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28"/>
  </p:notesMasterIdLst>
  <p:handoutMasterIdLst>
    <p:handoutMasterId r:id="rId29"/>
  </p:handoutMasterIdLst>
  <p:sldIdLst>
    <p:sldId id="494" r:id="rId5"/>
    <p:sldId id="332" r:id="rId6"/>
    <p:sldId id="504" r:id="rId7"/>
    <p:sldId id="1220" r:id="rId8"/>
    <p:sldId id="1224" r:id="rId9"/>
    <p:sldId id="1509" r:id="rId10"/>
    <p:sldId id="1496" r:id="rId11"/>
    <p:sldId id="1510" r:id="rId12"/>
    <p:sldId id="258" r:id="rId13"/>
    <p:sldId id="259" r:id="rId14"/>
    <p:sldId id="507" r:id="rId15"/>
    <p:sldId id="508" r:id="rId16"/>
    <p:sldId id="509" r:id="rId17"/>
    <p:sldId id="505" r:id="rId18"/>
    <p:sldId id="511" r:id="rId19"/>
    <p:sldId id="512" r:id="rId20"/>
    <p:sldId id="1221" r:id="rId21"/>
    <p:sldId id="514" r:id="rId22"/>
    <p:sldId id="515" r:id="rId23"/>
    <p:sldId id="516" r:id="rId24"/>
    <p:sldId id="1222" r:id="rId25"/>
    <p:sldId id="1223" r:id="rId26"/>
    <p:sldId id="517" r:id="rId27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990000"/>
    <a:srgbClr val="006666"/>
    <a:srgbClr val="339966"/>
    <a:srgbClr val="97FFE4"/>
    <a:srgbClr val="FF00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09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õ Minh An" userId="S::23520033@ms.uit.edu.vn::387eedf8-9335-4f95-97b2-3095cabac853" providerId="AD" clId="Web-{D1B98EA9-7023-9574-0F60-6DD206D2306D}"/>
    <pc:docChg chg="modSld">
      <pc:chgData name="Võ Minh An" userId="S::23520033@ms.uit.edu.vn::387eedf8-9335-4f95-97b2-3095cabac853" providerId="AD" clId="Web-{D1B98EA9-7023-9574-0F60-6DD206D2306D}" dt="2025-06-06T07:04:48.188" v="5" actId="1076"/>
      <pc:docMkLst>
        <pc:docMk/>
      </pc:docMkLst>
      <pc:sldChg chg="modSp">
        <pc:chgData name="Võ Minh An" userId="S::23520033@ms.uit.edu.vn::387eedf8-9335-4f95-97b2-3095cabac853" providerId="AD" clId="Web-{D1B98EA9-7023-9574-0F60-6DD206D2306D}" dt="2025-06-06T07:04:48.188" v="5" actId="1076"/>
        <pc:sldMkLst>
          <pc:docMk/>
          <pc:sldMk cId="1852502160" sldId="1496"/>
        </pc:sldMkLst>
        <pc:picChg chg="mod">
          <ac:chgData name="Võ Minh An" userId="S::23520033@ms.uit.edu.vn::387eedf8-9335-4f95-97b2-3095cabac853" providerId="AD" clId="Web-{D1B98EA9-7023-9574-0F60-6DD206D2306D}" dt="2025-06-06T07:04:48.188" v="5" actId="1076"/>
          <ac:picMkLst>
            <pc:docMk/>
            <pc:sldMk cId="1852502160" sldId="1496"/>
            <ac:picMk id="2050" creationId="{DDBA0ECD-8BFB-484A-9E98-847CE82A0CB3}"/>
          </ac:picMkLst>
        </pc:picChg>
      </pc:sldChg>
    </pc:docChg>
  </pc:docChgLst>
  <pc:docChgLst>
    <pc:chgData name="Võ Hoài Nam" userId="S::23520990@ms.uit.edu.vn::64be43cc-bb07-411c-98ef-36b460543712" providerId="AD" clId="Web-{A18F9E13-F5E9-6542-E304-F5CA62023A4A}"/>
    <pc:docChg chg="modSld">
      <pc:chgData name="Võ Hoài Nam" userId="S::23520990@ms.uit.edu.vn::64be43cc-bb07-411c-98ef-36b460543712" providerId="AD" clId="Web-{A18F9E13-F5E9-6542-E304-F5CA62023A4A}" dt="2025-03-24T03:13:37.246" v="0" actId="1076"/>
      <pc:docMkLst>
        <pc:docMk/>
      </pc:docMkLst>
      <pc:sldChg chg="modSp">
        <pc:chgData name="Võ Hoài Nam" userId="S::23520990@ms.uit.edu.vn::64be43cc-bb07-411c-98ef-36b460543712" providerId="AD" clId="Web-{A18F9E13-F5E9-6542-E304-F5CA62023A4A}" dt="2025-03-24T03:13:37.246" v="0" actId="1076"/>
        <pc:sldMkLst>
          <pc:docMk/>
          <pc:sldMk cId="1453170116" sldId="509"/>
        </pc:sldMkLst>
        <pc:picChg chg="mod">
          <ac:chgData name="Võ Hoài Nam" userId="S::23520990@ms.uit.edu.vn::64be43cc-bb07-411c-98ef-36b460543712" providerId="AD" clId="Web-{A18F9E13-F5E9-6542-E304-F5CA62023A4A}" dt="2025-03-24T03:13:37.246" v="0" actId="1076"/>
          <ac:picMkLst>
            <pc:docMk/>
            <pc:sldMk cId="1453170116" sldId="509"/>
            <ac:picMk id="3074" creationId="{1EDB03E8-FF83-4B73-B41E-5E305CE959BF}"/>
          </ac:picMkLst>
        </pc:picChg>
      </pc:sldChg>
    </pc:docChg>
  </pc:docChgLst>
  <pc:docChgLst>
    <pc:chgData name="Lương Xuân Anh" userId="S::23520051@ms.uit.edu.vn::68cee10f-0387-4af9-aa7f-998bdc56d2ef" providerId="AD" clId="Web-{CCB63299-D54D-8308-3701-9FBC50E15445}"/>
    <pc:docChg chg="modSld">
      <pc:chgData name="Lương Xuân Anh" userId="S::23520051@ms.uit.edu.vn::68cee10f-0387-4af9-aa7f-998bdc56d2ef" providerId="AD" clId="Web-{CCB63299-D54D-8308-3701-9FBC50E15445}" dt="2025-06-02T01:17:29.521" v="0" actId="1076"/>
      <pc:docMkLst>
        <pc:docMk/>
      </pc:docMkLst>
      <pc:sldChg chg="modSp">
        <pc:chgData name="Lương Xuân Anh" userId="S::23520051@ms.uit.edu.vn::68cee10f-0387-4af9-aa7f-998bdc56d2ef" providerId="AD" clId="Web-{CCB63299-D54D-8308-3701-9FBC50E15445}" dt="2025-06-02T01:17:29.521" v="0" actId="1076"/>
        <pc:sldMkLst>
          <pc:docMk/>
          <pc:sldMk cId="1852502160" sldId="1496"/>
        </pc:sldMkLst>
        <pc:picChg chg="mod">
          <ac:chgData name="Lương Xuân Anh" userId="S::23520051@ms.uit.edu.vn::68cee10f-0387-4af9-aa7f-998bdc56d2ef" providerId="AD" clId="Web-{CCB63299-D54D-8308-3701-9FBC50E15445}" dt="2025-06-02T01:17:29.521" v="0" actId="1076"/>
          <ac:picMkLst>
            <pc:docMk/>
            <pc:sldMk cId="1852502160" sldId="1496"/>
            <ac:picMk id="2050" creationId="{DDBA0ECD-8BFB-484A-9E98-847CE82A0CB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A46C41B-682A-41E7-BCFB-8B1C5601B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709A1B1-1E44-46AE-BE25-34E1BB996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2D3D3-927B-505A-EE51-6EDB35BC7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491880B-89E9-2F94-E919-E14AD3933B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917CB93-1C09-220F-2B8A-F1A2DC1B9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Defence</a:t>
            </a:r>
            <a:r>
              <a:rPr lang="en-US" sz="1200" b="1" dirty="0"/>
              <a:t> in depth: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708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A46C41B-682A-41E7-BCFB-8B1C5601B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709A1B1-1E44-46AE-BE25-34E1BB996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/>
              <a:t>Defence</a:t>
            </a:r>
            <a:r>
              <a:rPr lang="en-US" sz="1200" b="1" dirty="0"/>
              <a:t> in depth: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741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A46C41B-682A-41E7-BCFB-8B1C5601B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709A1B1-1E44-46AE-BE25-34E1BB996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58052EF-F318-41C7-BBAA-696EB61DD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F5529A6-19DD-405B-9EB2-5097FFFD0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4266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27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627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912" y="260649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638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606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7595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9496" y="100753"/>
            <a:ext cx="1027006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8072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</a:t>
            </a:r>
            <a:r>
              <a:rPr lang="en-GB" altLang="en-US" sz="1600" dirty="0">
                <a:latin typeface="Arial" panose="020B0604020202020204" pitchFamily="34" charset="0"/>
              </a:rPr>
              <a:t>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53188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09-2024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59367" y="6503214"/>
            <a:ext cx="441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 –Cryptography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F2487E-26DA-D2CA-9A3B-22FC140FFAA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16251" y="50727"/>
            <a:ext cx="1288758" cy="7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s2.org/" TargetMode="External"/><Relationship Id="rId2" Type="http://schemas.openxmlformats.org/officeDocument/2006/relationships/hyperlink" Target="https://www.crypto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eases.ubuntu.com/18.04/" TargetMode="External"/><Relationship Id="rId5" Type="http://schemas.openxmlformats.org/officeDocument/2006/relationships/hyperlink" Target="https://www.kali.org/" TargetMode="External"/><Relationship Id="rId4" Type="http://schemas.openxmlformats.org/officeDocument/2006/relationships/hyperlink" Target="https://code.visualstudio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3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7609" y="116632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 NT219- 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733" y="894856"/>
            <a:ext cx="72008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dirty="0"/>
              <a:t>     Introduction to </a:t>
            </a:r>
            <a:r>
              <a:rPr lang="en-US" sz="3600" dirty="0"/>
              <a:t>Cryptology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1E83BEBF-8B01-499D-84D1-DCBF233106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02160" y="1738122"/>
            <a:ext cx="7620000" cy="4724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400" b="1" dirty="0">
                <a:ea typeface="宋体" panose="02010600030101010101" pitchFamily="2" charset="-122"/>
              </a:rPr>
              <a:t>Confidentiality 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100" dirty="0">
                <a:ea typeface="宋体" panose="02010600030101010101" pitchFamily="2" charset="-122"/>
              </a:rPr>
              <a:t>including data in transmission and storage states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Data integrity           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sz="2100" dirty="0">
                <a:ea typeface="宋体" panose="02010600030101010101" pitchFamily="2" charset="-122"/>
              </a:rPr>
              <a:t>including data in transmission and storage state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Non-repudiation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Authentication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All nodes in network, users, …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Privacy</a:t>
            </a:r>
          </a:p>
          <a:p>
            <a:pPr lvl="1" eaLnBrk="1" hangingPunct="1">
              <a:lnSpc>
                <a:spcPct val="90000"/>
              </a:lnSpc>
              <a:spcBef>
                <a:spcPts val="1800"/>
              </a:spcBef>
              <a:buClr>
                <a:srgbClr val="9E9EFF"/>
              </a:buClr>
            </a:pP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Availability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1D8BC-11A3-409C-8157-54B3A2837DF6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991544" y="0"/>
            <a:ext cx="67056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  <a:endParaRPr lang="en-US" altLang="zh-C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3751D-0463-47F0-9AE7-424A4B546501}"/>
              </a:ext>
            </a:extLst>
          </p:cNvPr>
          <p:cNvSpPr txBox="1"/>
          <p:nvPr/>
        </p:nvSpPr>
        <p:spPr>
          <a:xfrm>
            <a:off x="1564042" y="1019784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Security goals?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768" y="103867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088337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666730" y="5139693"/>
            <a:ext cx="43856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Stallings, W. (2019).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Cryptography and network security : principles and practice (8th):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Pearson Education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4782616" y="507360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[2] Yan, S. Y.(2019). </a:t>
            </a:r>
            <a:r>
              <a:rPr lang="en-US" sz="2000" i="1" dirty="0" err="1">
                <a:latin typeface="Calibri" panose="020F0502020204030204" pitchFamily="34" charset="0"/>
                <a:ea typeface="Calibri" panose="020F0502020204030204" pitchFamily="34" charset="0"/>
              </a:rPr>
              <a:t>Cybercryptography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: Applicable Cryptography for Cyberspace Security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: Springer.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1" y="161934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28" y="1557616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1651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088337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Reference books for labs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84BB8-F3AF-47C6-A937-BD6FA0F5C478}"/>
              </a:ext>
            </a:extLst>
          </p:cNvPr>
          <p:cNvSpPr/>
          <p:nvPr/>
        </p:nvSpPr>
        <p:spPr>
          <a:xfrm>
            <a:off x="920100" y="5588039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[3]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Mihailescu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, M. I., &amp; Nita, S. L. (2021).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</a:rPr>
              <a:t>Pro cryptography and cryptanalysis with C++20: creating and programming advanced algorithms: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Apress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pic>
        <p:nvPicPr>
          <p:cNvPr id="2050" name="Picture 2" descr="cover">
            <a:extLst>
              <a:ext uri="{FF2B5EF4-FFF2-40B4-BE49-F238E27FC236}">
                <a16:creationId xmlns:a16="http://schemas.microsoft.com/office/drawing/2014/main" id="{1E342FE1-9A08-4C63-A2EA-B9E25817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428" y="1676827"/>
            <a:ext cx="2736304" cy="389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8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768" y="127411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9052" y="1160345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Other references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5BAD00-9663-4199-BF41-C72FBC67240A}"/>
              </a:ext>
            </a:extLst>
          </p:cNvPr>
          <p:cNvSpPr/>
          <p:nvPr/>
        </p:nvSpPr>
        <p:spPr>
          <a:xfrm>
            <a:off x="731912" y="559726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[4] Katz, J., &amp; Lindell, Y. (2020). </a:t>
            </a:r>
            <a:r>
              <a:rPr lang="en-US" sz="2200" i="1" dirty="0">
                <a:latin typeface="Calibri" panose="020F0502020204030204" pitchFamily="34" charset="0"/>
                <a:ea typeface="Calibri" panose="020F0502020204030204" pitchFamily="34" charset="0"/>
              </a:rPr>
              <a:t>Introduction to modern cryptography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</a:rPr>
              <a:t> (3rd): CRC press.</a:t>
            </a:r>
            <a:endParaRPr lang="en-US" sz="2200" dirty="0"/>
          </a:p>
        </p:txBody>
      </p:sp>
      <p:pic>
        <p:nvPicPr>
          <p:cNvPr id="3074" name="Picture 2" descr="Introduction to Modern Cryptography  book cover">
            <a:extLst>
              <a:ext uri="{FF2B5EF4-FFF2-40B4-BE49-F238E27FC236}">
                <a16:creationId xmlns:a16="http://schemas.microsoft.com/office/drawing/2014/main" id="{1EDB03E8-FF83-4B73-B41E-5E305CE9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69" y="1391171"/>
            <a:ext cx="2656029" cy="41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17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776" y="38100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A335-7753-4EAB-A485-41E0A9A6DD41}"/>
              </a:ext>
            </a:extLst>
          </p:cNvPr>
          <p:cNvSpPr/>
          <p:nvPr/>
        </p:nvSpPr>
        <p:spPr>
          <a:xfrm>
            <a:off x="695400" y="1052736"/>
            <a:ext cx="666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1. Introduction to the course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AA636-CD99-49C5-821E-01DAA13D9128}"/>
              </a:ext>
            </a:extLst>
          </p:cNvPr>
          <p:cNvSpPr/>
          <p:nvPr/>
        </p:nvSpPr>
        <p:spPr>
          <a:xfrm>
            <a:off x="730896" y="1700808"/>
            <a:ext cx="6661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2. Introduction to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Cryptography overview;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Some terminologies;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Classical cryptography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767408" y="3641542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3,4. Symmetric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Overview;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Stream cipher (chaotic maps)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Block cipher (DES, AES and mode of operations)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Introduction to some other modern cipher systems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294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A335-7753-4EAB-A485-41E0A9A6DD41}"/>
              </a:ext>
            </a:extLst>
          </p:cNvPr>
          <p:cNvSpPr/>
          <p:nvPr/>
        </p:nvSpPr>
        <p:spPr>
          <a:xfrm>
            <a:off x="1055440" y="1124744"/>
            <a:ext cx="6661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5. Project reports (first time)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1055440" y="1628800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6,7,8. Asymmetric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Overview;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Cryptosystems are bases on factoring problems;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Cryptosystems are bases on discrete logarithm problems;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 Elliptic curve cryptosystems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512A7-86A5-4B6C-BC61-5B77B72A282F}"/>
              </a:ext>
            </a:extLst>
          </p:cNvPr>
          <p:cNvSpPr/>
          <p:nvPr/>
        </p:nvSpPr>
        <p:spPr>
          <a:xfrm>
            <a:off x="1081336" y="4365105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9,10.  Hash function and data authentication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Hash functions;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HMAC;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 integrity;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901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3552" y="56514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Syllabus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FC166-AD24-46E3-ACB1-73FADBF110AD}"/>
              </a:ext>
            </a:extLst>
          </p:cNvPr>
          <p:cNvSpPr/>
          <p:nvPr/>
        </p:nvSpPr>
        <p:spPr>
          <a:xfrm>
            <a:off x="911424" y="2691093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12,13. Applied cryptography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Authentication (Kerberos);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Network security (IPSec; SSL/TLS; SSH);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Database security;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512A7-86A5-4B6C-BC61-5B77B72A282F}"/>
              </a:ext>
            </a:extLst>
          </p:cNvPr>
          <p:cNvSpPr/>
          <p:nvPr/>
        </p:nvSpPr>
        <p:spPr>
          <a:xfrm>
            <a:off x="880160" y="4667224"/>
            <a:ext cx="9752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14.  Post-quantum Cryptography/ Blockchain network</a:t>
            </a:r>
            <a:r>
              <a:rPr lang="en-US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71504-9F05-4FF8-8118-DFF66EE225A9}"/>
              </a:ext>
            </a:extLst>
          </p:cNvPr>
          <p:cNvSpPr/>
          <p:nvPr/>
        </p:nvSpPr>
        <p:spPr>
          <a:xfrm>
            <a:off x="818064" y="5621331"/>
            <a:ext cx="8064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15.  Final project report</a:t>
            </a:r>
            <a:r>
              <a:rPr lang="en-US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2A96F8-77B4-4ABC-B855-5FBEF3B5005C}"/>
              </a:ext>
            </a:extLst>
          </p:cNvPr>
          <p:cNvSpPr/>
          <p:nvPr/>
        </p:nvSpPr>
        <p:spPr>
          <a:xfrm>
            <a:off x="911424" y="1196752"/>
            <a:ext cx="80648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Week 11.  Digital signature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Digital signature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Application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7428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5112" y="69366"/>
            <a:ext cx="950505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Guide for reading </a:t>
            </a:r>
            <a:r>
              <a:rPr lang="en-GB" altLang="en-US" dirty="0"/>
              <a:t>textbooks and libraries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B4311-01D4-486F-924A-8E74A590B86D}"/>
              </a:ext>
            </a:extLst>
          </p:cNvPr>
          <p:cNvSpPr/>
          <p:nvPr/>
        </p:nvSpPr>
        <p:spPr>
          <a:xfrm>
            <a:off x="371364" y="1412776"/>
            <a:ext cx="114492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Textbooks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[1]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Stallings, W. (2019).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Cryptography and network security : principles and practice (8th):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Pearson Education.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[2] Yan, S. Y.(2019). </a:t>
            </a:r>
            <a:r>
              <a:rPr lang="en-US" sz="2400" i="1" dirty="0" err="1">
                <a:latin typeface="Calibri" panose="020F0502020204030204" pitchFamily="34" charset="0"/>
                <a:ea typeface="Calibri" panose="020F0502020204030204" pitchFamily="34" charset="0"/>
              </a:rPr>
              <a:t>Cybercryptography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: Applicable Cryptography for Cyberspace Security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: Springer.</a:t>
            </a:r>
          </a:p>
          <a:p>
            <a:pPr marL="80010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Labs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	[3]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Mihailescu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, M. I., &amp; Nita, S. L. (2021).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Pro cryptography and cryptanalysis with C++20: creating and programming advanced algorithms: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</a:rPr>
              <a:t>Apress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914400" lvl="1" indent="-4572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References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	[4] Katz, J., &amp; Lindell, Y. (2020).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</a:rPr>
              <a:t>Introduction to modern cryptography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(3rd): CRC press.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73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16632"/>
            <a:ext cx="9577064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Guide for reading </a:t>
            </a:r>
            <a:r>
              <a:rPr lang="en-GB" altLang="en-US" dirty="0"/>
              <a:t>textbooks and libraries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623392" y="1124744"/>
            <a:ext cx="101531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CrypTool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2:  </a:t>
            </a:r>
            <a:r>
              <a:rPr lang="en-US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https://www.cryptool.org/en/ct2/</a:t>
            </a:r>
            <a:endParaRPr lang="en-US" sz="2400" spc="-5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5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Crypto++ Library 8.7: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https://www.cryptopp.com/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5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z="2600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2600" spc="-5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Openssl</a:t>
            </a:r>
            <a:r>
              <a:rPr lang="en-US" sz="2600" spc="-5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3.1 https://github.com/openssl/openssl</a:t>
            </a: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C++ Programing Language: Visual Studio Code &amp; MSYS2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https://www.msys2.org/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Windows and Linux OS:</a:t>
            </a:r>
          </a:p>
          <a:p>
            <a:pPr>
              <a:spcBef>
                <a:spcPts val="800"/>
              </a:spcBef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Windows 10, 11; Ubuntu 20 or Kali Linux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https://www.kali.org/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934085" indent="-215900">
              <a:spcBef>
                <a:spcPts val="800"/>
              </a:spcBef>
              <a:spcAft>
                <a:spcPts val="0"/>
              </a:spcAft>
              <a:tabLst>
                <a:tab pos="934720" algn="l"/>
              </a:tabLst>
            </a:pPr>
            <a:r>
              <a:rPr lang="en-US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https://releases.ubuntu.com/20.04/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1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560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Policy and course 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551384" y="1268761"/>
            <a:ext cx="95770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Attendants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&gt;= 80%;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Assignments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Must complete (Bonus points);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Labs: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Must complete (home and classroom);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CTF: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Bonus points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Assessments: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Process assessment (Project) 30%: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 (Final present) + 15 (final report);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Lab assessment: 20%;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+) Final assessment: 50%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Closed-book wiring exam or oral exam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0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91094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7368" y="1303537"/>
            <a:ext cx="10225136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 dirty="0"/>
              <a:t>Introduction to cryptography courses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r>
              <a:rPr lang="en-US" altLang="en-US" dirty="0"/>
              <a:t>    </a:t>
            </a:r>
            <a:r>
              <a:rPr lang="en-US" altLang="en-US" sz="2800" dirty="0"/>
              <a:t>Why cryptology?</a:t>
            </a:r>
            <a:endParaRPr lang="en-GB" altLang="en-US" sz="2800" dirty="0"/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Syllabus;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US" altLang="en-US" dirty="0"/>
              <a:t>Guide for reading </a:t>
            </a:r>
            <a:r>
              <a:rPr lang="en-GB" altLang="en-US" dirty="0"/>
              <a:t>textbooks and library;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Policy and course assessment;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Projects;</a:t>
            </a:r>
          </a:p>
          <a:p>
            <a:pPr marL="400050" lvl="1" indent="0" eaLnBrk="1" hangingPunct="1">
              <a:spcBef>
                <a:spcPct val="25000"/>
              </a:spcBef>
              <a:buNone/>
            </a:pPr>
            <a:r>
              <a:rPr lang="en-GB" altLang="en-US" dirty="0"/>
              <a:t>Labs and guides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88640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Projects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1253716" y="1124744"/>
            <a:ext cx="80648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titles: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Chosen your-self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References and literature survey: 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Management papers (Endnote)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Search and download papers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Some other guides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Determine Topic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Problem analysis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Solution architecture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Implementation and testing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Application deployment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2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88640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Projects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1343472" y="1196752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References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IEEE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ISI/Scopus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b="1" spc="-5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webofscience</a:t>
            </a:r>
            <a:endParaRPr lang="en-US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Scholar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sci-hub.ru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66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Labs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911424" y="1052736"/>
            <a:ext cx="80648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Lab guides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Dual boot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Setup for windows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Setup for Linux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38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116632"/>
            <a:ext cx="7165304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Class communication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B3201-3ABB-4489-939B-92720820A517}"/>
              </a:ext>
            </a:extLst>
          </p:cNvPr>
          <p:cNvSpPr/>
          <p:nvPr/>
        </p:nvSpPr>
        <p:spPr>
          <a:xfrm>
            <a:off x="767408" y="1182231"/>
            <a:ext cx="86044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MS Team classroom</a:t>
            </a:r>
          </a:p>
          <a:p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Class code: </a:t>
            </a:r>
            <a:r>
              <a:rPr lang="en-US" dirty="0"/>
              <a:t>check your email (studentID@ms.uit.edu.vn)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 email: </a:t>
            </a: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US" b="1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r>
              <a:rPr lang="en-US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Room: E8.6 (Thursday)</a:t>
            </a:r>
          </a:p>
          <a:p>
            <a:pPr>
              <a:spcAft>
                <a:spcPts val="0"/>
              </a:spcAft>
              <a:buSzPts val="1200"/>
              <a:tabLst>
                <a:tab pos="934720" algn="l"/>
              </a:tabLst>
            </a:pP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3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5667" y="95975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Why cryptology?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560" y="1192159"/>
            <a:ext cx="820668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Cryptology= Cryptography + Cryptanalysis</a:t>
            </a:r>
            <a:endParaRPr lang="en-GB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A9E4D4-1680-4771-9D8C-653CB41D2EF1}"/>
              </a:ext>
            </a:extLst>
          </p:cNvPr>
          <p:cNvCxnSpPr/>
          <p:nvPr/>
        </p:nvCxnSpPr>
        <p:spPr bwMode="auto">
          <a:xfrm flipH="1">
            <a:off x="5087888" y="1844824"/>
            <a:ext cx="720080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CB2648-288D-4250-8A85-8AFBE31FED7E}"/>
              </a:ext>
            </a:extLst>
          </p:cNvPr>
          <p:cNvSpPr txBox="1"/>
          <p:nvPr/>
        </p:nvSpPr>
        <p:spPr>
          <a:xfrm>
            <a:off x="3603202" y="3391872"/>
            <a:ext cx="2848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“Secret writing”</a:t>
            </a:r>
          </a:p>
          <a:p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1034A0-570C-4E77-943D-8E40D21BB066}"/>
              </a:ext>
            </a:extLst>
          </p:cNvPr>
          <p:cNvCxnSpPr>
            <a:cxnSpLocks/>
          </p:cNvCxnSpPr>
          <p:nvPr/>
        </p:nvCxnSpPr>
        <p:spPr bwMode="auto">
          <a:xfrm>
            <a:off x="8578602" y="1844825"/>
            <a:ext cx="685750" cy="14077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E386AE-D47C-46BA-A0C5-8DA612617616}"/>
              </a:ext>
            </a:extLst>
          </p:cNvPr>
          <p:cNvSpPr txBox="1"/>
          <p:nvPr/>
        </p:nvSpPr>
        <p:spPr>
          <a:xfrm>
            <a:off x="6452059" y="3391872"/>
            <a:ext cx="42530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Try to analysis the codes</a:t>
            </a:r>
          </a:p>
          <a:p>
            <a:r>
              <a:rPr lang="en-US" sz="3200" dirty="0"/>
              <a:t>to reveal secrets 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796E0DA8-2252-4C54-90CC-82C66E763B95}"/>
              </a:ext>
            </a:extLst>
          </p:cNvPr>
          <p:cNvSpPr/>
          <p:nvPr/>
        </p:nvSpPr>
        <p:spPr bwMode="auto">
          <a:xfrm rot="10800000">
            <a:off x="4634243" y="3999914"/>
            <a:ext cx="432048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EBDAF7-DD42-4016-8011-5A83646A4C09}"/>
              </a:ext>
            </a:extLst>
          </p:cNvPr>
          <p:cNvSpPr txBox="1"/>
          <p:nvPr/>
        </p:nvSpPr>
        <p:spPr>
          <a:xfrm>
            <a:off x="3254547" y="5355605"/>
            <a:ext cx="35461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Information security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779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376764-E8EE-2343-BDE8-8A38CADB2B10}"/>
              </a:ext>
            </a:extLst>
          </p:cNvPr>
          <p:cNvSpPr txBox="1"/>
          <p:nvPr/>
        </p:nvSpPr>
        <p:spPr>
          <a:xfrm>
            <a:off x="7141501" y="3381745"/>
            <a:ext cx="1579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Internet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DBC9A-D563-454D-A345-7C56FB5C09DB}"/>
              </a:ext>
            </a:extLst>
          </p:cNvPr>
          <p:cNvSpPr/>
          <p:nvPr/>
        </p:nvSpPr>
        <p:spPr>
          <a:xfrm>
            <a:off x="7107744" y="3409740"/>
            <a:ext cx="1802871" cy="49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120F2BC7-BB63-8D47-A127-7655CBFA7174}"/>
              </a:ext>
            </a:extLst>
          </p:cNvPr>
          <p:cNvGrpSpPr/>
          <p:nvPr/>
        </p:nvGrpSpPr>
        <p:grpSpPr>
          <a:xfrm>
            <a:off x="5130320" y="1462098"/>
            <a:ext cx="4749131" cy="4156474"/>
            <a:chOff x="6898384" y="1234057"/>
            <a:chExt cx="5199039" cy="5084269"/>
          </a:xfrm>
        </p:grpSpPr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1662630-62BB-AE4A-A779-AEACD21E6D7C}"/>
                </a:ext>
              </a:extLst>
            </p:cNvPr>
            <p:cNvSpPr/>
            <p:nvPr/>
          </p:nvSpPr>
          <p:spPr>
            <a:xfrm>
              <a:off x="9048399" y="3035682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13" name="Freeform 417">
              <a:extLst>
                <a:ext uri="{FF2B5EF4-FFF2-40B4-BE49-F238E27FC236}">
                  <a16:creationId xmlns:a16="http://schemas.microsoft.com/office/drawing/2014/main" id="{22352293-C7A6-4C41-9DD8-CAA48CB29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287" y="1795939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14" name="Group 418">
              <a:extLst>
                <a:ext uri="{FF2B5EF4-FFF2-40B4-BE49-F238E27FC236}">
                  <a16:creationId xmlns:a16="http://schemas.microsoft.com/office/drawing/2014/main" id="{BE0D451A-5CE4-4C4B-B3DF-A408288ED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8561" y="3259155"/>
              <a:ext cx="1458912" cy="933450"/>
              <a:chOff x="2889" y="1631"/>
              <a:chExt cx="980" cy="743"/>
            </a:xfrm>
          </p:grpSpPr>
          <p:sp>
            <p:nvSpPr>
              <p:cNvPr id="369" name="Rectangle 419">
                <a:extLst>
                  <a:ext uri="{FF2B5EF4-FFF2-40B4-BE49-F238E27FC236}">
                    <a16:creationId xmlns:a16="http://schemas.microsoft.com/office/drawing/2014/main" id="{F39DA03D-3BDA-2344-B3D3-3A95FB5EE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AutoShape 420">
                <a:extLst>
                  <a:ext uri="{FF2B5EF4-FFF2-40B4-BE49-F238E27FC236}">
                    <a16:creationId xmlns:a16="http://schemas.microsoft.com/office/drawing/2014/main" id="{579866B0-F884-A84A-B74A-EFEA50EBF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Freeform 427">
              <a:extLst>
                <a:ext uri="{FF2B5EF4-FFF2-40B4-BE49-F238E27FC236}">
                  <a16:creationId xmlns:a16="http://schemas.microsoft.com/office/drawing/2014/main" id="{3F97D486-CCD5-C043-940C-EC1740EC7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612" y="4653038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sp>
          <p:nvSpPr>
            <p:cNvPr id="66" name="Text Box 580">
              <a:extLst>
                <a:ext uri="{FF2B5EF4-FFF2-40B4-BE49-F238E27FC236}">
                  <a16:creationId xmlns:a16="http://schemas.microsoft.com/office/drawing/2014/main" id="{16C4E384-62E0-DC41-883F-EB2C4C99F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823" y="1234057"/>
              <a:ext cx="1621845" cy="39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mobile network</a:t>
              </a:r>
            </a:p>
          </p:txBody>
        </p:sp>
        <p:sp>
          <p:nvSpPr>
            <p:cNvPr id="69" name="Text Box 580">
              <a:extLst>
                <a:ext uri="{FF2B5EF4-FFF2-40B4-BE49-F238E27FC236}">
                  <a16:creationId xmlns:a16="http://schemas.microsoft.com/office/drawing/2014/main" id="{9AC056F8-729E-D344-BD7D-917810217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384" y="4117558"/>
              <a:ext cx="1955646" cy="338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home network</a:t>
              </a:r>
            </a:p>
          </p:txBody>
        </p:sp>
        <p:sp>
          <p:nvSpPr>
            <p:cNvPr id="70" name="Text Box 580">
              <a:extLst>
                <a:ext uri="{FF2B5EF4-FFF2-40B4-BE49-F238E27FC236}">
                  <a16:creationId xmlns:a16="http://schemas.microsoft.com/office/drawing/2014/main" id="{8A1A4F41-0243-4946-9F02-F301CBD59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520" y="5749679"/>
              <a:ext cx="1747281" cy="56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          network</a:t>
              </a:r>
            </a:p>
          </p:txBody>
        </p:sp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C89E7C56-1DE4-7143-8EEB-E5965035CC42}"/>
                </a:ext>
              </a:extLst>
            </p:cNvPr>
            <p:cNvSpPr/>
            <p:nvPr/>
          </p:nvSpPr>
          <p:spPr>
            <a:xfrm>
              <a:off x="10285357" y="3149444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96BCCD85-1D07-EF4E-A878-EC23CD23096A}"/>
                </a:ext>
              </a:extLst>
            </p:cNvPr>
            <p:cNvGrpSpPr/>
            <p:nvPr/>
          </p:nvGrpSpPr>
          <p:grpSpPr>
            <a:xfrm>
              <a:off x="10900911" y="3897954"/>
              <a:ext cx="687393" cy="721548"/>
              <a:chOff x="5203089" y="1751190"/>
              <a:chExt cx="858331" cy="662414"/>
            </a:xfrm>
          </p:grpSpPr>
          <p:sp>
            <p:nvSpPr>
              <p:cNvPr id="382" name="Freeform 381">
                <a:extLst>
                  <a:ext uri="{FF2B5EF4-FFF2-40B4-BE49-F238E27FC236}">
                    <a16:creationId xmlns:a16="http://schemas.microsoft.com/office/drawing/2014/main" id="{D6FAD5AB-6E93-5E47-BE32-4993FD767B8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2A115C8B-7EC0-084D-A3CF-7AEF0487F30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16F8043F-8502-904C-9632-B3658D71B8BE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B4B3A6DE-2E70-F74C-8CA1-13247C912682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4B9DB078-BD58-F64A-B873-E1187205EB94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D321DD82-9D22-0B49-ADF9-8BE310E97E71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18A2FB0C-53B9-5248-AA65-9BA9B429FC4C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44FBB965-69F3-F546-AE9F-4AD14078F37E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BDA3EF41-5873-7D4B-8A04-F8D62DFD2DB6}"/>
                </a:ext>
              </a:extLst>
            </p:cNvPr>
            <p:cNvGrpSpPr/>
            <p:nvPr/>
          </p:nvGrpSpPr>
          <p:grpSpPr>
            <a:xfrm>
              <a:off x="10834382" y="3164075"/>
              <a:ext cx="594613" cy="648336"/>
              <a:chOff x="5203089" y="1751190"/>
              <a:chExt cx="858331" cy="662414"/>
            </a:xfrm>
          </p:grpSpPr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325473B9-6F55-684D-B22D-FF70325540CE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400" name="Freeform 399">
                <a:extLst>
                  <a:ext uri="{FF2B5EF4-FFF2-40B4-BE49-F238E27FC236}">
                    <a16:creationId xmlns:a16="http://schemas.microsoft.com/office/drawing/2014/main" id="{06CE85F7-18B2-3947-975F-CEA32EE2FBA7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F3F3D0FA-374D-9147-8047-2B7B3AAF05DF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FF00F79-7128-E243-BBD5-A97200EABABC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729D9C8D-B396-A049-9B7A-BE878812629D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4B32C41F-58E3-CC4F-9625-B6688BEB2140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8933865-B1C6-3244-A0F5-136E4C6DD92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76C939A7-C3F0-5A45-B81D-4E775CF1C92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BE088278-C41B-3E4A-87CE-FD65749FA13D}"/>
                </a:ext>
              </a:extLst>
            </p:cNvPr>
            <p:cNvSpPr/>
            <p:nvPr/>
          </p:nvSpPr>
          <p:spPr>
            <a:xfrm>
              <a:off x="9604024" y="1751946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59DB778E-F23D-6C41-8A2D-8F08BD46CBCB}"/>
                </a:ext>
              </a:extLst>
            </p:cNvPr>
            <p:cNvSpPr txBox="1"/>
            <p:nvPr/>
          </p:nvSpPr>
          <p:spPr>
            <a:xfrm>
              <a:off x="9490412" y="1296784"/>
              <a:ext cx="2041257" cy="36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national or global ISP</a:t>
              </a:r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2DCB9395-41DC-D844-A0B1-59B5BDD3151F}"/>
                </a:ext>
              </a:extLst>
            </p:cNvPr>
            <p:cNvSpPr/>
            <p:nvPr/>
          </p:nvSpPr>
          <p:spPr>
            <a:xfrm>
              <a:off x="9342279" y="3647812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C34CA97E-4007-3540-925A-3C739C254049}"/>
                </a:ext>
              </a:extLst>
            </p:cNvPr>
            <p:cNvSpPr txBox="1"/>
            <p:nvPr/>
          </p:nvSpPr>
          <p:spPr>
            <a:xfrm>
              <a:off x="8182488" y="3043408"/>
              <a:ext cx="1232985" cy="87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local or regional ISP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7DCF99E9-1DFC-0241-B2E7-471998268663}"/>
                </a:ext>
              </a:extLst>
            </p:cNvPr>
            <p:cNvSpPr txBox="1"/>
            <p:nvPr/>
          </p:nvSpPr>
          <p:spPr>
            <a:xfrm>
              <a:off x="10980978" y="4647841"/>
              <a:ext cx="1116445" cy="62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173BD163-3F4D-944E-B86B-3275B779D5A8}"/>
                </a:ext>
              </a:extLst>
            </p:cNvPr>
            <p:cNvSpPr txBox="1"/>
            <p:nvPr/>
          </p:nvSpPr>
          <p:spPr>
            <a:xfrm>
              <a:off x="10126229" y="4093290"/>
              <a:ext cx="967280" cy="87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B7334F8A-78E8-5447-8C7B-A897E1246B5B}"/>
              </a:ext>
            </a:extLst>
          </p:cNvPr>
          <p:cNvGrpSpPr/>
          <p:nvPr/>
        </p:nvGrpSpPr>
        <p:grpSpPr>
          <a:xfrm>
            <a:off x="5019344" y="1828642"/>
            <a:ext cx="4140680" cy="3354314"/>
            <a:chOff x="7562238" y="2127325"/>
            <a:chExt cx="3578867" cy="3640283"/>
          </a:xfrm>
        </p:grpSpPr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B163CA8C-EB1E-A14C-9A66-BC297C120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5423E50E-9196-7E41-B2E3-7EFFBB807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D736E0FF-D607-3B4C-A87A-D415301D6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412118DA-F614-8A42-80A7-8D427CB9D0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Straight Connector 818">
              <a:extLst>
                <a:ext uri="{FF2B5EF4-FFF2-40B4-BE49-F238E27FC236}">
                  <a16:creationId xmlns:a16="http://schemas.microsoft.com/office/drawing/2014/main" id="{1F000A1C-019C-AC40-8B26-99394BC90A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Straight Connector 817">
              <a:extLst>
                <a:ext uri="{FF2B5EF4-FFF2-40B4-BE49-F238E27FC236}">
                  <a16:creationId xmlns:a16="http://schemas.microsoft.com/office/drawing/2014/main" id="{E581177E-ADBB-324A-BE56-FFA64730F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D0BFF2F4-0B07-CF45-A69B-7B91FA12D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E3568D00-797E-F542-B47B-DC40257A1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B5D2DFB3-E4DE-3C49-8F72-DC09F553A5F3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F9A85AAA-3DAA-6946-B559-D97F731B61D5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2CE73BA-DDE8-5741-9E5E-64CA353B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4429D23B-C424-D54E-A99F-D3FC646B3D08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C0FB38C4-8D4E-FD46-8BA5-A01F983C9AF5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22" name="Line 428">
                  <a:extLst>
                    <a:ext uri="{FF2B5EF4-FFF2-40B4-BE49-F238E27FC236}">
                      <a16:creationId xmlns:a16="http://schemas.microsoft.com/office/drawing/2014/main" id="{28DDE19D-11FD-214B-B68A-9F6AAEA3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4" name="Line 430">
                  <a:extLst>
                    <a:ext uri="{FF2B5EF4-FFF2-40B4-BE49-F238E27FC236}">
                      <a16:creationId xmlns:a16="http://schemas.microsoft.com/office/drawing/2014/main" id="{3188928B-5976-7142-B509-B67C32631B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5" name="Line 431">
                  <a:extLst>
                    <a:ext uri="{FF2B5EF4-FFF2-40B4-BE49-F238E27FC236}">
                      <a16:creationId xmlns:a16="http://schemas.microsoft.com/office/drawing/2014/main" id="{B61C3274-819B-1A4B-9892-BC7A0AB4B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6" name="Line 432">
                  <a:extLst>
                    <a:ext uri="{FF2B5EF4-FFF2-40B4-BE49-F238E27FC236}">
                      <a16:creationId xmlns:a16="http://schemas.microsoft.com/office/drawing/2014/main" id="{6434324A-C183-F645-84E8-7170D215D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7" name="Line 433">
                  <a:extLst>
                    <a:ext uri="{FF2B5EF4-FFF2-40B4-BE49-F238E27FC236}">
                      <a16:creationId xmlns:a16="http://schemas.microsoft.com/office/drawing/2014/main" id="{4326369B-7050-F54A-9B61-51FBE98316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8" name="Line 435">
                  <a:extLst>
                    <a:ext uri="{FF2B5EF4-FFF2-40B4-BE49-F238E27FC236}">
                      <a16:creationId xmlns:a16="http://schemas.microsoft.com/office/drawing/2014/main" id="{D2EFF5DE-9380-7D46-847C-7986E80C6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9" name="Line 436">
                  <a:extLst>
                    <a:ext uri="{FF2B5EF4-FFF2-40B4-BE49-F238E27FC236}">
                      <a16:creationId xmlns:a16="http://schemas.microsoft.com/office/drawing/2014/main" id="{CAD2281A-59A4-DA4C-A9DC-E37CA4991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0" name="Line 439">
                  <a:extLst>
                    <a:ext uri="{FF2B5EF4-FFF2-40B4-BE49-F238E27FC236}">
                      <a16:creationId xmlns:a16="http://schemas.microsoft.com/office/drawing/2014/main" id="{59746900-72D7-BF46-8B59-62F2A5D47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1" name="Line 440">
                  <a:extLst>
                    <a:ext uri="{FF2B5EF4-FFF2-40B4-BE49-F238E27FC236}">
                      <a16:creationId xmlns:a16="http://schemas.microsoft.com/office/drawing/2014/main" id="{76AA107C-4028-5D4D-B986-E7C4D7058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2" name="Line 441">
                  <a:extLst>
                    <a:ext uri="{FF2B5EF4-FFF2-40B4-BE49-F238E27FC236}">
                      <a16:creationId xmlns:a16="http://schemas.microsoft.com/office/drawing/2014/main" id="{AF797424-05E8-8345-847C-94DA81395A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3" name="Line 443">
                  <a:extLst>
                    <a:ext uri="{FF2B5EF4-FFF2-40B4-BE49-F238E27FC236}">
                      <a16:creationId xmlns:a16="http://schemas.microsoft.com/office/drawing/2014/main" id="{BCDF073B-F330-A345-A512-B85DFD399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9" name="Line 449">
                  <a:extLst>
                    <a:ext uri="{FF2B5EF4-FFF2-40B4-BE49-F238E27FC236}">
                      <a16:creationId xmlns:a16="http://schemas.microsoft.com/office/drawing/2014/main" id="{53CD988A-3515-7242-9C29-87AF281086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528" name="Line 428">
                  <a:extLst>
                    <a:ext uri="{FF2B5EF4-FFF2-40B4-BE49-F238E27FC236}">
                      <a16:creationId xmlns:a16="http://schemas.microsoft.com/office/drawing/2014/main" id="{538963BA-E603-D94F-A908-92C50EC39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537" name="Line 440">
                  <a:extLst>
                    <a:ext uri="{FF2B5EF4-FFF2-40B4-BE49-F238E27FC236}">
                      <a16:creationId xmlns:a16="http://schemas.microsoft.com/office/drawing/2014/main" id="{E3BCB46D-EF32-8C42-A43A-1B0DAF759B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CE6E1140-BC2F-9947-9B51-91DC5079ABB1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9EF5B4FA-3960-F54C-936B-C64147078447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691B45AC-C5E3-D24E-9C63-05D00B08C71D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59EB46BB-F3EA-4248-B631-AC80BEB74EF0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C562C7DD-3FD1-0E4C-B308-744C6C87FC79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6793D61B-AD50-A246-A5C0-38DF48C17738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EDD09B84-3AA8-0948-AB6C-1D5CBFFC5293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C777BA08-17B1-254B-BCB6-583E10254EC6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Line 541">
                  <a:extLst>
                    <a:ext uri="{FF2B5EF4-FFF2-40B4-BE49-F238E27FC236}">
                      <a16:creationId xmlns:a16="http://schemas.microsoft.com/office/drawing/2014/main" id="{C44ADC96-78DA-C64F-AF97-4FFA68D2E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" name="Line 424">
                  <a:extLst>
                    <a:ext uri="{FF2B5EF4-FFF2-40B4-BE49-F238E27FC236}">
                      <a16:creationId xmlns:a16="http://schemas.microsoft.com/office/drawing/2014/main" id="{845B46BE-685D-2D4E-AD26-5684794D1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pic>
            <p:nvPicPr>
              <p:cNvPr id="262" name="Picture 778" descr="antenna_radiation_stylized">
                <a:extLst>
                  <a:ext uri="{FF2B5EF4-FFF2-40B4-BE49-F238E27FC236}">
                    <a16:creationId xmlns:a16="http://schemas.microsoft.com/office/drawing/2014/main" id="{B73E5F98-BC74-DB47-BA02-5F29DC6757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0" name="Picture 781" descr="antenna_radiation_stylized">
                <a:extLst>
                  <a:ext uri="{FF2B5EF4-FFF2-40B4-BE49-F238E27FC236}">
                    <a16:creationId xmlns:a16="http://schemas.microsoft.com/office/drawing/2014/main" id="{5F858A2F-D0F0-7E47-8EF1-4C37898F9C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799" descr="cell_tower_radiation copy">
                <a:extLst>
                  <a:ext uri="{FF2B5EF4-FFF2-40B4-BE49-F238E27FC236}">
                    <a16:creationId xmlns:a16="http://schemas.microsoft.com/office/drawing/2014/main" id="{B5B28CD6-3076-384D-8180-86543C59B6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Oval 800">
                <a:extLst>
                  <a:ext uri="{FF2B5EF4-FFF2-40B4-BE49-F238E27FC236}">
                    <a16:creationId xmlns:a16="http://schemas.microsoft.com/office/drawing/2014/main" id="{271D03F6-D85B-EC41-803D-EFAA96DAE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97" name="Group 796">
            <a:extLst>
              <a:ext uri="{FF2B5EF4-FFF2-40B4-BE49-F238E27FC236}">
                <a16:creationId xmlns:a16="http://schemas.microsoft.com/office/drawing/2014/main" id="{D383E01F-FA6F-5647-A6B1-D5444F12E4E2}"/>
              </a:ext>
            </a:extLst>
          </p:cNvPr>
          <p:cNvGrpSpPr/>
          <p:nvPr/>
        </p:nvGrpSpPr>
        <p:grpSpPr>
          <a:xfrm>
            <a:off x="4678091" y="1538826"/>
            <a:ext cx="4794900" cy="3963029"/>
            <a:chOff x="7432700" y="1830405"/>
            <a:chExt cx="4144321" cy="4300892"/>
          </a:xfrm>
        </p:grpSpPr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C944F5F4-7AD1-AE48-9769-ABE2F95B5A26}"/>
                </a:ext>
              </a:extLst>
            </p:cNvPr>
            <p:cNvGrpSpPr/>
            <p:nvPr/>
          </p:nvGrpSpPr>
          <p:grpSpPr>
            <a:xfrm>
              <a:off x="7432700" y="1830405"/>
              <a:ext cx="1909777" cy="938011"/>
              <a:chOff x="7432700" y="1830405"/>
              <a:chExt cx="1909777" cy="938011"/>
            </a:xfrm>
          </p:grpSpPr>
          <p:grpSp>
            <p:nvGrpSpPr>
              <p:cNvPr id="49" name="Group 652">
                <a:extLst>
                  <a:ext uri="{FF2B5EF4-FFF2-40B4-BE49-F238E27FC236}">
                    <a16:creationId xmlns:a16="http://schemas.microsoft.com/office/drawing/2014/main" id="{F4E63F52-683B-8244-A48E-D8CF833CC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359" name="Picture 653" descr="iphone_stylized_small">
                  <a:extLst>
                    <a:ext uri="{FF2B5EF4-FFF2-40B4-BE49-F238E27FC236}">
                      <a16:creationId xmlns:a16="http://schemas.microsoft.com/office/drawing/2014/main" id="{EDF1EC93-A6E5-964F-B0D6-EE56B282AE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0" name="Picture 654" descr="antenna_radiation_stylized">
                  <a:extLst>
                    <a:ext uri="{FF2B5EF4-FFF2-40B4-BE49-F238E27FC236}">
                      <a16:creationId xmlns:a16="http://schemas.microsoft.com/office/drawing/2014/main" id="{0A17C594-505E-6F41-AEEB-272A31DFD2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91E02B81-5B35-4545-A954-B7E923AB7286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73" name="Picture 1017" descr="antenna_stylized">
                  <a:extLst>
                    <a:ext uri="{FF2B5EF4-FFF2-40B4-BE49-F238E27FC236}">
                      <a16:creationId xmlns:a16="http://schemas.microsoft.com/office/drawing/2014/main" id="{27A537F5-5D99-BF4C-9B11-E9782673F1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4" name="Picture 1018" descr="laptop_keyboard">
                  <a:extLst>
                    <a:ext uri="{FF2B5EF4-FFF2-40B4-BE49-F238E27FC236}">
                      <a16:creationId xmlns:a16="http://schemas.microsoft.com/office/drawing/2014/main" id="{7087B8D0-FFCB-0746-A889-28909002C2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5" name="Freeform 1019">
                  <a:extLst>
                    <a:ext uri="{FF2B5EF4-FFF2-40B4-BE49-F238E27FC236}">
                      <a16:creationId xmlns:a16="http://schemas.microsoft.com/office/drawing/2014/main" id="{7C75BC30-0808-D44D-AF7A-A72B4A529E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76" name="Picture 1020" descr="screen">
                  <a:extLst>
                    <a:ext uri="{FF2B5EF4-FFF2-40B4-BE49-F238E27FC236}">
                      <a16:creationId xmlns:a16="http://schemas.microsoft.com/office/drawing/2014/main" id="{2D732B7A-74CB-D547-ADB5-C721526D5E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7" name="Freeform 1021">
                  <a:extLst>
                    <a:ext uri="{FF2B5EF4-FFF2-40B4-BE49-F238E27FC236}">
                      <a16:creationId xmlns:a16="http://schemas.microsoft.com/office/drawing/2014/main" id="{FBD1A429-9B8F-F940-AD09-4638CC316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8" name="Freeform 1022">
                  <a:extLst>
                    <a:ext uri="{FF2B5EF4-FFF2-40B4-BE49-F238E27FC236}">
                      <a16:creationId xmlns:a16="http://schemas.microsoft.com/office/drawing/2014/main" id="{376C8B48-3441-F643-B92D-5DC759EDA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79" name="Freeform 1023">
                  <a:extLst>
                    <a:ext uri="{FF2B5EF4-FFF2-40B4-BE49-F238E27FC236}">
                      <a16:creationId xmlns:a16="http://schemas.microsoft.com/office/drawing/2014/main" id="{4DFECD03-4AF0-1342-8138-6CEC8249A2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0" name="Freeform 1024">
                  <a:extLst>
                    <a:ext uri="{FF2B5EF4-FFF2-40B4-BE49-F238E27FC236}">
                      <a16:creationId xmlns:a16="http://schemas.microsoft.com/office/drawing/2014/main" id="{8AA57D4B-3E9B-994B-AF13-DB646178B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1" name="Freeform 1025">
                  <a:extLst>
                    <a:ext uri="{FF2B5EF4-FFF2-40B4-BE49-F238E27FC236}">
                      <a16:creationId xmlns:a16="http://schemas.microsoft.com/office/drawing/2014/main" id="{59DA24E7-1981-0E44-8060-2B7CE58EB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2" name="Freeform 1026">
                  <a:extLst>
                    <a:ext uri="{FF2B5EF4-FFF2-40B4-BE49-F238E27FC236}">
                      <a16:creationId xmlns:a16="http://schemas.microsoft.com/office/drawing/2014/main" id="{DB3D3129-2B70-5643-96C2-83638DE57F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83" name="Group 1027">
                  <a:extLst>
                    <a:ext uri="{FF2B5EF4-FFF2-40B4-BE49-F238E27FC236}">
                      <a16:creationId xmlns:a16="http://schemas.microsoft.com/office/drawing/2014/main" id="{8C6DEC60-5C97-D546-9977-EBD182221D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169" name="Freeform 1028">
                    <a:extLst>
                      <a:ext uri="{FF2B5EF4-FFF2-40B4-BE49-F238E27FC236}">
                        <a16:creationId xmlns:a16="http://schemas.microsoft.com/office/drawing/2014/main" id="{5D16627E-DE34-BC4F-9513-7A7D4707F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0" name="Freeform 1029">
                    <a:extLst>
                      <a:ext uri="{FF2B5EF4-FFF2-40B4-BE49-F238E27FC236}">
                        <a16:creationId xmlns:a16="http://schemas.microsoft.com/office/drawing/2014/main" id="{D8D65D68-18A4-E54D-8916-1DEF36844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1" name="Freeform 1030">
                    <a:extLst>
                      <a:ext uri="{FF2B5EF4-FFF2-40B4-BE49-F238E27FC236}">
                        <a16:creationId xmlns:a16="http://schemas.microsoft.com/office/drawing/2014/main" id="{3C79D147-9974-F341-96E9-F9AD19F140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2" name="Freeform 1031">
                    <a:extLst>
                      <a:ext uri="{FF2B5EF4-FFF2-40B4-BE49-F238E27FC236}">
                        <a16:creationId xmlns:a16="http://schemas.microsoft.com/office/drawing/2014/main" id="{5E0CE9D2-21FD-2644-9691-743CC3E130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3" name="Freeform 1032">
                    <a:extLst>
                      <a:ext uri="{FF2B5EF4-FFF2-40B4-BE49-F238E27FC236}">
                        <a16:creationId xmlns:a16="http://schemas.microsoft.com/office/drawing/2014/main" id="{5691098F-1432-0D44-8573-312C3A566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74" name="Freeform 1033">
                    <a:extLst>
                      <a:ext uri="{FF2B5EF4-FFF2-40B4-BE49-F238E27FC236}">
                        <a16:creationId xmlns:a16="http://schemas.microsoft.com/office/drawing/2014/main" id="{2D4A77A2-D0F1-164A-A67D-A509543869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84" name="Freeform 1034">
                  <a:extLst>
                    <a:ext uri="{FF2B5EF4-FFF2-40B4-BE49-F238E27FC236}">
                      <a16:creationId xmlns:a16="http://schemas.microsoft.com/office/drawing/2014/main" id="{A283BD8E-0AD2-B743-8237-483C3A6A6C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5" name="Freeform 1035">
                  <a:extLst>
                    <a:ext uri="{FF2B5EF4-FFF2-40B4-BE49-F238E27FC236}">
                      <a16:creationId xmlns:a16="http://schemas.microsoft.com/office/drawing/2014/main" id="{AA215C2D-4069-DE48-884E-A1816F7D4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6" name="Freeform 1036">
                  <a:extLst>
                    <a:ext uri="{FF2B5EF4-FFF2-40B4-BE49-F238E27FC236}">
                      <a16:creationId xmlns:a16="http://schemas.microsoft.com/office/drawing/2014/main" id="{421821F5-5AD5-4D4E-A4F9-5D46E41A4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7" name="Freeform 1037">
                  <a:extLst>
                    <a:ext uri="{FF2B5EF4-FFF2-40B4-BE49-F238E27FC236}">
                      <a16:creationId xmlns:a16="http://schemas.microsoft.com/office/drawing/2014/main" id="{499D2FC7-7022-A944-98B2-E74E9B2E5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8" name="Freeform 1038">
                  <a:extLst>
                    <a:ext uri="{FF2B5EF4-FFF2-40B4-BE49-F238E27FC236}">
                      <a16:creationId xmlns:a16="http://schemas.microsoft.com/office/drawing/2014/main" id="{37918171-6E71-A846-A2B5-7C65DD7456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89" name="Freeform 1039">
                  <a:extLst>
                    <a:ext uri="{FF2B5EF4-FFF2-40B4-BE49-F238E27FC236}">
                      <a16:creationId xmlns:a16="http://schemas.microsoft.com/office/drawing/2014/main" id="{68ECFF60-AA48-2D4C-9A67-90DB18F81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740" name="Group 739">
                <a:extLst>
                  <a:ext uri="{FF2B5EF4-FFF2-40B4-BE49-F238E27FC236}">
                    <a16:creationId xmlns:a16="http://schemas.microsoft.com/office/drawing/2014/main" id="{504BAA5F-BBD8-8242-BC48-7D0E761F340A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110" name="Picture 568" descr="light2.png">
                  <a:extLst>
                    <a:ext uri="{FF2B5EF4-FFF2-40B4-BE49-F238E27FC236}">
                      <a16:creationId xmlns:a16="http://schemas.microsoft.com/office/drawing/2014/main" id="{D96B693D-26FC-E443-A112-C4AFFE90DC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1" name="Picture 1017" descr="antenna_stylized">
                  <a:extLst>
                    <a:ext uri="{FF2B5EF4-FFF2-40B4-BE49-F238E27FC236}">
                      <a16:creationId xmlns:a16="http://schemas.microsoft.com/office/drawing/2014/main" id="{F4E4C4C0-89A6-D74D-B25C-228CE5BC1D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46F998A3-3B85-214A-927A-3BF067B7C2A0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48" name="Picture 603" descr="car_icon_small">
                  <a:extLst>
                    <a:ext uri="{FF2B5EF4-FFF2-40B4-BE49-F238E27FC236}">
                      <a16:creationId xmlns:a16="http://schemas.microsoft.com/office/drawing/2014/main" id="{147E2796-D425-6645-93B3-B97E69B1461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" name="Picture 1017" descr="antenna_stylized">
                  <a:extLst>
                    <a:ext uri="{FF2B5EF4-FFF2-40B4-BE49-F238E27FC236}">
                      <a16:creationId xmlns:a16="http://schemas.microsoft.com/office/drawing/2014/main" id="{F0886BE8-9B0B-F046-92AA-1AC818378E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93351559-0D4C-F04C-928E-5CDA57B5EB47}"/>
                </a:ext>
              </a:extLst>
            </p:cNvPr>
            <p:cNvGrpSpPr/>
            <p:nvPr/>
          </p:nvGrpSpPr>
          <p:grpSpPr>
            <a:xfrm>
              <a:off x="7487144" y="3296104"/>
              <a:ext cx="857739" cy="583764"/>
              <a:chOff x="7487144" y="3296104"/>
              <a:chExt cx="857739" cy="583764"/>
            </a:xfrm>
          </p:grpSpPr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84B6293-559E-5D43-AF2B-4CB5E09EC6C5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91" name="Picture 1115" descr="antenna_stylized">
                  <a:extLst>
                    <a:ext uri="{FF2B5EF4-FFF2-40B4-BE49-F238E27FC236}">
                      <a16:creationId xmlns:a16="http://schemas.microsoft.com/office/drawing/2014/main" id="{1821BC3E-6137-D844-92B9-4BA4CFF41F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2" name="Picture 1116" descr="laptop_keyboard">
                  <a:extLst>
                    <a:ext uri="{FF2B5EF4-FFF2-40B4-BE49-F238E27FC236}">
                      <a16:creationId xmlns:a16="http://schemas.microsoft.com/office/drawing/2014/main" id="{7F05CE3B-E67B-1B40-9D5B-2914F0B9BF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" name="Freeform 1117">
                  <a:extLst>
                    <a:ext uri="{FF2B5EF4-FFF2-40B4-BE49-F238E27FC236}">
                      <a16:creationId xmlns:a16="http://schemas.microsoft.com/office/drawing/2014/main" id="{B52A07C5-D801-5B41-BD20-C20958925D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94" name="Picture 1118" descr="screen">
                  <a:extLst>
                    <a:ext uri="{FF2B5EF4-FFF2-40B4-BE49-F238E27FC236}">
                      <a16:creationId xmlns:a16="http://schemas.microsoft.com/office/drawing/2014/main" id="{2EA30B4E-5447-0340-8DAD-349A843F2A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Freeform 1119">
                  <a:extLst>
                    <a:ext uri="{FF2B5EF4-FFF2-40B4-BE49-F238E27FC236}">
                      <a16:creationId xmlns:a16="http://schemas.microsoft.com/office/drawing/2014/main" id="{1137F6C6-A7C9-9A4D-BCE3-048DB90EF7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6" name="Freeform 1120">
                  <a:extLst>
                    <a:ext uri="{FF2B5EF4-FFF2-40B4-BE49-F238E27FC236}">
                      <a16:creationId xmlns:a16="http://schemas.microsoft.com/office/drawing/2014/main" id="{7A0060E2-767D-1545-8656-29ED1A471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7" name="Freeform 1121">
                  <a:extLst>
                    <a:ext uri="{FF2B5EF4-FFF2-40B4-BE49-F238E27FC236}">
                      <a16:creationId xmlns:a16="http://schemas.microsoft.com/office/drawing/2014/main" id="{15790F5A-ABAC-8D49-A4F9-E2F576550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8" name="Freeform 1122">
                  <a:extLst>
                    <a:ext uri="{FF2B5EF4-FFF2-40B4-BE49-F238E27FC236}">
                      <a16:creationId xmlns:a16="http://schemas.microsoft.com/office/drawing/2014/main" id="{8898B7ED-5BCF-8C4E-B1AA-B82AD50FD1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99" name="Freeform 1123">
                  <a:extLst>
                    <a:ext uri="{FF2B5EF4-FFF2-40B4-BE49-F238E27FC236}">
                      <a16:creationId xmlns:a16="http://schemas.microsoft.com/office/drawing/2014/main" id="{5A7F91EF-AD6B-D64E-B73E-C762D73A7A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0" name="Freeform 1124">
                  <a:extLst>
                    <a:ext uri="{FF2B5EF4-FFF2-40B4-BE49-F238E27FC236}">
                      <a16:creationId xmlns:a16="http://schemas.microsoft.com/office/drawing/2014/main" id="{BBB1B153-2E6F-7246-9B11-B68D01DF6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01" name="Group 1125">
                  <a:extLst>
                    <a:ext uri="{FF2B5EF4-FFF2-40B4-BE49-F238E27FC236}">
                      <a16:creationId xmlns:a16="http://schemas.microsoft.com/office/drawing/2014/main" id="{57060979-075D-9D4D-B12E-DA0CCD4C6B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140" name="Freeform 1126">
                    <a:extLst>
                      <a:ext uri="{FF2B5EF4-FFF2-40B4-BE49-F238E27FC236}">
                        <a16:creationId xmlns:a16="http://schemas.microsoft.com/office/drawing/2014/main" id="{8DFFF656-1361-C546-8336-177F79E469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1" name="Freeform 1127">
                    <a:extLst>
                      <a:ext uri="{FF2B5EF4-FFF2-40B4-BE49-F238E27FC236}">
                        <a16:creationId xmlns:a16="http://schemas.microsoft.com/office/drawing/2014/main" id="{60C6C6B3-72DE-664B-B4DE-3C04B0C5BF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2" name="Freeform 1128">
                    <a:extLst>
                      <a:ext uri="{FF2B5EF4-FFF2-40B4-BE49-F238E27FC236}">
                        <a16:creationId xmlns:a16="http://schemas.microsoft.com/office/drawing/2014/main" id="{0D48292A-917D-D046-A974-043CEE5A41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3" name="Freeform 1129">
                    <a:extLst>
                      <a:ext uri="{FF2B5EF4-FFF2-40B4-BE49-F238E27FC236}">
                        <a16:creationId xmlns:a16="http://schemas.microsoft.com/office/drawing/2014/main" id="{DB6BAAEB-BADD-0A4F-8A9D-D72AFCA99A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4" name="Freeform 1130">
                    <a:extLst>
                      <a:ext uri="{FF2B5EF4-FFF2-40B4-BE49-F238E27FC236}">
                        <a16:creationId xmlns:a16="http://schemas.microsoft.com/office/drawing/2014/main" id="{05D5969F-F3B9-414D-975E-A6700098F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45" name="Freeform 1131">
                    <a:extLst>
                      <a:ext uri="{FF2B5EF4-FFF2-40B4-BE49-F238E27FC236}">
                        <a16:creationId xmlns:a16="http://schemas.microsoft.com/office/drawing/2014/main" id="{41BB174D-6019-384D-A5AC-1B4D92D938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102" name="Freeform 1132">
                  <a:extLst>
                    <a:ext uri="{FF2B5EF4-FFF2-40B4-BE49-F238E27FC236}">
                      <a16:creationId xmlns:a16="http://schemas.microsoft.com/office/drawing/2014/main" id="{F8739864-4836-E447-8FC8-5886923FF4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3" name="Freeform 1133">
                  <a:extLst>
                    <a:ext uri="{FF2B5EF4-FFF2-40B4-BE49-F238E27FC236}">
                      <a16:creationId xmlns:a16="http://schemas.microsoft.com/office/drawing/2014/main" id="{C59CADF3-CD09-FB48-A672-C2C50B66C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4" name="Freeform 1134">
                  <a:extLst>
                    <a:ext uri="{FF2B5EF4-FFF2-40B4-BE49-F238E27FC236}">
                      <a16:creationId xmlns:a16="http://schemas.microsoft.com/office/drawing/2014/main" id="{628AB6FD-35F6-0345-BD13-22EAAF9EC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5" name="Freeform 1135">
                  <a:extLst>
                    <a:ext uri="{FF2B5EF4-FFF2-40B4-BE49-F238E27FC236}">
                      <a16:creationId xmlns:a16="http://schemas.microsoft.com/office/drawing/2014/main" id="{76529D44-B4FD-DE4D-812E-E461A0FCC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6" name="Freeform 1136">
                  <a:extLst>
                    <a:ext uri="{FF2B5EF4-FFF2-40B4-BE49-F238E27FC236}">
                      <a16:creationId xmlns:a16="http://schemas.microsoft.com/office/drawing/2014/main" id="{44CD9A89-0E3B-2C40-8436-71B7526BA6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07" name="Freeform 1137">
                  <a:extLst>
                    <a:ext uri="{FF2B5EF4-FFF2-40B4-BE49-F238E27FC236}">
                      <a16:creationId xmlns:a16="http://schemas.microsoft.com/office/drawing/2014/main" id="{92BF681C-02FC-8F49-A2CD-8F3446ECE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108" name="Group 1139">
                <a:extLst>
                  <a:ext uri="{FF2B5EF4-FFF2-40B4-BE49-F238E27FC236}">
                    <a16:creationId xmlns:a16="http://schemas.microsoft.com/office/drawing/2014/main" id="{904B7C12-C509-8641-BB63-56DEDB95F9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138" name="Picture 1140" descr="desktop_computer_stylized_medium">
                  <a:extLst>
                    <a:ext uri="{FF2B5EF4-FFF2-40B4-BE49-F238E27FC236}">
                      <a16:creationId xmlns:a16="http://schemas.microsoft.com/office/drawing/2014/main" id="{BDC7F552-21C9-C942-90FF-0162099A3D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9" name="Freeform 1141">
                  <a:extLst>
                    <a:ext uri="{FF2B5EF4-FFF2-40B4-BE49-F238E27FC236}">
                      <a16:creationId xmlns:a16="http://schemas.microsoft.com/office/drawing/2014/main" id="{654B43BA-608E-5D4D-B11B-71762CFBEE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14715B6C-9A50-FE4B-A8D2-1E669BF891E3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113" name="Picture 571" descr="fridge2.png">
                  <a:extLst>
                    <a:ext uri="{FF2B5EF4-FFF2-40B4-BE49-F238E27FC236}">
                      <a16:creationId xmlns:a16="http://schemas.microsoft.com/office/drawing/2014/main" id="{29DD0F98-F93B-0145-A925-F4125ED49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4" name="Picture 1115" descr="antenna_stylized">
                  <a:extLst>
                    <a:ext uri="{FF2B5EF4-FFF2-40B4-BE49-F238E27FC236}">
                      <a16:creationId xmlns:a16="http://schemas.microsoft.com/office/drawing/2014/main" id="{C1A64F68-4D16-AE4F-AB60-09D2C0CF0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AF73DE4B-526E-9C4F-9242-9BC0D43F8CBA}"/>
                </a:ext>
              </a:extLst>
            </p:cNvPr>
            <p:cNvGrpSpPr/>
            <p:nvPr/>
          </p:nvGrpSpPr>
          <p:grpSpPr>
            <a:xfrm>
              <a:off x="11058573" y="3399165"/>
              <a:ext cx="518448" cy="1212242"/>
              <a:chOff x="11058573" y="3399165"/>
              <a:chExt cx="518448" cy="1212242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433FEDDB-405E-DB4E-815F-55EE9E62EF1A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1D164102-BE0D-AF40-9A7B-7F2B261B2C20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9018E7EF-EB96-424D-962A-FEB80B43946F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79" name="Picture 378" descr="server_rack.png">
                    <a:extLst>
                      <a:ext uri="{FF2B5EF4-FFF2-40B4-BE49-F238E27FC236}">
                        <a16:creationId xmlns:a16="http://schemas.microsoft.com/office/drawing/2014/main" id="{C865CB27-BCE1-654B-9519-9B39D4CB58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0" name="Picture 379" descr="server_rack.png">
                    <a:extLst>
                      <a:ext uri="{FF2B5EF4-FFF2-40B4-BE49-F238E27FC236}">
                        <a16:creationId xmlns:a16="http://schemas.microsoft.com/office/drawing/2014/main" id="{41D005B5-0BAE-3E48-A2D4-576E4F7B94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1" name="Picture 380" descr="server_rack.png">
                    <a:extLst>
                      <a:ext uri="{FF2B5EF4-FFF2-40B4-BE49-F238E27FC236}">
                        <a16:creationId xmlns:a16="http://schemas.microsoft.com/office/drawing/2014/main" id="{89060F4D-6C40-724C-BD1E-F12A5CA65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710FDFDB-5658-6346-883B-53F72A0E1C90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21121473-8384-8944-A0B5-DD441780262C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11366773-360A-0449-911A-80462659C660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96" name="Picture 395" descr="server_rack.png">
                    <a:extLst>
                      <a:ext uri="{FF2B5EF4-FFF2-40B4-BE49-F238E27FC236}">
                        <a16:creationId xmlns:a16="http://schemas.microsoft.com/office/drawing/2014/main" id="{361EFF3D-6A1F-2646-B975-1FACB4284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7" name="Picture 396" descr="server_rack.png">
                    <a:extLst>
                      <a:ext uri="{FF2B5EF4-FFF2-40B4-BE49-F238E27FC236}">
                        <a16:creationId xmlns:a16="http://schemas.microsoft.com/office/drawing/2014/main" id="{E83F8942-DE11-A747-A5A4-EDFBB17BFC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8" name="Picture 397" descr="server_rack.png">
                    <a:extLst>
                      <a:ext uri="{FF2B5EF4-FFF2-40B4-BE49-F238E27FC236}">
                        <a16:creationId xmlns:a16="http://schemas.microsoft.com/office/drawing/2014/main" id="{300ED1AC-F5EE-3C49-B963-42178C2434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2287FB5D-0F91-9741-8D3A-0A38C2D4142B}"/>
                </a:ext>
              </a:extLst>
            </p:cNvPr>
            <p:cNvGrpSpPr/>
            <p:nvPr/>
          </p:nvGrpSpPr>
          <p:grpSpPr>
            <a:xfrm>
              <a:off x="7767607" y="4870841"/>
              <a:ext cx="2692126" cy="1260456"/>
              <a:chOff x="7767607" y="4870841"/>
              <a:chExt cx="2692126" cy="1260456"/>
            </a:xfrm>
          </p:grpSpPr>
          <p:grpSp>
            <p:nvGrpSpPr>
              <p:cNvPr id="71" name="Group 950">
                <a:extLst>
                  <a:ext uri="{FF2B5EF4-FFF2-40B4-BE49-F238E27FC236}">
                    <a16:creationId xmlns:a16="http://schemas.microsoft.com/office/drawing/2014/main" id="{2B0A745F-DA32-E140-AB36-BC5E1C4E2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2541" y="5244631"/>
                <a:ext cx="177192" cy="330833"/>
                <a:chOff x="4140" y="429"/>
                <a:chExt cx="1425" cy="2396"/>
              </a:xfrm>
            </p:grpSpPr>
            <p:sp>
              <p:nvSpPr>
                <p:cNvPr id="207" name="Freeform 951">
                  <a:extLst>
                    <a:ext uri="{FF2B5EF4-FFF2-40B4-BE49-F238E27FC236}">
                      <a16:creationId xmlns:a16="http://schemas.microsoft.com/office/drawing/2014/main" id="{12CB3660-4D63-014F-8CC9-FDFB8140A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08" name="Rectangle 952">
                  <a:extLst>
                    <a:ext uri="{FF2B5EF4-FFF2-40B4-BE49-F238E27FC236}">
                      <a16:creationId xmlns:a16="http://schemas.microsoft.com/office/drawing/2014/main" id="{EFE1382F-B768-3541-8BD1-06AB71BFA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9" name="Freeform 953">
                  <a:extLst>
                    <a:ext uri="{FF2B5EF4-FFF2-40B4-BE49-F238E27FC236}">
                      <a16:creationId xmlns:a16="http://schemas.microsoft.com/office/drawing/2014/main" id="{FB363E8F-CA06-2449-A66C-B14735894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0" name="Freeform 954">
                  <a:extLst>
                    <a:ext uri="{FF2B5EF4-FFF2-40B4-BE49-F238E27FC236}">
                      <a16:creationId xmlns:a16="http://schemas.microsoft.com/office/drawing/2014/main" id="{8A74E36A-A735-7440-A2B1-55846B516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11" name="Rectangle 955">
                  <a:extLst>
                    <a:ext uri="{FF2B5EF4-FFF2-40B4-BE49-F238E27FC236}">
                      <a16:creationId xmlns:a16="http://schemas.microsoft.com/office/drawing/2014/main" id="{FC433BF5-02C8-F540-AE86-53BF56960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2" name="Group 956">
                  <a:extLst>
                    <a:ext uri="{FF2B5EF4-FFF2-40B4-BE49-F238E27FC236}">
                      <a16:creationId xmlns:a16="http://schemas.microsoft.com/office/drawing/2014/main" id="{969A0B36-D994-A24C-8329-146363A51C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37" name="AutoShape 957">
                    <a:extLst>
                      <a:ext uri="{FF2B5EF4-FFF2-40B4-BE49-F238E27FC236}">
                        <a16:creationId xmlns:a16="http://schemas.microsoft.com/office/drawing/2014/main" id="{75A7B329-681F-2B4A-8470-FC0231FE25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8" name="AutoShape 958">
                    <a:extLst>
                      <a:ext uri="{FF2B5EF4-FFF2-40B4-BE49-F238E27FC236}">
                        <a16:creationId xmlns:a16="http://schemas.microsoft.com/office/drawing/2014/main" id="{197CEF08-20F4-5741-AC2B-1EBB072FA5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3" name="Rectangle 959">
                  <a:extLst>
                    <a:ext uri="{FF2B5EF4-FFF2-40B4-BE49-F238E27FC236}">
                      <a16:creationId xmlns:a16="http://schemas.microsoft.com/office/drawing/2014/main" id="{775AA9F7-199B-ED4C-B422-5E1B766FB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4" name="Group 960">
                  <a:extLst>
                    <a:ext uri="{FF2B5EF4-FFF2-40B4-BE49-F238E27FC236}">
                      <a16:creationId xmlns:a16="http://schemas.microsoft.com/office/drawing/2014/main" id="{4EED0C22-3BA6-E24F-B528-BF018CB34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35" name="AutoShape 961">
                    <a:extLst>
                      <a:ext uri="{FF2B5EF4-FFF2-40B4-BE49-F238E27FC236}">
                        <a16:creationId xmlns:a16="http://schemas.microsoft.com/office/drawing/2014/main" id="{FE30D28F-02DD-D041-8551-45D9D2836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6" name="AutoShape 962">
                    <a:extLst>
                      <a:ext uri="{FF2B5EF4-FFF2-40B4-BE49-F238E27FC236}">
                        <a16:creationId xmlns:a16="http://schemas.microsoft.com/office/drawing/2014/main" id="{92F33680-18D6-7C4A-88C2-46C4FA3D08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5" name="Rectangle 963">
                  <a:extLst>
                    <a:ext uri="{FF2B5EF4-FFF2-40B4-BE49-F238E27FC236}">
                      <a16:creationId xmlns:a16="http://schemas.microsoft.com/office/drawing/2014/main" id="{A0014856-A5F8-544F-98BE-B1D6878A6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6" name="Rectangle 964">
                  <a:extLst>
                    <a:ext uri="{FF2B5EF4-FFF2-40B4-BE49-F238E27FC236}">
                      <a16:creationId xmlns:a16="http://schemas.microsoft.com/office/drawing/2014/main" id="{0E6FC61A-EACA-7D4E-9AA7-C7690D093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17" name="Group 965">
                  <a:extLst>
                    <a:ext uri="{FF2B5EF4-FFF2-40B4-BE49-F238E27FC236}">
                      <a16:creationId xmlns:a16="http://schemas.microsoft.com/office/drawing/2014/main" id="{CF083CE2-2403-FD4E-8F7D-758E7F67FF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33" name="AutoShape 966">
                    <a:extLst>
                      <a:ext uri="{FF2B5EF4-FFF2-40B4-BE49-F238E27FC236}">
                        <a16:creationId xmlns:a16="http://schemas.microsoft.com/office/drawing/2014/main" id="{5ED8E2CD-DB59-0040-9493-378A5D7DF1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4" name="AutoShape 967">
                    <a:extLst>
                      <a:ext uri="{FF2B5EF4-FFF2-40B4-BE49-F238E27FC236}">
                        <a16:creationId xmlns:a16="http://schemas.microsoft.com/office/drawing/2014/main" id="{F249F021-1652-2041-9D37-82D9ADAF2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18" name="Freeform 968">
                  <a:extLst>
                    <a:ext uri="{FF2B5EF4-FFF2-40B4-BE49-F238E27FC236}">
                      <a16:creationId xmlns:a16="http://schemas.microsoft.com/office/drawing/2014/main" id="{2DA20985-B59E-DD4F-B452-9726DAD28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219" name="Group 969">
                  <a:extLst>
                    <a:ext uri="{FF2B5EF4-FFF2-40B4-BE49-F238E27FC236}">
                      <a16:creationId xmlns:a16="http://schemas.microsoft.com/office/drawing/2014/main" id="{68489279-23CF-FB42-9AE3-CAB3A000B9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31" name="AutoShape 970">
                    <a:extLst>
                      <a:ext uri="{FF2B5EF4-FFF2-40B4-BE49-F238E27FC236}">
                        <a16:creationId xmlns:a16="http://schemas.microsoft.com/office/drawing/2014/main" id="{12532EDD-6029-FD41-90A0-EB4B9A3B8C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2" name="AutoShape 971">
                    <a:extLst>
                      <a:ext uri="{FF2B5EF4-FFF2-40B4-BE49-F238E27FC236}">
                        <a16:creationId xmlns:a16="http://schemas.microsoft.com/office/drawing/2014/main" id="{2ADE9625-767F-5247-8211-3638BECC98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20" name="Rectangle 972">
                  <a:extLst>
                    <a:ext uri="{FF2B5EF4-FFF2-40B4-BE49-F238E27FC236}">
                      <a16:creationId xmlns:a16="http://schemas.microsoft.com/office/drawing/2014/main" id="{71E52DA0-9A54-7744-90B9-E438CBE00C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1" name="Freeform 973">
                  <a:extLst>
                    <a:ext uri="{FF2B5EF4-FFF2-40B4-BE49-F238E27FC236}">
                      <a16:creationId xmlns:a16="http://schemas.microsoft.com/office/drawing/2014/main" id="{D950FAED-4EC6-7B4B-AFA5-CA2701F74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2" name="Freeform 974">
                  <a:extLst>
                    <a:ext uri="{FF2B5EF4-FFF2-40B4-BE49-F238E27FC236}">
                      <a16:creationId xmlns:a16="http://schemas.microsoft.com/office/drawing/2014/main" id="{55AF3FE0-BBE4-A74C-A9EF-B8F3AA7A0D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3" name="Oval 975">
                  <a:extLst>
                    <a:ext uri="{FF2B5EF4-FFF2-40B4-BE49-F238E27FC236}">
                      <a16:creationId xmlns:a16="http://schemas.microsoft.com/office/drawing/2014/main" id="{AC808981-49D6-D840-800C-F21BB91061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4" name="Freeform 976">
                  <a:extLst>
                    <a:ext uri="{FF2B5EF4-FFF2-40B4-BE49-F238E27FC236}">
                      <a16:creationId xmlns:a16="http://schemas.microsoft.com/office/drawing/2014/main" id="{EBD04B6D-F8F6-FE45-BBD9-3CFFE7B28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5" name="AutoShape 977">
                  <a:extLst>
                    <a:ext uri="{FF2B5EF4-FFF2-40B4-BE49-F238E27FC236}">
                      <a16:creationId xmlns:a16="http://schemas.microsoft.com/office/drawing/2014/main" id="{EB968B78-CEDA-2949-925F-D6EE71A8ED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6" name="AutoShape 978">
                  <a:extLst>
                    <a:ext uri="{FF2B5EF4-FFF2-40B4-BE49-F238E27FC236}">
                      <a16:creationId xmlns:a16="http://schemas.microsoft.com/office/drawing/2014/main" id="{6127245D-2639-C841-ABBD-0A2EB8719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7" name="Oval 979">
                  <a:extLst>
                    <a:ext uri="{FF2B5EF4-FFF2-40B4-BE49-F238E27FC236}">
                      <a16:creationId xmlns:a16="http://schemas.microsoft.com/office/drawing/2014/main" id="{CBCE7727-73A7-814E-B244-E80EED405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8" name="Oval 980">
                  <a:extLst>
                    <a:ext uri="{FF2B5EF4-FFF2-40B4-BE49-F238E27FC236}">
                      <a16:creationId xmlns:a16="http://schemas.microsoft.com/office/drawing/2014/main" id="{7A66ECF6-DDAE-2842-92B5-EA8F14A12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9" name="Oval 981">
                  <a:extLst>
                    <a:ext uri="{FF2B5EF4-FFF2-40B4-BE49-F238E27FC236}">
                      <a16:creationId xmlns:a16="http://schemas.microsoft.com/office/drawing/2014/main" id="{5A97568E-F028-FD44-8E47-C92EC6C01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0" name="Rectangle 982">
                  <a:extLst>
                    <a:ext uri="{FF2B5EF4-FFF2-40B4-BE49-F238E27FC236}">
                      <a16:creationId xmlns:a16="http://schemas.microsoft.com/office/drawing/2014/main" id="{A834B858-68E5-0D45-8391-2A0A996FA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794" name="Group 793">
                <a:extLst>
                  <a:ext uri="{FF2B5EF4-FFF2-40B4-BE49-F238E27FC236}">
                    <a16:creationId xmlns:a16="http://schemas.microsoft.com/office/drawing/2014/main" id="{418A016B-3865-5C4A-BF54-A4D433F011BA}"/>
                  </a:ext>
                </a:extLst>
              </p:cNvPr>
              <p:cNvGrpSpPr/>
              <p:nvPr/>
            </p:nvGrpSpPr>
            <p:grpSpPr>
              <a:xfrm>
                <a:off x="7767607" y="4870841"/>
                <a:ext cx="2080029" cy="1260456"/>
                <a:chOff x="7767607" y="4870841"/>
                <a:chExt cx="2080029" cy="1260456"/>
              </a:xfrm>
            </p:grpSpPr>
            <p:grpSp>
              <p:nvGrpSpPr>
                <p:cNvPr id="44" name="Group 590">
                  <a:extLst>
                    <a:ext uri="{FF2B5EF4-FFF2-40B4-BE49-F238E27FC236}">
                      <a16:creationId xmlns:a16="http://schemas.microsoft.com/office/drawing/2014/main" id="{2648262B-E78D-1D4B-B3FD-3AE9CD5C32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74481" y="4870841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67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35FBE2DB-60A7-B340-A5BB-B3699CCC02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8" name="Freeform 592">
                    <a:extLst>
                      <a:ext uri="{FF2B5EF4-FFF2-40B4-BE49-F238E27FC236}">
                        <a16:creationId xmlns:a16="http://schemas.microsoft.com/office/drawing/2014/main" id="{0263E665-BF2A-2F4A-ADA8-20F44C3127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90" name="Group 1064">
                  <a:extLst>
                    <a:ext uri="{FF2B5EF4-FFF2-40B4-BE49-F238E27FC236}">
                      <a16:creationId xmlns:a16="http://schemas.microsoft.com/office/drawing/2014/main" id="{1E483C21-97F2-6C41-9217-2187E09B54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5307" y="5823489"/>
                  <a:ext cx="310186" cy="307808"/>
                  <a:chOff x="877" y="1008"/>
                  <a:chExt cx="2747" cy="2591"/>
                </a:xfrm>
              </p:grpSpPr>
              <p:pic>
                <p:nvPicPr>
                  <p:cNvPr id="146" name="Picture 1065" descr="antenna_stylized">
                    <a:extLst>
                      <a:ext uri="{FF2B5EF4-FFF2-40B4-BE49-F238E27FC236}">
                        <a16:creationId xmlns:a16="http://schemas.microsoft.com/office/drawing/2014/main" id="{EC1E8FF9-A5AB-904A-91B8-DF49382605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7" name="Picture 1066" descr="laptop_keyboard">
                    <a:extLst>
                      <a:ext uri="{FF2B5EF4-FFF2-40B4-BE49-F238E27FC236}">
                        <a16:creationId xmlns:a16="http://schemas.microsoft.com/office/drawing/2014/main" id="{71E89937-428E-3447-B221-C34E0D71ACE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8" name="Freeform 1067">
                    <a:extLst>
                      <a:ext uri="{FF2B5EF4-FFF2-40B4-BE49-F238E27FC236}">
                        <a16:creationId xmlns:a16="http://schemas.microsoft.com/office/drawing/2014/main" id="{43C21467-3265-FC4F-AF31-44A0281634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149" name="Picture 1068" descr="screen">
                    <a:extLst>
                      <a:ext uri="{FF2B5EF4-FFF2-40B4-BE49-F238E27FC236}">
                        <a16:creationId xmlns:a16="http://schemas.microsoft.com/office/drawing/2014/main" id="{9868250A-D477-2944-B0F8-A7DE63DA46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50" name="Freeform 1069">
                    <a:extLst>
                      <a:ext uri="{FF2B5EF4-FFF2-40B4-BE49-F238E27FC236}">
                        <a16:creationId xmlns:a16="http://schemas.microsoft.com/office/drawing/2014/main" id="{A4015B9E-FE1F-594E-AFA2-A5277482E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1" name="Freeform 1070">
                    <a:extLst>
                      <a:ext uri="{FF2B5EF4-FFF2-40B4-BE49-F238E27FC236}">
                        <a16:creationId xmlns:a16="http://schemas.microsoft.com/office/drawing/2014/main" id="{1D5AA9CA-3334-2341-A3C4-E98372488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2" name="Freeform 1071">
                    <a:extLst>
                      <a:ext uri="{FF2B5EF4-FFF2-40B4-BE49-F238E27FC236}">
                        <a16:creationId xmlns:a16="http://schemas.microsoft.com/office/drawing/2014/main" id="{408815EA-3342-2D4A-AB4D-6A6AD669E0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3" name="Freeform 1072">
                    <a:extLst>
                      <a:ext uri="{FF2B5EF4-FFF2-40B4-BE49-F238E27FC236}">
                        <a16:creationId xmlns:a16="http://schemas.microsoft.com/office/drawing/2014/main" id="{180DED07-429A-A242-A9E3-1BBEEAF42B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4" name="Freeform 1073">
                    <a:extLst>
                      <a:ext uri="{FF2B5EF4-FFF2-40B4-BE49-F238E27FC236}">
                        <a16:creationId xmlns:a16="http://schemas.microsoft.com/office/drawing/2014/main" id="{A86B5E1C-D4A7-804E-9345-DD2099CCF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5" name="Freeform 1074">
                    <a:extLst>
                      <a:ext uri="{FF2B5EF4-FFF2-40B4-BE49-F238E27FC236}">
                        <a16:creationId xmlns:a16="http://schemas.microsoft.com/office/drawing/2014/main" id="{278E44FF-9118-764F-B154-D54B6D088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156" name="Group 1075">
                    <a:extLst>
                      <a:ext uri="{FF2B5EF4-FFF2-40B4-BE49-F238E27FC236}">
                        <a16:creationId xmlns:a16="http://schemas.microsoft.com/office/drawing/2014/main" id="{B07A4D51-63EA-ED46-9283-3C066C8F80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163" name="Freeform 1076">
                      <a:extLst>
                        <a:ext uri="{FF2B5EF4-FFF2-40B4-BE49-F238E27FC236}">
                          <a16:creationId xmlns:a16="http://schemas.microsoft.com/office/drawing/2014/main" id="{362CE3DF-6498-9044-80D1-5B57C954BCF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4" name="Freeform 1077">
                      <a:extLst>
                        <a:ext uri="{FF2B5EF4-FFF2-40B4-BE49-F238E27FC236}">
                          <a16:creationId xmlns:a16="http://schemas.microsoft.com/office/drawing/2014/main" id="{232B6CC8-39FA-8E41-89F9-D454D1953B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5" name="Freeform 1078">
                      <a:extLst>
                        <a:ext uri="{FF2B5EF4-FFF2-40B4-BE49-F238E27FC236}">
                          <a16:creationId xmlns:a16="http://schemas.microsoft.com/office/drawing/2014/main" id="{14BE6CD7-1B00-AE45-A0A2-B46139077D1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6" name="Freeform 1079">
                      <a:extLst>
                        <a:ext uri="{FF2B5EF4-FFF2-40B4-BE49-F238E27FC236}">
                          <a16:creationId xmlns:a16="http://schemas.microsoft.com/office/drawing/2014/main" id="{17D2993A-DA09-154C-81CE-F00D6DF0DB0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7" name="Freeform 1080">
                      <a:extLst>
                        <a:ext uri="{FF2B5EF4-FFF2-40B4-BE49-F238E27FC236}">
                          <a16:creationId xmlns:a16="http://schemas.microsoft.com/office/drawing/2014/main" id="{AD580132-3A72-CF47-B834-B58CA201F7F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168" name="Freeform 1081">
                      <a:extLst>
                        <a:ext uri="{FF2B5EF4-FFF2-40B4-BE49-F238E27FC236}">
                          <a16:creationId xmlns:a16="http://schemas.microsoft.com/office/drawing/2014/main" id="{E900C928-6E45-6449-A6C9-3DBE801B01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157" name="Freeform 1082">
                    <a:extLst>
                      <a:ext uri="{FF2B5EF4-FFF2-40B4-BE49-F238E27FC236}">
                        <a16:creationId xmlns:a16="http://schemas.microsoft.com/office/drawing/2014/main" id="{1ECD1A08-63F7-2B4E-84E4-3FA628039E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8" name="Freeform 1083">
                    <a:extLst>
                      <a:ext uri="{FF2B5EF4-FFF2-40B4-BE49-F238E27FC236}">
                        <a16:creationId xmlns:a16="http://schemas.microsoft.com/office/drawing/2014/main" id="{E0CE0778-AA7C-994B-8AC5-676F1A8254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59" name="Freeform 1084">
                    <a:extLst>
                      <a:ext uri="{FF2B5EF4-FFF2-40B4-BE49-F238E27FC236}">
                        <a16:creationId xmlns:a16="http://schemas.microsoft.com/office/drawing/2014/main" id="{D2A296F6-56E0-0141-8E63-F209F1106F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0" name="Freeform 1085">
                    <a:extLst>
                      <a:ext uri="{FF2B5EF4-FFF2-40B4-BE49-F238E27FC236}">
                        <a16:creationId xmlns:a16="http://schemas.microsoft.com/office/drawing/2014/main" id="{06824F88-EE84-D347-A023-F053DA4B2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1" name="Freeform 1086">
                    <a:extLst>
                      <a:ext uri="{FF2B5EF4-FFF2-40B4-BE49-F238E27FC236}">
                        <a16:creationId xmlns:a16="http://schemas.microsoft.com/office/drawing/2014/main" id="{36F4BB90-D696-0945-AC5D-7CBFD97A9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162" name="Freeform 1087">
                    <a:extLst>
                      <a:ext uri="{FF2B5EF4-FFF2-40B4-BE49-F238E27FC236}">
                        <a16:creationId xmlns:a16="http://schemas.microsoft.com/office/drawing/2014/main" id="{9FC45AEE-F94E-2C41-BB56-2055DE618B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87" name="Group 590">
                  <a:extLst>
                    <a:ext uri="{FF2B5EF4-FFF2-40B4-BE49-F238E27FC236}">
                      <a16:creationId xmlns:a16="http://schemas.microsoft.com/office/drawing/2014/main" id="{B2AAF0C3-BD73-634D-B492-B7CCF9735E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67607" y="525174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8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1B000E5D-AA79-9741-93EF-69776E79DC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9" name="Freeform 592">
                    <a:extLst>
                      <a:ext uri="{FF2B5EF4-FFF2-40B4-BE49-F238E27FC236}">
                        <a16:creationId xmlns:a16="http://schemas.microsoft.com/office/drawing/2014/main" id="{E285DBFE-A1C0-DE49-94FA-3F8D49F9A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0" name="Group 590">
                  <a:extLst>
                    <a:ext uri="{FF2B5EF4-FFF2-40B4-BE49-F238E27FC236}">
                      <a16:creationId xmlns:a16="http://schemas.microsoft.com/office/drawing/2014/main" id="{A66A00B8-C906-204A-9EA8-BF8007089A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147535" y="5475337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1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D26BE9F-5A6F-194D-95F5-9A26085A8B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2" name="Freeform 592">
                    <a:extLst>
                      <a:ext uri="{FF2B5EF4-FFF2-40B4-BE49-F238E27FC236}">
                        <a16:creationId xmlns:a16="http://schemas.microsoft.com/office/drawing/2014/main" id="{F940FA7C-0178-FC42-989D-133C7D3EF0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3" name="Group 590">
                  <a:extLst>
                    <a:ext uri="{FF2B5EF4-FFF2-40B4-BE49-F238E27FC236}">
                      <a16:creationId xmlns:a16="http://schemas.microsoft.com/office/drawing/2014/main" id="{AADF67FB-3BE7-EF42-B8A5-B005B50693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545760" y="549681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494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0BBC0FBB-DA3F-874A-8EBE-B51C772E06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5" name="Freeform 592">
                    <a:extLst>
                      <a:ext uri="{FF2B5EF4-FFF2-40B4-BE49-F238E27FC236}">
                        <a16:creationId xmlns:a16="http://schemas.microsoft.com/office/drawing/2014/main" id="{A9932DBD-03D1-3E48-AE83-712DE720F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496" name="Group 1064">
                  <a:extLst>
                    <a:ext uri="{FF2B5EF4-FFF2-40B4-BE49-F238E27FC236}">
                      <a16:creationId xmlns:a16="http://schemas.microsoft.com/office/drawing/2014/main" id="{FC2552CF-9AC0-3243-8999-6808B911C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28372" y="5765818"/>
                  <a:ext cx="319264" cy="253379"/>
                  <a:chOff x="877" y="1008"/>
                  <a:chExt cx="2747" cy="2591"/>
                </a:xfrm>
              </p:grpSpPr>
              <p:pic>
                <p:nvPicPr>
                  <p:cNvPr id="497" name="Picture 1065" descr="antenna_stylized">
                    <a:extLst>
                      <a:ext uri="{FF2B5EF4-FFF2-40B4-BE49-F238E27FC236}">
                        <a16:creationId xmlns:a16="http://schemas.microsoft.com/office/drawing/2014/main" id="{87938519-94DB-D545-A29A-7EDE5E412B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8" name="Picture 1066" descr="laptop_keyboard">
                    <a:extLst>
                      <a:ext uri="{FF2B5EF4-FFF2-40B4-BE49-F238E27FC236}">
                        <a16:creationId xmlns:a16="http://schemas.microsoft.com/office/drawing/2014/main" id="{2D71707C-83CA-1C4B-8508-67E56E2ADD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99" name="Freeform 1067">
                    <a:extLst>
                      <a:ext uri="{FF2B5EF4-FFF2-40B4-BE49-F238E27FC236}">
                        <a16:creationId xmlns:a16="http://schemas.microsoft.com/office/drawing/2014/main" id="{73F0FEB4-8393-CC4E-8318-ED16B301B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500" name="Picture 1068" descr="screen">
                    <a:extLst>
                      <a:ext uri="{FF2B5EF4-FFF2-40B4-BE49-F238E27FC236}">
                        <a16:creationId xmlns:a16="http://schemas.microsoft.com/office/drawing/2014/main" id="{7FE7C88C-9EAD-8349-A46B-E909AEA6578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01" name="Freeform 1069">
                    <a:extLst>
                      <a:ext uri="{FF2B5EF4-FFF2-40B4-BE49-F238E27FC236}">
                        <a16:creationId xmlns:a16="http://schemas.microsoft.com/office/drawing/2014/main" id="{0DBCF6AD-8352-3C40-B68E-0383519D2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2" name="Freeform 1070">
                    <a:extLst>
                      <a:ext uri="{FF2B5EF4-FFF2-40B4-BE49-F238E27FC236}">
                        <a16:creationId xmlns:a16="http://schemas.microsoft.com/office/drawing/2014/main" id="{3C23673E-599F-5241-B844-C8F96A051D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3" name="Freeform 1071">
                    <a:extLst>
                      <a:ext uri="{FF2B5EF4-FFF2-40B4-BE49-F238E27FC236}">
                        <a16:creationId xmlns:a16="http://schemas.microsoft.com/office/drawing/2014/main" id="{4D502A0C-8868-2C4E-B6B7-F46718640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4" name="Freeform 1072">
                    <a:extLst>
                      <a:ext uri="{FF2B5EF4-FFF2-40B4-BE49-F238E27FC236}">
                        <a16:creationId xmlns:a16="http://schemas.microsoft.com/office/drawing/2014/main" id="{154DEECF-C451-B140-A650-9DB9DCC417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5" name="Freeform 1073">
                    <a:extLst>
                      <a:ext uri="{FF2B5EF4-FFF2-40B4-BE49-F238E27FC236}">
                        <a16:creationId xmlns:a16="http://schemas.microsoft.com/office/drawing/2014/main" id="{61C09639-BDA6-1848-86B4-033F9F997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6" name="Freeform 1074">
                    <a:extLst>
                      <a:ext uri="{FF2B5EF4-FFF2-40B4-BE49-F238E27FC236}">
                        <a16:creationId xmlns:a16="http://schemas.microsoft.com/office/drawing/2014/main" id="{BBF9A35C-4B4A-604C-BCA3-20BC6C3D2D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507" name="Group 1075">
                    <a:extLst>
                      <a:ext uri="{FF2B5EF4-FFF2-40B4-BE49-F238E27FC236}">
                        <a16:creationId xmlns:a16="http://schemas.microsoft.com/office/drawing/2014/main" id="{C228B10E-0BB1-8D40-9DB1-545E285C76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514" name="Freeform 1076">
                      <a:extLst>
                        <a:ext uri="{FF2B5EF4-FFF2-40B4-BE49-F238E27FC236}">
                          <a16:creationId xmlns:a16="http://schemas.microsoft.com/office/drawing/2014/main" id="{DBE93115-3362-AE4D-A30A-337520C739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5" name="Freeform 1077">
                      <a:extLst>
                        <a:ext uri="{FF2B5EF4-FFF2-40B4-BE49-F238E27FC236}">
                          <a16:creationId xmlns:a16="http://schemas.microsoft.com/office/drawing/2014/main" id="{E980EACA-94CF-194A-AC7A-1415DBB4CA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6" name="Freeform 1078">
                      <a:extLst>
                        <a:ext uri="{FF2B5EF4-FFF2-40B4-BE49-F238E27FC236}">
                          <a16:creationId xmlns:a16="http://schemas.microsoft.com/office/drawing/2014/main" id="{67C8CECC-A4D3-D543-A1C2-92A3DDD604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7" name="Freeform 1079">
                      <a:extLst>
                        <a:ext uri="{FF2B5EF4-FFF2-40B4-BE49-F238E27FC236}">
                          <a16:creationId xmlns:a16="http://schemas.microsoft.com/office/drawing/2014/main" id="{DF7F90DA-E9FF-E64E-979A-F2C4CF6F27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8" name="Freeform 1080">
                      <a:extLst>
                        <a:ext uri="{FF2B5EF4-FFF2-40B4-BE49-F238E27FC236}">
                          <a16:creationId xmlns:a16="http://schemas.microsoft.com/office/drawing/2014/main" id="{1FB7CFF5-5312-6B45-B1C9-1E8019D9AB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519" name="Freeform 1081">
                      <a:extLst>
                        <a:ext uri="{FF2B5EF4-FFF2-40B4-BE49-F238E27FC236}">
                          <a16:creationId xmlns:a16="http://schemas.microsoft.com/office/drawing/2014/main" id="{F6743163-40E8-634F-BDA5-FD850E9C93C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508" name="Freeform 1082">
                    <a:extLst>
                      <a:ext uri="{FF2B5EF4-FFF2-40B4-BE49-F238E27FC236}">
                        <a16:creationId xmlns:a16="http://schemas.microsoft.com/office/drawing/2014/main" id="{5C688E93-8024-AF4A-9FAE-F872353A70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09" name="Freeform 1083">
                    <a:extLst>
                      <a:ext uri="{FF2B5EF4-FFF2-40B4-BE49-F238E27FC236}">
                        <a16:creationId xmlns:a16="http://schemas.microsoft.com/office/drawing/2014/main" id="{E2D8B864-6DD1-D042-9409-8862ACC1AA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0" name="Freeform 1084">
                    <a:extLst>
                      <a:ext uri="{FF2B5EF4-FFF2-40B4-BE49-F238E27FC236}">
                        <a16:creationId xmlns:a16="http://schemas.microsoft.com/office/drawing/2014/main" id="{CC7A3F9E-B0BC-2945-B124-91C53102EA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1" name="Freeform 1085">
                    <a:extLst>
                      <a:ext uri="{FF2B5EF4-FFF2-40B4-BE49-F238E27FC236}">
                        <a16:creationId xmlns:a16="http://schemas.microsoft.com/office/drawing/2014/main" id="{B8E20EA9-88B9-0A42-A470-7AF9E8810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2" name="Freeform 1086">
                    <a:extLst>
                      <a:ext uri="{FF2B5EF4-FFF2-40B4-BE49-F238E27FC236}">
                        <a16:creationId xmlns:a16="http://schemas.microsoft.com/office/drawing/2014/main" id="{A9D04135-B045-A743-95D7-CA5EF36EE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513" name="Freeform 1087">
                    <a:extLst>
                      <a:ext uri="{FF2B5EF4-FFF2-40B4-BE49-F238E27FC236}">
                        <a16:creationId xmlns:a16="http://schemas.microsoft.com/office/drawing/2014/main" id="{C0583F57-71B7-B142-BC2A-15444A0CF4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</p:grpSp>
          <p:grpSp>
            <p:nvGrpSpPr>
              <p:cNvPr id="72" name="Group 983">
                <a:extLst>
                  <a:ext uri="{FF2B5EF4-FFF2-40B4-BE49-F238E27FC236}">
                    <a16:creationId xmlns:a16="http://schemas.microsoft.com/office/drawing/2014/main" id="{105B6396-94AE-3641-98AD-7B23024BF3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1503" y="5607068"/>
                <a:ext cx="171450" cy="348944"/>
                <a:chOff x="4140" y="429"/>
                <a:chExt cx="1425" cy="2396"/>
              </a:xfrm>
            </p:grpSpPr>
            <p:sp>
              <p:nvSpPr>
                <p:cNvPr id="175" name="Freeform 984">
                  <a:extLst>
                    <a:ext uri="{FF2B5EF4-FFF2-40B4-BE49-F238E27FC236}">
                      <a16:creationId xmlns:a16="http://schemas.microsoft.com/office/drawing/2014/main" id="{69921432-2526-D74B-B1B3-EF4990D57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6" name="Rectangle 985">
                  <a:extLst>
                    <a:ext uri="{FF2B5EF4-FFF2-40B4-BE49-F238E27FC236}">
                      <a16:creationId xmlns:a16="http://schemas.microsoft.com/office/drawing/2014/main" id="{372674DE-08A1-7340-A835-CB738EF1A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7" name="Freeform 986">
                  <a:extLst>
                    <a:ext uri="{FF2B5EF4-FFF2-40B4-BE49-F238E27FC236}">
                      <a16:creationId xmlns:a16="http://schemas.microsoft.com/office/drawing/2014/main" id="{210AB56E-8E3A-464C-BA90-E5EE13DE14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8" name="Freeform 987">
                  <a:extLst>
                    <a:ext uri="{FF2B5EF4-FFF2-40B4-BE49-F238E27FC236}">
                      <a16:creationId xmlns:a16="http://schemas.microsoft.com/office/drawing/2014/main" id="{4B6304D8-37E4-9743-9663-D2140A3373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79" name="Rectangle 988">
                  <a:extLst>
                    <a:ext uri="{FF2B5EF4-FFF2-40B4-BE49-F238E27FC236}">
                      <a16:creationId xmlns:a16="http://schemas.microsoft.com/office/drawing/2014/main" id="{01DA0D94-4858-4748-835A-0A295C76D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0" name="Group 989">
                  <a:extLst>
                    <a:ext uri="{FF2B5EF4-FFF2-40B4-BE49-F238E27FC236}">
                      <a16:creationId xmlns:a16="http://schemas.microsoft.com/office/drawing/2014/main" id="{653C7E87-1F7F-B94B-970F-8043BE6AD4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05" name="AutoShape 990">
                    <a:extLst>
                      <a:ext uri="{FF2B5EF4-FFF2-40B4-BE49-F238E27FC236}">
                        <a16:creationId xmlns:a16="http://schemas.microsoft.com/office/drawing/2014/main" id="{9E8BF054-B12E-C746-9DCC-FFC0FBE117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6" name="AutoShape 991">
                    <a:extLst>
                      <a:ext uri="{FF2B5EF4-FFF2-40B4-BE49-F238E27FC236}">
                        <a16:creationId xmlns:a16="http://schemas.microsoft.com/office/drawing/2014/main" id="{60A26098-3AC3-5F48-AF12-0376133BA2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1" name="Rectangle 992">
                  <a:extLst>
                    <a:ext uri="{FF2B5EF4-FFF2-40B4-BE49-F238E27FC236}">
                      <a16:creationId xmlns:a16="http://schemas.microsoft.com/office/drawing/2014/main" id="{AB0AE9A0-AEC6-B542-BAA1-AD6A9E257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2" name="Group 993">
                  <a:extLst>
                    <a:ext uri="{FF2B5EF4-FFF2-40B4-BE49-F238E27FC236}">
                      <a16:creationId xmlns:a16="http://schemas.microsoft.com/office/drawing/2014/main" id="{2E23BBDE-93A3-014A-8AD9-509F2B1333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03" name="AutoShape 994">
                    <a:extLst>
                      <a:ext uri="{FF2B5EF4-FFF2-40B4-BE49-F238E27FC236}">
                        <a16:creationId xmlns:a16="http://schemas.microsoft.com/office/drawing/2014/main" id="{CF10A6D2-6E36-BA46-8AB3-2A153E9ECE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4" name="AutoShape 995">
                    <a:extLst>
                      <a:ext uri="{FF2B5EF4-FFF2-40B4-BE49-F238E27FC236}">
                        <a16:creationId xmlns:a16="http://schemas.microsoft.com/office/drawing/2014/main" id="{964D14B2-2639-5A46-B2D5-48A8B0C319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3" name="Rectangle 996">
                  <a:extLst>
                    <a:ext uri="{FF2B5EF4-FFF2-40B4-BE49-F238E27FC236}">
                      <a16:creationId xmlns:a16="http://schemas.microsoft.com/office/drawing/2014/main" id="{426E7337-36DD-B64A-88F7-00D5A742F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" name="Rectangle 997">
                  <a:extLst>
                    <a:ext uri="{FF2B5EF4-FFF2-40B4-BE49-F238E27FC236}">
                      <a16:creationId xmlns:a16="http://schemas.microsoft.com/office/drawing/2014/main" id="{BE4D7353-7D2D-9F42-8A6A-65BAA6259C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85" name="Group 998">
                  <a:extLst>
                    <a:ext uri="{FF2B5EF4-FFF2-40B4-BE49-F238E27FC236}">
                      <a16:creationId xmlns:a16="http://schemas.microsoft.com/office/drawing/2014/main" id="{10644FFB-BF70-614B-94F5-58CB99D12E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01" name="AutoShape 999">
                    <a:extLst>
                      <a:ext uri="{FF2B5EF4-FFF2-40B4-BE49-F238E27FC236}">
                        <a16:creationId xmlns:a16="http://schemas.microsoft.com/office/drawing/2014/main" id="{2EEDFBCE-8402-0442-A96B-A6412C51C6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2" name="AutoShape 1000">
                    <a:extLst>
                      <a:ext uri="{FF2B5EF4-FFF2-40B4-BE49-F238E27FC236}">
                        <a16:creationId xmlns:a16="http://schemas.microsoft.com/office/drawing/2014/main" id="{5BBF678C-8365-374C-8592-2F40109183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6" name="Freeform 1001">
                  <a:extLst>
                    <a:ext uri="{FF2B5EF4-FFF2-40B4-BE49-F238E27FC236}">
                      <a16:creationId xmlns:a16="http://schemas.microsoft.com/office/drawing/2014/main" id="{43320BBC-6D3F-CE4C-AE57-EE45F3319F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187" name="Group 1002">
                  <a:extLst>
                    <a:ext uri="{FF2B5EF4-FFF2-40B4-BE49-F238E27FC236}">
                      <a16:creationId xmlns:a16="http://schemas.microsoft.com/office/drawing/2014/main" id="{4ED748C4-471F-B74E-9328-2437DB94B8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99" name="AutoShape 1003">
                    <a:extLst>
                      <a:ext uri="{FF2B5EF4-FFF2-40B4-BE49-F238E27FC236}">
                        <a16:creationId xmlns:a16="http://schemas.microsoft.com/office/drawing/2014/main" id="{DE163CA4-FABE-9B4C-973B-7160FB0CA8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0" name="AutoShape 1004">
                    <a:extLst>
                      <a:ext uri="{FF2B5EF4-FFF2-40B4-BE49-F238E27FC236}">
                        <a16:creationId xmlns:a16="http://schemas.microsoft.com/office/drawing/2014/main" id="{D50A283A-2FFB-A24F-A406-2910EEA8C4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88" name="Rectangle 1005">
                  <a:extLst>
                    <a:ext uri="{FF2B5EF4-FFF2-40B4-BE49-F238E27FC236}">
                      <a16:creationId xmlns:a16="http://schemas.microsoft.com/office/drawing/2014/main" id="{42659E43-E287-8942-BD23-94141CB4B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9" name="Freeform 1006">
                  <a:extLst>
                    <a:ext uri="{FF2B5EF4-FFF2-40B4-BE49-F238E27FC236}">
                      <a16:creationId xmlns:a16="http://schemas.microsoft.com/office/drawing/2014/main" id="{48DEF8E3-26E3-0E48-88EA-BAB435AE5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0" name="Freeform 1007">
                  <a:extLst>
                    <a:ext uri="{FF2B5EF4-FFF2-40B4-BE49-F238E27FC236}">
                      <a16:creationId xmlns:a16="http://schemas.microsoft.com/office/drawing/2014/main" id="{7869EB64-11F6-624E-9B28-6986DD9D07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1" name="Oval 1008">
                  <a:extLst>
                    <a:ext uri="{FF2B5EF4-FFF2-40B4-BE49-F238E27FC236}">
                      <a16:creationId xmlns:a16="http://schemas.microsoft.com/office/drawing/2014/main" id="{322E0F0C-40A1-7E43-B9BC-A271C6411E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2" name="Freeform 1009">
                  <a:extLst>
                    <a:ext uri="{FF2B5EF4-FFF2-40B4-BE49-F238E27FC236}">
                      <a16:creationId xmlns:a16="http://schemas.microsoft.com/office/drawing/2014/main" id="{2C34A91D-8DF1-DE40-8F88-B7AB2BE630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193" name="AutoShape 1010">
                  <a:extLst>
                    <a:ext uri="{FF2B5EF4-FFF2-40B4-BE49-F238E27FC236}">
                      <a16:creationId xmlns:a16="http://schemas.microsoft.com/office/drawing/2014/main" id="{C10585A3-5046-F44C-A720-1B5360D1A1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4" name="AutoShape 1011">
                  <a:extLst>
                    <a:ext uri="{FF2B5EF4-FFF2-40B4-BE49-F238E27FC236}">
                      <a16:creationId xmlns:a16="http://schemas.microsoft.com/office/drawing/2014/main" id="{0F1CC371-A8A5-1146-9D54-06BA5783B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5" name="Oval 1012">
                  <a:extLst>
                    <a:ext uri="{FF2B5EF4-FFF2-40B4-BE49-F238E27FC236}">
                      <a16:creationId xmlns:a16="http://schemas.microsoft.com/office/drawing/2014/main" id="{165ACFDB-EB0A-EF4A-A53B-E952BF38B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6" name="Oval 1013">
                  <a:extLst>
                    <a:ext uri="{FF2B5EF4-FFF2-40B4-BE49-F238E27FC236}">
                      <a16:creationId xmlns:a16="http://schemas.microsoft.com/office/drawing/2014/main" id="{8E1C86F1-E8A5-AB43-9FBE-05329F11F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7" name="Oval 1014">
                  <a:extLst>
                    <a:ext uri="{FF2B5EF4-FFF2-40B4-BE49-F238E27FC236}">
                      <a16:creationId xmlns:a16="http://schemas.microsoft.com/office/drawing/2014/main" id="{0C189499-8A09-3E4B-B216-1DBC5D3CDC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8" name="Rectangle 1015">
                  <a:extLst>
                    <a:ext uri="{FF2B5EF4-FFF2-40B4-BE49-F238E27FC236}">
                      <a16:creationId xmlns:a16="http://schemas.microsoft.com/office/drawing/2014/main" id="{F801E0C5-03DC-4947-89BB-24F841D73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1D2D3D5-CF37-8945-8D0A-CBA0214240EA}"/>
              </a:ext>
            </a:extLst>
          </p:cNvPr>
          <p:cNvGrpSpPr/>
          <p:nvPr/>
        </p:nvGrpSpPr>
        <p:grpSpPr>
          <a:xfrm>
            <a:off x="5073735" y="1798100"/>
            <a:ext cx="4096169" cy="3440423"/>
            <a:chOff x="7619038" y="2102861"/>
            <a:chExt cx="3540395" cy="3733733"/>
          </a:xfrm>
        </p:grpSpPr>
        <p:sp>
          <p:nvSpPr>
            <p:cNvPr id="239" name="Line 426">
              <a:extLst>
                <a:ext uri="{FF2B5EF4-FFF2-40B4-BE49-F238E27FC236}">
                  <a16:creationId xmlns:a16="http://schemas.microsoft.com/office/drawing/2014/main" id="{DDAEB50C-98DD-DA43-B9C4-9AB7F9ED5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241" name="Group 783">
              <a:extLst>
                <a:ext uri="{FF2B5EF4-FFF2-40B4-BE49-F238E27FC236}">
                  <a16:creationId xmlns:a16="http://schemas.microsoft.com/office/drawing/2014/main" id="{02FEAFB4-9831-B64A-9F54-92C532E8F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244" name="Line 270">
                <a:extLst>
                  <a:ext uri="{FF2B5EF4-FFF2-40B4-BE49-F238E27FC236}">
                    <a16:creationId xmlns:a16="http://schemas.microsoft.com/office/drawing/2014/main" id="{A9300902-94F3-8949-9A54-8B95986AC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5" name="Line 271">
                <a:extLst>
                  <a:ext uri="{FF2B5EF4-FFF2-40B4-BE49-F238E27FC236}">
                    <a16:creationId xmlns:a16="http://schemas.microsoft.com/office/drawing/2014/main" id="{B93F32E3-8690-BD4B-B848-94E1FAAB5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6" name="Line 272">
                <a:extLst>
                  <a:ext uri="{FF2B5EF4-FFF2-40B4-BE49-F238E27FC236}">
                    <a16:creationId xmlns:a16="http://schemas.microsoft.com/office/drawing/2014/main" id="{AB0BEDC3-F0F0-4E42-A55F-57AC0548D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7" name="Line 273">
                <a:extLst>
                  <a:ext uri="{FF2B5EF4-FFF2-40B4-BE49-F238E27FC236}">
                    <a16:creationId xmlns:a16="http://schemas.microsoft.com/office/drawing/2014/main" id="{3AF299DE-8F54-D84C-B398-5B3B44C53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8" name="Line 274">
                <a:extLst>
                  <a:ext uri="{FF2B5EF4-FFF2-40B4-BE49-F238E27FC236}">
                    <a16:creationId xmlns:a16="http://schemas.microsoft.com/office/drawing/2014/main" id="{C2005C3C-C4BA-FD44-A127-E5C4FE594D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49" name="Line 275">
                <a:extLst>
                  <a:ext uri="{FF2B5EF4-FFF2-40B4-BE49-F238E27FC236}">
                    <a16:creationId xmlns:a16="http://schemas.microsoft.com/office/drawing/2014/main" id="{948DF918-9246-AF45-A55F-C5B743663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0" name="Line 276">
                <a:extLst>
                  <a:ext uri="{FF2B5EF4-FFF2-40B4-BE49-F238E27FC236}">
                    <a16:creationId xmlns:a16="http://schemas.microsoft.com/office/drawing/2014/main" id="{3D1534AB-9253-A140-B4C5-81F085C45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1" name="Line 277">
                <a:extLst>
                  <a:ext uri="{FF2B5EF4-FFF2-40B4-BE49-F238E27FC236}">
                    <a16:creationId xmlns:a16="http://schemas.microsoft.com/office/drawing/2014/main" id="{3BA377A2-6A51-F64B-AA8B-4FB90FAA7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2" name="Line 278">
                <a:extLst>
                  <a:ext uri="{FF2B5EF4-FFF2-40B4-BE49-F238E27FC236}">
                    <a16:creationId xmlns:a16="http://schemas.microsoft.com/office/drawing/2014/main" id="{FA310FA6-4B1E-0047-8066-8AF44673F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3" name="Line 279">
                <a:extLst>
                  <a:ext uri="{FF2B5EF4-FFF2-40B4-BE49-F238E27FC236}">
                    <a16:creationId xmlns:a16="http://schemas.microsoft.com/office/drawing/2014/main" id="{254B094E-F3D3-0F46-BF4E-A226644B0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4" name="Line 280">
                <a:extLst>
                  <a:ext uri="{FF2B5EF4-FFF2-40B4-BE49-F238E27FC236}">
                    <a16:creationId xmlns:a16="http://schemas.microsoft.com/office/drawing/2014/main" id="{9805319A-9CA5-7340-811A-8DBCB5A2B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5" name="Line 281">
                <a:extLst>
                  <a:ext uri="{FF2B5EF4-FFF2-40B4-BE49-F238E27FC236}">
                    <a16:creationId xmlns:a16="http://schemas.microsoft.com/office/drawing/2014/main" id="{6042C4DF-7427-904B-A064-26708AF4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6" name="Line 282">
                <a:extLst>
                  <a:ext uri="{FF2B5EF4-FFF2-40B4-BE49-F238E27FC236}">
                    <a16:creationId xmlns:a16="http://schemas.microsoft.com/office/drawing/2014/main" id="{21FF36A4-E56F-C94A-8E67-9A6E4DA84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7" name="Line 283">
                <a:extLst>
                  <a:ext uri="{FF2B5EF4-FFF2-40B4-BE49-F238E27FC236}">
                    <a16:creationId xmlns:a16="http://schemas.microsoft.com/office/drawing/2014/main" id="{C6A0831D-FA2C-E744-8FE0-FDFDDB5FD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258" name="Line 284">
                <a:extLst>
                  <a:ext uri="{FF2B5EF4-FFF2-40B4-BE49-F238E27FC236}">
                    <a16:creationId xmlns:a16="http://schemas.microsoft.com/office/drawing/2014/main" id="{65548550-729A-4849-9DC4-127F8FE86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</p:grpSp>
        <p:pic>
          <p:nvPicPr>
            <p:cNvPr id="261" name="Picture 777" descr="access_point_stylized_small">
              <a:extLst>
                <a:ext uri="{FF2B5EF4-FFF2-40B4-BE49-F238E27FC236}">
                  <a16:creationId xmlns:a16="http://schemas.microsoft.com/office/drawing/2014/main" id="{FA9A412B-D725-D449-8707-A3626DCB4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9" name="Picture 780" descr="access_point_stylized_small">
              <a:extLst>
                <a:ext uri="{FF2B5EF4-FFF2-40B4-BE49-F238E27FC236}">
                  <a16:creationId xmlns:a16="http://schemas.microsoft.com/office/drawing/2014/main" id="{AC22920E-0555-BA45-9B6A-B76172153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DE035BC7-2762-3044-BE80-C91EC827E65C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BEE06200-7AF9-4A43-9447-2349DCBFF94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3340A80C-5091-6D49-89E5-375F02E9486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B2821126-95C5-B044-AEBC-BA333FAF6B2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75" name="Freeform 474">
                  <a:extLst>
                    <a:ext uri="{FF2B5EF4-FFF2-40B4-BE49-F238E27FC236}">
                      <a16:creationId xmlns:a16="http://schemas.microsoft.com/office/drawing/2014/main" id="{B76A81D4-5DC8-C241-B209-B819BC6D74F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6F6ED06A-086C-754C-BE82-59E2830CF0D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A32340AB-4CC3-5442-987B-A47EF2040F1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AC0AB71B-FD2B-9C4A-AE22-B586FC33568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0B6F784-668B-5D4B-A622-66CCE6350B84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275B9F34-60F1-4A43-AAD4-D58802DAAC8F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778A1510-2C69-F848-B6B3-6C73FF16369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85BFF772-B3A6-F548-BDE0-8AEB95F33FB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24" name="Freeform 523">
                  <a:extLst>
                    <a:ext uri="{FF2B5EF4-FFF2-40B4-BE49-F238E27FC236}">
                      <a16:creationId xmlns:a16="http://schemas.microsoft.com/office/drawing/2014/main" id="{B37A32DB-8119-5447-A58C-87AD1FDF0EB7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5" name="Freeform 524">
                  <a:extLst>
                    <a:ext uri="{FF2B5EF4-FFF2-40B4-BE49-F238E27FC236}">
                      <a16:creationId xmlns:a16="http://schemas.microsoft.com/office/drawing/2014/main" id="{58EF4D92-6D83-864D-92A9-A1264053688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6" name="Freeform 525">
                  <a:extLst>
                    <a:ext uri="{FF2B5EF4-FFF2-40B4-BE49-F238E27FC236}">
                      <a16:creationId xmlns:a16="http://schemas.microsoft.com/office/drawing/2014/main" id="{79E03014-7882-0546-B7FE-50715AB5359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7" name="Freeform 526">
                  <a:extLst>
                    <a:ext uri="{FF2B5EF4-FFF2-40B4-BE49-F238E27FC236}">
                      <a16:creationId xmlns:a16="http://schemas.microsoft.com/office/drawing/2014/main" id="{530508B2-B7B9-B347-8151-5F7967C6BEDA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11A03BFE-097D-3B42-AA2B-11FFEA70FF5B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89B10910-D4AF-3246-860A-25F1D908938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F9BAB47F-DDD3-BE44-9A9E-FC2F670519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53018A5-48AB-6D40-BB99-E6281192F8D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BD7DB5A0-40AC-504F-93F8-89A5617E2AE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DBEBB83D-40BF-8849-BAAA-59AB22EA085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5" name="Freeform 484">
                  <a:extLst>
                    <a:ext uri="{FF2B5EF4-FFF2-40B4-BE49-F238E27FC236}">
                      <a16:creationId xmlns:a16="http://schemas.microsoft.com/office/drawing/2014/main" id="{18930CC0-2525-0C49-9555-463122A4FBB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6" name="Freeform 485">
                  <a:extLst>
                    <a:ext uri="{FF2B5EF4-FFF2-40B4-BE49-F238E27FC236}">
                      <a16:creationId xmlns:a16="http://schemas.microsoft.com/office/drawing/2014/main" id="{0C651989-7B8A-F043-A1B6-F47D8764FCE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DE45D3AB-47E3-364E-81D6-324D69CE101C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72425686-3D93-0646-A923-6ADF75485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31" name="Freeform 530">
                <a:extLst>
                  <a:ext uri="{FF2B5EF4-FFF2-40B4-BE49-F238E27FC236}">
                    <a16:creationId xmlns:a16="http://schemas.microsoft.com/office/drawing/2014/main" id="{6ADFF160-CF04-7049-A6D4-1C789FDD39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AFDD9D33-8D17-F840-A9A5-3807DD3BA314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33" name="Freeform 532">
                  <a:extLst>
                    <a:ext uri="{FF2B5EF4-FFF2-40B4-BE49-F238E27FC236}">
                      <a16:creationId xmlns:a16="http://schemas.microsoft.com/office/drawing/2014/main" id="{3AF3452D-972F-6944-8123-ECA4288786D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4" name="Freeform 533">
                  <a:extLst>
                    <a:ext uri="{FF2B5EF4-FFF2-40B4-BE49-F238E27FC236}">
                      <a16:creationId xmlns:a16="http://schemas.microsoft.com/office/drawing/2014/main" id="{BA43E42C-CD9B-1744-BEEC-9E664114AC8E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5" name="Freeform 534">
                  <a:extLst>
                    <a:ext uri="{FF2B5EF4-FFF2-40B4-BE49-F238E27FC236}">
                      <a16:creationId xmlns:a16="http://schemas.microsoft.com/office/drawing/2014/main" id="{42EF7BB0-4257-F646-805E-AFBA92B62F9D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6" name="Freeform 535">
                  <a:extLst>
                    <a:ext uri="{FF2B5EF4-FFF2-40B4-BE49-F238E27FC236}">
                      <a16:creationId xmlns:a16="http://schemas.microsoft.com/office/drawing/2014/main" id="{95AEC175-56C0-C14B-9DC5-693400B124A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CBD7A282-C22D-714A-88F1-C7D4EDD107F8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408" name="Freeform 407">
                <a:extLst>
                  <a:ext uri="{FF2B5EF4-FFF2-40B4-BE49-F238E27FC236}">
                    <a16:creationId xmlns:a16="http://schemas.microsoft.com/office/drawing/2014/main" id="{3C206862-9269-EE48-877D-EE261101A44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9B69A2C6-F31C-E749-B77A-1818B15E1B3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08BE9AB8-F5DA-4D4A-9621-9AB05D691F0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56E730F0-5BB3-6446-9D5B-82D51B9EDAF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5BA37E27-2FC6-BA43-8A97-14171CB51FD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CCB37CB3-304F-6144-85D0-8B420BDD08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BD0CA8E5-A033-834A-A402-E2EFB2FBBF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0DE4078-0801-A244-9A82-F7502B8B24A0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EA784F43-D793-4342-92F3-EBC3632212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75841943-4184-5D4E-AAD4-8FEAC9D7330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23FBC748-DCBA-AA41-A6F7-895374D50CD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96DA1F2B-2063-8C40-BF46-086C20D317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8A1EF987-02EE-DA4D-8224-02537D5034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1" name="Freeform 420">
                  <a:extLst>
                    <a:ext uri="{FF2B5EF4-FFF2-40B4-BE49-F238E27FC236}">
                      <a16:creationId xmlns:a16="http://schemas.microsoft.com/office/drawing/2014/main" id="{1FC5854A-AF8F-6841-92AD-B18DDAF1E9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A510FA68-BEB6-B54A-A1D4-984168F8571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2B7B73B-1125-084D-8669-C68CC371DDC6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3196A4F9-B139-4D4B-B210-0318216604F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1D1C7F3A-BE45-014B-AF9C-58CA77DA029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83DFFE47-64E8-F54C-8ABC-E896DA957F0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2A9F0EE2-8F99-EB4D-9331-7AE3BDCBE9C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2E314A90-8DB8-2A49-8BB6-D51C2DAE9CF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7D8C0277-204E-2B4D-B954-94739B9DE72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69955D3C-6D1B-EA40-8228-73DF0156415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E166183D-5423-4E4A-AD63-A361EDE184C0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616" name="Freeform 615">
                <a:extLst>
                  <a:ext uri="{FF2B5EF4-FFF2-40B4-BE49-F238E27FC236}">
                    <a16:creationId xmlns:a16="http://schemas.microsoft.com/office/drawing/2014/main" id="{8470D159-2329-7F46-9191-000B96A32C7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825BDAE5-F4DB-9148-9BC8-0F6F2D1E653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237F0420-A845-064A-97A2-458F63D673C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19" name="Freeform 618">
                  <a:extLst>
                    <a:ext uri="{FF2B5EF4-FFF2-40B4-BE49-F238E27FC236}">
                      <a16:creationId xmlns:a16="http://schemas.microsoft.com/office/drawing/2014/main" id="{D11109B9-8A56-A945-BA04-5A564B10300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170AB2AC-06DB-034E-A5C4-0C8F62E3BE4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E41AEAC2-F85C-4A4E-B0B9-D5C02217D6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7955A7EE-741F-9740-8344-A2BC817675A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C471E59B-7A0B-AE4F-95D6-F76514D2D55A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578" name="Freeform 577">
                <a:extLst>
                  <a:ext uri="{FF2B5EF4-FFF2-40B4-BE49-F238E27FC236}">
                    <a16:creationId xmlns:a16="http://schemas.microsoft.com/office/drawing/2014/main" id="{8CD016E7-5480-8E4E-94F7-201A1C6046D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593A573C-B6D6-684E-BA73-8F7F7FA8D57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2C09AC60-D16C-A948-B25E-01CF60EAAD7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1" name="Freeform 580">
                  <a:extLst>
                    <a:ext uri="{FF2B5EF4-FFF2-40B4-BE49-F238E27FC236}">
                      <a16:creationId xmlns:a16="http://schemas.microsoft.com/office/drawing/2014/main" id="{D9A85682-B6A6-2344-B24D-66A792630B3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2" name="Freeform 581">
                  <a:extLst>
                    <a:ext uri="{FF2B5EF4-FFF2-40B4-BE49-F238E27FC236}">
                      <a16:creationId xmlns:a16="http://schemas.microsoft.com/office/drawing/2014/main" id="{52EBCF47-0621-B64C-B884-20683D14D92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3" name="Freeform 582">
                  <a:extLst>
                    <a:ext uri="{FF2B5EF4-FFF2-40B4-BE49-F238E27FC236}">
                      <a16:creationId xmlns:a16="http://schemas.microsoft.com/office/drawing/2014/main" id="{83AAD1CC-D818-A245-9CF9-C4877A62A5D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51F55DD1-3A8F-0242-A470-690BE99AC68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7BF36121-B4F6-2447-9F5B-F29B627F3B2A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D13949CD-BE6A-5744-98EE-61BE5EE60D4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F3651F16-DD17-4D47-9A8D-8EFA601C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10CA9012-91B2-A449-8A2E-65BA6061B48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97" name="Freeform 596">
                  <a:extLst>
                    <a:ext uri="{FF2B5EF4-FFF2-40B4-BE49-F238E27FC236}">
                      <a16:creationId xmlns:a16="http://schemas.microsoft.com/office/drawing/2014/main" id="{964BBEA0-D220-6747-850B-459388ABF25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ADEC5ED7-ED4C-584D-AB78-AA02A93E946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9" name="Freeform 598">
                  <a:extLst>
                    <a:ext uri="{FF2B5EF4-FFF2-40B4-BE49-F238E27FC236}">
                      <a16:creationId xmlns:a16="http://schemas.microsoft.com/office/drawing/2014/main" id="{F45598BF-44BC-354D-9020-97A874C585B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0" name="Freeform 599">
                  <a:extLst>
                    <a:ext uri="{FF2B5EF4-FFF2-40B4-BE49-F238E27FC236}">
                      <a16:creationId xmlns:a16="http://schemas.microsoft.com/office/drawing/2014/main" id="{3A2BDF5D-2CA0-2145-8059-D8F121D4D3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187A607B-CA61-BE46-8032-8E34596E7689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EB8C3753-6F83-F64B-9439-656B124AA3B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F476EE06-2893-8D4D-AF54-92697A0FE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5DED3EC9-29B0-8D48-BC37-13731DFE68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05" name="Freeform 604">
                  <a:extLst>
                    <a:ext uri="{FF2B5EF4-FFF2-40B4-BE49-F238E27FC236}">
                      <a16:creationId xmlns:a16="http://schemas.microsoft.com/office/drawing/2014/main" id="{D08D678C-613A-3543-B832-EE51616C693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9EB7819C-4684-3347-AA14-421D743ECB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7" name="Freeform 606">
                  <a:extLst>
                    <a:ext uri="{FF2B5EF4-FFF2-40B4-BE49-F238E27FC236}">
                      <a16:creationId xmlns:a16="http://schemas.microsoft.com/office/drawing/2014/main" id="{F23E654E-4CEA-E346-A508-15310ABC704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EF443A10-9F41-BB4D-8E65-E94AEE09BDA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7CCD8656-0FD3-B844-BC6C-33CE0577598D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555" name="Freeform 554">
                <a:extLst>
                  <a:ext uri="{FF2B5EF4-FFF2-40B4-BE49-F238E27FC236}">
                    <a16:creationId xmlns:a16="http://schemas.microsoft.com/office/drawing/2014/main" id="{7CF4B187-63BE-654E-852A-09C69503C97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3B5270E4-3067-1643-B96C-CE5CEE09747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57" name="Group 556">
                <a:extLst>
                  <a:ext uri="{FF2B5EF4-FFF2-40B4-BE49-F238E27FC236}">
                    <a16:creationId xmlns:a16="http://schemas.microsoft.com/office/drawing/2014/main" id="{3BECC0F9-CE1F-254B-B04F-1EAA89C59C9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8" name="Freeform 557">
                  <a:extLst>
                    <a:ext uri="{FF2B5EF4-FFF2-40B4-BE49-F238E27FC236}">
                      <a16:creationId xmlns:a16="http://schemas.microsoft.com/office/drawing/2014/main" id="{7C55C6EE-4672-4F4F-A2F8-2821804F594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9" name="Freeform 558">
                  <a:extLst>
                    <a:ext uri="{FF2B5EF4-FFF2-40B4-BE49-F238E27FC236}">
                      <a16:creationId xmlns:a16="http://schemas.microsoft.com/office/drawing/2014/main" id="{C3B242E2-FAA3-F340-B7F0-35D87BB6BAA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0" name="Freeform 559">
                  <a:extLst>
                    <a:ext uri="{FF2B5EF4-FFF2-40B4-BE49-F238E27FC236}">
                      <a16:creationId xmlns:a16="http://schemas.microsoft.com/office/drawing/2014/main" id="{87ED7762-177B-454C-AA37-EB518D75B66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1" name="Freeform 560">
                  <a:extLst>
                    <a:ext uri="{FF2B5EF4-FFF2-40B4-BE49-F238E27FC236}">
                      <a16:creationId xmlns:a16="http://schemas.microsoft.com/office/drawing/2014/main" id="{AD88A8A1-4E2B-154E-845D-5419478A1D2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1A0C1583-3B4A-E44D-BB19-B20517502EBD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196997C3-A7DB-5041-AC08-10F980FB77E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5F84A336-003F-D045-8717-1066774A69E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8" name="Group 587">
                <a:extLst>
                  <a:ext uri="{FF2B5EF4-FFF2-40B4-BE49-F238E27FC236}">
                    <a16:creationId xmlns:a16="http://schemas.microsoft.com/office/drawing/2014/main" id="{FF876992-AF96-3545-9CEA-A02174E1151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9" name="Freeform 588">
                  <a:extLst>
                    <a:ext uri="{FF2B5EF4-FFF2-40B4-BE49-F238E27FC236}">
                      <a16:creationId xmlns:a16="http://schemas.microsoft.com/office/drawing/2014/main" id="{668E6E88-4A46-6C47-A59A-CB9D07441C1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0" name="Freeform 589">
                  <a:extLst>
                    <a:ext uri="{FF2B5EF4-FFF2-40B4-BE49-F238E27FC236}">
                      <a16:creationId xmlns:a16="http://schemas.microsoft.com/office/drawing/2014/main" id="{C179B4BA-1D8B-E542-8032-CCB2C08DB97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1" name="Freeform 590">
                  <a:extLst>
                    <a:ext uri="{FF2B5EF4-FFF2-40B4-BE49-F238E27FC236}">
                      <a16:creationId xmlns:a16="http://schemas.microsoft.com/office/drawing/2014/main" id="{DCACB29E-ABE8-BA42-AD55-DAF519C17B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2" name="Freeform 591">
                  <a:extLst>
                    <a:ext uri="{FF2B5EF4-FFF2-40B4-BE49-F238E27FC236}">
                      <a16:creationId xmlns:a16="http://schemas.microsoft.com/office/drawing/2014/main" id="{FD35A0ED-997C-6D46-9D96-FA8D4339826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158E5A4C-7065-8643-BDC2-3A235B56FEA4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539" name="Freeform 538">
                <a:extLst>
                  <a:ext uri="{FF2B5EF4-FFF2-40B4-BE49-F238E27FC236}">
                    <a16:creationId xmlns:a16="http://schemas.microsoft.com/office/drawing/2014/main" id="{CA8EFAEE-3EA1-2A49-A68E-588F301B692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7A05A3F9-D6B9-D14C-83C8-6C79F0B6B2C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1" name="Group 540">
                <a:extLst>
                  <a:ext uri="{FF2B5EF4-FFF2-40B4-BE49-F238E27FC236}">
                    <a16:creationId xmlns:a16="http://schemas.microsoft.com/office/drawing/2014/main" id="{8AAC1FAD-B7BA-744A-8599-5670C6B0E7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42" name="Freeform 541">
                  <a:extLst>
                    <a:ext uri="{FF2B5EF4-FFF2-40B4-BE49-F238E27FC236}">
                      <a16:creationId xmlns:a16="http://schemas.microsoft.com/office/drawing/2014/main" id="{A016DA82-50DC-224C-84FF-C492EDE01BC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3" name="Freeform 542">
                  <a:extLst>
                    <a:ext uri="{FF2B5EF4-FFF2-40B4-BE49-F238E27FC236}">
                      <a16:creationId xmlns:a16="http://schemas.microsoft.com/office/drawing/2014/main" id="{3D2D51D6-0AC0-9D43-A55C-E94B7DCA77F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4" name="Freeform 543">
                  <a:extLst>
                    <a:ext uri="{FF2B5EF4-FFF2-40B4-BE49-F238E27FC236}">
                      <a16:creationId xmlns:a16="http://schemas.microsoft.com/office/drawing/2014/main" id="{76C27F31-4CE4-1242-9801-166D4F66B5E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5" name="Freeform 544">
                  <a:extLst>
                    <a:ext uri="{FF2B5EF4-FFF2-40B4-BE49-F238E27FC236}">
                      <a16:creationId xmlns:a16="http://schemas.microsoft.com/office/drawing/2014/main" id="{9BC7E87F-2555-8D4C-80CB-0E2F5F4BB0F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4DAC2AB4-F1E4-D740-A4AF-07EE55303854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547" name="Freeform 546">
                <a:extLst>
                  <a:ext uri="{FF2B5EF4-FFF2-40B4-BE49-F238E27FC236}">
                    <a16:creationId xmlns:a16="http://schemas.microsoft.com/office/drawing/2014/main" id="{23E59006-14B9-C64E-A05E-0BD7C00C4A6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2AD17789-C54D-4948-95E6-741F42B1FB2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9" name="Group 548">
                <a:extLst>
                  <a:ext uri="{FF2B5EF4-FFF2-40B4-BE49-F238E27FC236}">
                    <a16:creationId xmlns:a16="http://schemas.microsoft.com/office/drawing/2014/main" id="{278D7FE0-D307-E941-967D-E4145732CE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0" name="Freeform 549">
                  <a:extLst>
                    <a:ext uri="{FF2B5EF4-FFF2-40B4-BE49-F238E27FC236}">
                      <a16:creationId xmlns:a16="http://schemas.microsoft.com/office/drawing/2014/main" id="{1ADC6420-4AC2-F544-B940-D0A18615CA5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1" name="Freeform 550">
                  <a:extLst>
                    <a:ext uri="{FF2B5EF4-FFF2-40B4-BE49-F238E27FC236}">
                      <a16:creationId xmlns:a16="http://schemas.microsoft.com/office/drawing/2014/main" id="{223E40C5-E2E3-3B42-A86A-26D2D130B7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2" name="Freeform 551">
                  <a:extLst>
                    <a:ext uri="{FF2B5EF4-FFF2-40B4-BE49-F238E27FC236}">
                      <a16:creationId xmlns:a16="http://schemas.microsoft.com/office/drawing/2014/main" id="{C6AA2152-8609-214A-AE62-E7DFD1A9E7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3" name="Freeform 552">
                  <a:extLst>
                    <a:ext uri="{FF2B5EF4-FFF2-40B4-BE49-F238E27FC236}">
                      <a16:creationId xmlns:a16="http://schemas.microsoft.com/office/drawing/2014/main" id="{7CB5E54A-6719-9747-80B7-8D19331BE78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EA34A94C-D92D-084C-BFEA-F4C8DF0AD275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624" name="Freeform 623">
                <a:extLst>
                  <a:ext uri="{FF2B5EF4-FFF2-40B4-BE49-F238E27FC236}">
                    <a16:creationId xmlns:a16="http://schemas.microsoft.com/office/drawing/2014/main" id="{E1E1C6E8-4D60-7F43-BB0E-6D883F10D4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50975E36-0C2A-6844-A407-23F033DB4BD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3F7EBA29-30EF-C741-94EE-735398C6CFA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27" name="Freeform 626">
                  <a:extLst>
                    <a:ext uri="{FF2B5EF4-FFF2-40B4-BE49-F238E27FC236}">
                      <a16:creationId xmlns:a16="http://schemas.microsoft.com/office/drawing/2014/main" id="{B3AD45B5-1F4B-FF4A-843D-9D062939267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8" name="Freeform 627">
                  <a:extLst>
                    <a:ext uri="{FF2B5EF4-FFF2-40B4-BE49-F238E27FC236}">
                      <a16:creationId xmlns:a16="http://schemas.microsoft.com/office/drawing/2014/main" id="{A6F160FF-CBBD-9147-8D0B-92A36BEBF8A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29" name="Freeform 628">
                  <a:extLst>
                    <a:ext uri="{FF2B5EF4-FFF2-40B4-BE49-F238E27FC236}">
                      <a16:creationId xmlns:a16="http://schemas.microsoft.com/office/drawing/2014/main" id="{421F3589-EC70-074A-903F-D618ED6F789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30" name="Freeform 629">
                  <a:extLst>
                    <a:ext uri="{FF2B5EF4-FFF2-40B4-BE49-F238E27FC236}">
                      <a16:creationId xmlns:a16="http://schemas.microsoft.com/office/drawing/2014/main" id="{CEC8DEB8-8E24-2948-9AF6-0F3EF908CD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A8C4B740-B92E-8942-8EF4-347710C32F2C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71A9C1C2-E4A0-D74C-8C05-2AD307E7B3E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0F366A03-D9E7-9F45-99D3-1CAC10EE2C7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10CB8A50-A713-2549-9F44-B792D2C30CA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DC4E3153-8354-1145-82FC-C287EF5FE6C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99B3C81B-87BA-1A4F-BCAD-DF0EF9C582C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DEEA64E4-A29A-E742-B32E-C111E6BF422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70" name="Freeform 469">
                  <a:extLst>
                    <a:ext uri="{FF2B5EF4-FFF2-40B4-BE49-F238E27FC236}">
                      <a16:creationId xmlns:a16="http://schemas.microsoft.com/office/drawing/2014/main" id="{43676372-2E7B-9445-80AD-B31686FE67E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314E0C43-2359-9440-BEF9-9E1924BED605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9737FFD7-2DCB-A148-A405-977351501C2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9739DB09-38E5-A347-93BF-13C80AD8453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04079280-378E-384D-9681-BF41B82BF6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914AA044-3657-1448-A5E9-2F003DC03F6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9FDF0B8-7E9A-1F4D-8C99-CE1C68A134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49A96193-2E73-4C43-843C-2C8C4DCEE47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F5358318-953E-E249-9021-E0B5DF66E3B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27B58DA-1AEB-4740-B294-405BA04A628A}"/>
              </a:ext>
            </a:extLst>
          </p:cNvPr>
          <p:cNvSpPr/>
          <p:nvPr/>
        </p:nvSpPr>
        <p:spPr>
          <a:xfrm>
            <a:off x="4527110" y="1359354"/>
            <a:ext cx="4744850" cy="3920135"/>
          </a:xfrm>
          <a:custGeom>
            <a:avLst/>
            <a:gdLst>
              <a:gd name="connsiteX0" fmla="*/ 2112364 w 4107620"/>
              <a:gd name="connsiteY0" fmla="*/ 1261685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2112364 w 4107620"/>
              <a:gd name="connsiteY29" fmla="*/ 1261685 h 4330718"/>
              <a:gd name="connsiteX0" fmla="*/ 1996750 w 4107620"/>
              <a:gd name="connsiteY0" fmla="*/ 1366789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1996750 w 4107620"/>
              <a:gd name="connsiteY29" fmla="*/ 1366789 h 433071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185936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270019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1062"/>
              <a:gd name="connsiteY0" fmla="*/ 1290412 h 4254341"/>
              <a:gd name="connsiteX1" fmla="*/ 1712971 w 4101062"/>
              <a:gd name="connsiteY1" fmla="*/ 1216839 h 4254341"/>
              <a:gd name="connsiteX2" fmla="*/ 1387150 w 4101062"/>
              <a:gd name="connsiteY2" fmla="*/ 827956 h 4254341"/>
              <a:gd name="connsiteX3" fmla="*/ 1134902 w 4101062"/>
              <a:gd name="connsiteY3" fmla="*/ 491625 h 4254341"/>
              <a:gd name="connsiteX4" fmla="*/ 840612 w 4101062"/>
              <a:gd name="connsiteY4" fmla="*/ 775404 h 4254341"/>
              <a:gd name="connsiteX5" fmla="*/ 703978 w 4101062"/>
              <a:gd name="connsiteY5" fmla="*/ 1279901 h 4254341"/>
              <a:gd name="connsiteX6" fmla="*/ 1240006 w 4101062"/>
              <a:gd name="connsiteY6" fmla="*/ 1878991 h 4254341"/>
              <a:gd name="connsiteX7" fmla="*/ 1303068 w 4101062"/>
              <a:gd name="connsiteY7" fmla="*/ 2299404 h 4254341"/>
              <a:gd name="connsiteX8" fmla="*/ 220502 w 4101062"/>
              <a:gd name="connsiteY8" fmla="*/ 2225832 h 4254341"/>
              <a:gd name="connsiteX9" fmla="*/ 83868 w 4101062"/>
              <a:gd name="connsiteY9" fmla="*/ 2866963 h 4254341"/>
              <a:gd name="connsiteX10" fmla="*/ 1218985 w 4101062"/>
              <a:gd name="connsiteY10" fmla="*/ 3182273 h 4254341"/>
              <a:gd name="connsiteX11" fmla="*/ 1124392 w 4101062"/>
              <a:gd name="connsiteY11" fmla="*/ 3571156 h 4254341"/>
              <a:gd name="connsiteX12" fmla="*/ 924695 w 4101062"/>
              <a:gd name="connsiteY12" fmla="*/ 3686770 h 4254341"/>
              <a:gd name="connsiteX13" fmla="*/ 1324088 w 4101062"/>
              <a:gd name="connsiteY13" fmla="*/ 3886466 h 4254341"/>
              <a:gd name="connsiteX14" fmla="*/ 1576337 w 4101062"/>
              <a:gd name="connsiteY14" fmla="*/ 3823404 h 4254341"/>
              <a:gd name="connsiteX15" fmla="*/ 1818075 w 4101062"/>
              <a:gd name="connsiteY15" fmla="*/ 3960039 h 4254341"/>
              <a:gd name="connsiteX16" fmla="*/ 1996750 w 4101062"/>
              <a:gd name="connsiteY16" fmla="*/ 4222797 h 4254341"/>
              <a:gd name="connsiteX17" fmla="*/ 2448695 w 4101062"/>
              <a:gd name="connsiteY17" fmla="*/ 4222797 h 4254341"/>
              <a:gd name="connsiteX18" fmla="*/ 2764006 w 4101062"/>
              <a:gd name="connsiteY18" fmla="*/ 3981059 h 4254341"/>
              <a:gd name="connsiteX19" fmla="*/ 2995233 w 4101062"/>
              <a:gd name="connsiteY19" fmla="*/ 3949528 h 4254341"/>
              <a:gd name="connsiteX20" fmla="*/ 3016254 w 4101062"/>
              <a:gd name="connsiteY20" fmla="*/ 3655239 h 4254341"/>
              <a:gd name="connsiteX21" fmla="*/ 3194930 w 4101062"/>
              <a:gd name="connsiteY21" fmla="*/ 3224315 h 4254341"/>
              <a:gd name="connsiteX22" fmla="*/ 3972695 w 4101062"/>
              <a:gd name="connsiteY22" fmla="*/ 3045639 h 4254341"/>
              <a:gd name="connsiteX23" fmla="*/ 3909633 w 4101062"/>
              <a:gd name="connsiteY23" fmla="*/ 1742356 h 4254341"/>
              <a:gd name="connsiteX24" fmla="*/ 4046268 w 4101062"/>
              <a:gd name="connsiteY24" fmla="*/ 827956 h 4254341"/>
              <a:gd name="connsiteX25" fmla="*/ 3962185 w 4101062"/>
              <a:gd name="connsiteY25" fmla="*/ 71211 h 4254341"/>
              <a:gd name="connsiteX26" fmla="*/ 2574819 w 4101062"/>
              <a:gd name="connsiteY26" fmla="*/ 71211 h 4254341"/>
              <a:gd name="connsiteX27" fmla="*/ 2270019 w 4101062"/>
              <a:gd name="connsiteY27" fmla="*/ 418052 h 4254341"/>
              <a:gd name="connsiteX28" fmla="*/ 2238488 w 4101062"/>
              <a:gd name="connsiteY28" fmla="*/ 1153777 h 4254341"/>
              <a:gd name="connsiteX29" fmla="*/ 1996750 w 4101062"/>
              <a:gd name="connsiteY29" fmla="*/ 1290412 h 4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01062" h="4254341">
                <a:moveTo>
                  <a:pt x="1996750" y="1290412"/>
                </a:moveTo>
                <a:cubicBezTo>
                  <a:pt x="1909164" y="1300922"/>
                  <a:pt x="1814571" y="1293915"/>
                  <a:pt x="1712971" y="1216839"/>
                </a:cubicBezTo>
                <a:cubicBezTo>
                  <a:pt x="1611371" y="1139763"/>
                  <a:pt x="1483495" y="948825"/>
                  <a:pt x="1387150" y="827956"/>
                </a:cubicBezTo>
                <a:cubicBezTo>
                  <a:pt x="1290805" y="707087"/>
                  <a:pt x="1225992" y="500384"/>
                  <a:pt x="1134902" y="491625"/>
                </a:cubicBezTo>
                <a:cubicBezTo>
                  <a:pt x="1043812" y="482866"/>
                  <a:pt x="912433" y="644025"/>
                  <a:pt x="840612" y="775404"/>
                </a:cubicBezTo>
                <a:cubicBezTo>
                  <a:pt x="768791" y="906783"/>
                  <a:pt x="637412" y="1095970"/>
                  <a:pt x="703978" y="1279901"/>
                </a:cubicBezTo>
                <a:cubicBezTo>
                  <a:pt x="770544" y="1463832"/>
                  <a:pt x="1140158" y="1709074"/>
                  <a:pt x="1240006" y="1878991"/>
                </a:cubicBezTo>
                <a:cubicBezTo>
                  <a:pt x="1339854" y="2048908"/>
                  <a:pt x="1472985" y="2241597"/>
                  <a:pt x="1303068" y="2299404"/>
                </a:cubicBezTo>
                <a:cubicBezTo>
                  <a:pt x="1133151" y="2357211"/>
                  <a:pt x="423702" y="2131239"/>
                  <a:pt x="220502" y="2225832"/>
                </a:cubicBezTo>
                <a:cubicBezTo>
                  <a:pt x="17302" y="2320425"/>
                  <a:pt x="-82546" y="2707556"/>
                  <a:pt x="83868" y="2866963"/>
                </a:cubicBezTo>
                <a:cubicBezTo>
                  <a:pt x="250282" y="3026370"/>
                  <a:pt x="1045564" y="3064908"/>
                  <a:pt x="1218985" y="3182273"/>
                </a:cubicBezTo>
                <a:cubicBezTo>
                  <a:pt x="1392406" y="3299638"/>
                  <a:pt x="1173440" y="3487073"/>
                  <a:pt x="1124392" y="3571156"/>
                </a:cubicBezTo>
                <a:cubicBezTo>
                  <a:pt x="1075344" y="3655239"/>
                  <a:pt x="891412" y="3634218"/>
                  <a:pt x="924695" y="3686770"/>
                </a:cubicBezTo>
                <a:cubicBezTo>
                  <a:pt x="957978" y="3739322"/>
                  <a:pt x="1215481" y="3863694"/>
                  <a:pt x="1324088" y="3886466"/>
                </a:cubicBezTo>
                <a:cubicBezTo>
                  <a:pt x="1432695" y="3909238"/>
                  <a:pt x="1494006" y="3811142"/>
                  <a:pt x="1576337" y="3823404"/>
                </a:cubicBezTo>
                <a:cubicBezTo>
                  <a:pt x="1658668" y="3835666"/>
                  <a:pt x="1748006" y="3893474"/>
                  <a:pt x="1818075" y="3960039"/>
                </a:cubicBezTo>
                <a:cubicBezTo>
                  <a:pt x="1888144" y="4026604"/>
                  <a:pt x="1891647" y="4179004"/>
                  <a:pt x="1996750" y="4222797"/>
                </a:cubicBezTo>
                <a:cubicBezTo>
                  <a:pt x="2101853" y="4266590"/>
                  <a:pt x="2320819" y="4263087"/>
                  <a:pt x="2448695" y="4222797"/>
                </a:cubicBezTo>
                <a:cubicBezTo>
                  <a:pt x="2576571" y="4182507"/>
                  <a:pt x="2672916" y="4026604"/>
                  <a:pt x="2764006" y="3981059"/>
                </a:cubicBezTo>
                <a:cubicBezTo>
                  <a:pt x="2855096" y="3935514"/>
                  <a:pt x="2953192" y="4003831"/>
                  <a:pt x="2995233" y="3949528"/>
                </a:cubicBezTo>
                <a:cubicBezTo>
                  <a:pt x="3037274" y="3895225"/>
                  <a:pt x="2982971" y="3776108"/>
                  <a:pt x="3016254" y="3655239"/>
                </a:cubicBezTo>
                <a:cubicBezTo>
                  <a:pt x="3049537" y="3534370"/>
                  <a:pt x="3035523" y="3325915"/>
                  <a:pt x="3194930" y="3224315"/>
                </a:cubicBezTo>
                <a:cubicBezTo>
                  <a:pt x="3354337" y="3122715"/>
                  <a:pt x="3853578" y="3292632"/>
                  <a:pt x="3972695" y="3045639"/>
                </a:cubicBezTo>
                <a:cubicBezTo>
                  <a:pt x="4091812" y="2798646"/>
                  <a:pt x="3897371" y="2111970"/>
                  <a:pt x="3909633" y="1742356"/>
                </a:cubicBezTo>
                <a:cubicBezTo>
                  <a:pt x="3921895" y="1372742"/>
                  <a:pt x="4037509" y="1106480"/>
                  <a:pt x="4046268" y="827956"/>
                </a:cubicBezTo>
                <a:cubicBezTo>
                  <a:pt x="4055027" y="549432"/>
                  <a:pt x="4207426" y="197335"/>
                  <a:pt x="3962185" y="71211"/>
                </a:cubicBezTo>
                <a:cubicBezTo>
                  <a:pt x="3716944" y="-54913"/>
                  <a:pt x="2856847" y="13404"/>
                  <a:pt x="2574819" y="71211"/>
                </a:cubicBezTo>
                <a:cubicBezTo>
                  <a:pt x="2292791" y="129018"/>
                  <a:pt x="2310309" y="223611"/>
                  <a:pt x="2270019" y="418052"/>
                </a:cubicBezTo>
                <a:cubicBezTo>
                  <a:pt x="2229729" y="612493"/>
                  <a:pt x="2284033" y="1008384"/>
                  <a:pt x="2238488" y="1153777"/>
                </a:cubicBezTo>
                <a:cubicBezTo>
                  <a:pt x="2192943" y="1299170"/>
                  <a:pt x="2084336" y="1279902"/>
                  <a:pt x="1996750" y="1290412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2D7C5-8792-4249-BD62-A3F4E27073A0}"/>
              </a:ext>
            </a:extLst>
          </p:cNvPr>
          <p:cNvSpPr/>
          <p:nvPr/>
        </p:nvSpPr>
        <p:spPr>
          <a:xfrm>
            <a:off x="946914" y="1380698"/>
            <a:ext cx="30812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devices: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End devices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devices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B9D94-712C-48D8-8B81-1A3C0B612D44}"/>
              </a:ext>
            </a:extLst>
          </p:cNvPr>
          <p:cNvSpPr/>
          <p:nvPr/>
        </p:nvSpPr>
        <p:spPr>
          <a:xfrm>
            <a:off x="1415755" y="5301209"/>
            <a:ext cx="14125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Send?</a:t>
            </a:r>
          </a:p>
          <a:p>
            <a:r>
              <a:rPr lang="en-US" sz="2400" dirty="0"/>
              <a:t>Receiver?</a:t>
            </a:r>
          </a:p>
          <a:p>
            <a:r>
              <a:rPr lang="en-US" sz="2400" dirty="0"/>
              <a:t>Storage?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5D6F8-DA02-4FDF-A337-1A59DE4321CF}"/>
              </a:ext>
            </a:extLst>
          </p:cNvPr>
          <p:cNvSpPr txBox="1"/>
          <p:nvPr/>
        </p:nvSpPr>
        <p:spPr>
          <a:xfrm>
            <a:off x="946914" y="2657532"/>
            <a:ext cx="3787467" cy="5735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fiber, copper, radio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rate: bandwidth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75113-3987-429E-B36C-6F64C1B58138}"/>
              </a:ext>
            </a:extLst>
          </p:cNvPr>
          <p:cNvSpPr txBox="1"/>
          <p:nvPr/>
        </p:nvSpPr>
        <p:spPr>
          <a:xfrm>
            <a:off x="942777" y="4149081"/>
            <a:ext cx="4397344" cy="55504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protocols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storage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exchange data?</a:t>
            </a:r>
          </a:p>
        </p:txBody>
      </p:sp>
      <p:sp>
        <p:nvSpPr>
          <p:cNvPr id="575" name="Rectangle 2">
            <a:extLst>
              <a:ext uri="{FF2B5EF4-FFF2-40B4-BE49-F238E27FC236}">
                <a16:creationId xmlns:a16="http://schemas.microsoft.com/office/drawing/2014/main" id="{39AE06F9-EBEF-4024-88CA-906178C68914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645395" y="-150246"/>
            <a:ext cx="756690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</p:spTree>
    <p:extLst>
      <p:ext uri="{BB962C8B-B14F-4D97-AF65-F5344CB8AC3E}">
        <p14:creationId xmlns:p14="http://schemas.microsoft.com/office/powerpoint/2010/main" val="122730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3" grpId="0" animBg="1"/>
      <p:bldP spid="3" grpId="1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D2CED5C-BD13-4672-BB46-8D21BA6ACFB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219262" y="-19455"/>
            <a:ext cx="5657850" cy="971550"/>
          </a:xfrm>
        </p:spPr>
        <p:txBody>
          <a:bodyPr anchor="ctr"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8594D01-8B3F-494D-92AD-0C7026080A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-32256" y="1523109"/>
            <a:ext cx="5150424" cy="3308747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Data 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Transmission state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Process state</a:t>
            </a:r>
          </a:p>
          <a:p>
            <a:pPr lvl="1" eaLnBrk="1" hangingPunct="1">
              <a:buClr>
                <a:srgbClr val="9E9EFF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Storage state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Clr>
                <a:srgbClr val="9E9EFF"/>
              </a:buClr>
              <a:buFont typeface="Wingdings" panose="05000000000000000000" pitchFamily="2" charset="2"/>
              <a:buNone/>
            </a:pPr>
            <a:endParaRPr lang="en-US" altLang="zh-CN" sz="1950" dirty="0"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5815C-73FD-4971-9239-2912F6D91597}"/>
              </a:ext>
            </a:extLst>
          </p:cNvPr>
          <p:cNvSpPr txBox="1"/>
          <p:nvPr/>
        </p:nvSpPr>
        <p:spPr>
          <a:xfrm>
            <a:off x="113396" y="856698"/>
            <a:ext cx="3292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5DFAFF-8AB6-44CE-A895-DD85E4DC0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27" y="1140915"/>
            <a:ext cx="4115782" cy="4717395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E9B170A5-8683-407B-BA40-8760BEF5D9D2}"/>
              </a:ext>
            </a:extLst>
          </p:cNvPr>
          <p:cNvSpPr txBox="1"/>
          <p:nvPr/>
        </p:nvSpPr>
        <p:spPr>
          <a:xfrm>
            <a:off x="5408079" y="3221251"/>
            <a:ext cx="15792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Internet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A1A2D2D-94E6-41F3-BBF6-951CD1334547}"/>
              </a:ext>
            </a:extLst>
          </p:cNvPr>
          <p:cNvSpPr/>
          <p:nvPr/>
        </p:nvSpPr>
        <p:spPr>
          <a:xfrm>
            <a:off x="5374322" y="3249246"/>
            <a:ext cx="1802871" cy="496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495475F-9349-4CC3-BBE7-37F86640EE2C}"/>
              </a:ext>
            </a:extLst>
          </p:cNvPr>
          <p:cNvGrpSpPr/>
          <p:nvPr/>
        </p:nvGrpSpPr>
        <p:grpSpPr>
          <a:xfrm>
            <a:off x="3396898" y="1301604"/>
            <a:ext cx="4749131" cy="4156474"/>
            <a:chOff x="6898384" y="1234057"/>
            <a:chExt cx="5199039" cy="5084269"/>
          </a:xfrm>
        </p:grpSpPr>
        <p:sp>
          <p:nvSpPr>
            <p:cNvPr id="173" name="Freeform 370">
              <a:extLst>
                <a:ext uri="{FF2B5EF4-FFF2-40B4-BE49-F238E27FC236}">
                  <a16:creationId xmlns:a16="http://schemas.microsoft.com/office/drawing/2014/main" id="{3029D400-2ECA-47F7-8891-4C55E9298CE1}"/>
                </a:ext>
              </a:extLst>
            </p:cNvPr>
            <p:cNvSpPr/>
            <p:nvPr/>
          </p:nvSpPr>
          <p:spPr>
            <a:xfrm>
              <a:off x="9048399" y="3035682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174" name="Freeform 417">
              <a:extLst>
                <a:ext uri="{FF2B5EF4-FFF2-40B4-BE49-F238E27FC236}">
                  <a16:creationId xmlns:a16="http://schemas.microsoft.com/office/drawing/2014/main" id="{E97AADDE-14DD-4C3E-AE3C-4B3DB3E78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287" y="1795939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175" name="Group 418">
              <a:extLst>
                <a:ext uri="{FF2B5EF4-FFF2-40B4-BE49-F238E27FC236}">
                  <a16:creationId xmlns:a16="http://schemas.microsoft.com/office/drawing/2014/main" id="{8F8564B1-63ED-425F-87F9-9BB8EC9EA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8561" y="3259155"/>
              <a:ext cx="1458912" cy="933450"/>
              <a:chOff x="2889" y="1631"/>
              <a:chExt cx="980" cy="743"/>
            </a:xfrm>
          </p:grpSpPr>
          <p:sp>
            <p:nvSpPr>
              <p:cNvPr id="205" name="Rectangle 419">
                <a:extLst>
                  <a:ext uri="{FF2B5EF4-FFF2-40B4-BE49-F238E27FC236}">
                    <a16:creationId xmlns:a16="http://schemas.microsoft.com/office/drawing/2014/main" id="{E5177A51-684F-4A92-86C9-749C21D42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6" name="AutoShape 420">
                <a:extLst>
                  <a:ext uri="{FF2B5EF4-FFF2-40B4-BE49-F238E27FC236}">
                    <a16:creationId xmlns:a16="http://schemas.microsoft.com/office/drawing/2014/main" id="{5172C21D-70B5-4B59-B0CE-326D18889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6" name="Freeform 427">
              <a:extLst>
                <a:ext uri="{FF2B5EF4-FFF2-40B4-BE49-F238E27FC236}">
                  <a16:creationId xmlns:a16="http://schemas.microsoft.com/office/drawing/2014/main" id="{A80C4B5C-8BD5-4BF2-8FE1-04F558C50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5612" y="4653038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sz="2100" dirty="0"/>
            </a:p>
          </p:txBody>
        </p:sp>
        <p:sp>
          <p:nvSpPr>
            <p:cNvPr id="177" name="Text Box 580">
              <a:extLst>
                <a:ext uri="{FF2B5EF4-FFF2-40B4-BE49-F238E27FC236}">
                  <a16:creationId xmlns:a16="http://schemas.microsoft.com/office/drawing/2014/main" id="{AF342E72-9C96-49C8-A770-A9049A6A4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823" y="1234057"/>
              <a:ext cx="1621845" cy="395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mobile network</a:t>
              </a:r>
            </a:p>
          </p:txBody>
        </p:sp>
        <p:sp>
          <p:nvSpPr>
            <p:cNvPr id="178" name="Text Box 580">
              <a:extLst>
                <a:ext uri="{FF2B5EF4-FFF2-40B4-BE49-F238E27FC236}">
                  <a16:creationId xmlns:a16="http://schemas.microsoft.com/office/drawing/2014/main" id="{3CC0E8FE-938F-441A-AF25-3EC7F6F21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8384" y="4117558"/>
              <a:ext cx="1955646" cy="338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home network</a:t>
              </a:r>
            </a:p>
          </p:txBody>
        </p:sp>
        <p:sp>
          <p:nvSpPr>
            <p:cNvPr id="179" name="Text Box 580">
              <a:extLst>
                <a:ext uri="{FF2B5EF4-FFF2-40B4-BE49-F238E27FC236}">
                  <a16:creationId xmlns:a16="http://schemas.microsoft.com/office/drawing/2014/main" id="{61B3EBD6-E180-42F6-B8E3-545653688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520" y="5749679"/>
              <a:ext cx="1747281" cy="56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>
                  <a:latin typeface="+mn-lt"/>
                </a:rPr>
                <a:t>          network</a:t>
              </a:r>
            </a:p>
          </p:txBody>
        </p:sp>
        <p:sp>
          <p:nvSpPr>
            <p:cNvPr id="180" name="Freeform 371">
              <a:extLst>
                <a:ext uri="{FF2B5EF4-FFF2-40B4-BE49-F238E27FC236}">
                  <a16:creationId xmlns:a16="http://schemas.microsoft.com/office/drawing/2014/main" id="{6401C403-5598-4BC3-B946-5206003BC4B0}"/>
                </a:ext>
              </a:extLst>
            </p:cNvPr>
            <p:cNvSpPr/>
            <p:nvPr/>
          </p:nvSpPr>
          <p:spPr>
            <a:xfrm>
              <a:off x="10285357" y="3149444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96065C4-4140-4342-8909-901530312E62}"/>
                </a:ext>
              </a:extLst>
            </p:cNvPr>
            <p:cNvGrpSpPr/>
            <p:nvPr/>
          </p:nvGrpSpPr>
          <p:grpSpPr>
            <a:xfrm>
              <a:off x="10900911" y="3897954"/>
              <a:ext cx="687393" cy="721548"/>
              <a:chOff x="5203089" y="1751190"/>
              <a:chExt cx="858331" cy="662414"/>
            </a:xfrm>
          </p:grpSpPr>
          <p:sp>
            <p:nvSpPr>
              <p:cNvPr id="197" name="Freeform 381">
                <a:extLst>
                  <a:ext uri="{FF2B5EF4-FFF2-40B4-BE49-F238E27FC236}">
                    <a16:creationId xmlns:a16="http://schemas.microsoft.com/office/drawing/2014/main" id="{344B80CE-CF57-46AE-BFB6-CA6654CD7CA7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198" name="Freeform 382">
                <a:extLst>
                  <a:ext uri="{FF2B5EF4-FFF2-40B4-BE49-F238E27FC236}">
                    <a16:creationId xmlns:a16="http://schemas.microsoft.com/office/drawing/2014/main" id="{8A6A789E-D00B-4D1F-8CAB-A4380CBA9DC4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0FD97194-3187-4D05-9024-28A4A881BDCF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3A8C232-2F24-498F-A067-95BC0C3595AD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2D4B622-A0BB-4AE7-AD8B-679608EED8CB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D8776881-C81C-4E55-9741-1B66C1C57A98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25FD9226-4EED-47CF-A680-77222522DEAD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FC629DEA-E3C6-4D9D-B8C9-CEF0D2BBBEEF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917CED0-9813-47F2-A288-B43C9A9E722C}"/>
                </a:ext>
              </a:extLst>
            </p:cNvPr>
            <p:cNvGrpSpPr/>
            <p:nvPr/>
          </p:nvGrpSpPr>
          <p:grpSpPr>
            <a:xfrm>
              <a:off x="10834382" y="3164075"/>
              <a:ext cx="594613" cy="648336"/>
              <a:chOff x="5203089" y="1751190"/>
              <a:chExt cx="858331" cy="662414"/>
            </a:xfrm>
          </p:grpSpPr>
          <p:sp>
            <p:nvSpPr>
              <p:cNvPr id="189" name="Freeform 398">
                <a:extLst>
                  <a:ext uri="{FF2B5EF4-FFF2-40B4-BE49-F238E27FC236}">
                    <a16:creationId xmlns:a16="http://schemas.microsoft.com/office/drawing/2014/main" id="{2AEC3537-5AAA-4EA8-A513-7CC72240DA8D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190" name="Freeform 399">
                <a:extLst>
                  <a:ext uri="{FF2B5EF4-FFF2-40B4-BE49-F238E27FC236}">
                    <a16:creationId xmlns:a16="http://schemas.microsoft.com/office/drawing/2014/main" id="{B0EB1391-8491-4F8B-ACE9-C46B15DBAFF3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00" dirty="0"/>
              </a:p>
            </p:txBody>
          </p: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2C0376B-479D-4A5A-9DA5-81248DD3CB06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0EC6CF-CCB7-4C97-84EB-82885595AEEB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DBDCEDA7-FDE8-4293-A503-AA22155A3268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DB3AAEFB-9F68-4D66-B758-0CD72E3EB9AD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98BA940-8506-4AE0-BD03-7C96B34BC19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3F62C6C-1E4D-4CFA-9613-E33CD93E6D3A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Freeform 561">
              <a:extLst>
                <a:ext uri="{FF2B5EF4-FFF2-40B4-BE49-F238E27FC236}">
                  <a16:creationId xmlns:a16="http://schemas.microsoft.com/office/drawing/2014/main" id="{99655699-A496-41EA-92C1-892E5DE08CFE}"/>
                </a:ext>
              </a:extLst>
            </p:cNvPr>
            <p:cNvSpPr/>
            <p:nvPr/>
          </p:nvSpPr>
          <p:spPr>
            <a:xfrm>
              <a:off x="9604024" y="1751946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C07E4C7-F79A-4023-BF3B-84094E420FB9}"/>
                </a:ext>
              </a:extLst>
            </p:cNvPr>
            <p:cNvSpPr txBox="1"/>
            <p:nvPr/>
          </p:nvSpPr>
          <p:spPr>
            <a:xfrm>
              <a:off x="9490412" y="1296784"/>
              <a:ext cx="2041257" cy="367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national or global ISP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A66FFA7-F636-4A7E-A011-D40AEF003B85}"/>
                </a:ext>
              </a:extLst>
            </p:cNvPr>
            <p:cNvSpPr/>
            <p:nvPr/>
          </p:nvSpPr>
          <p:spPr>
            <a:xfrm>
              <a:off x="9342279" y="3647812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9A76639-4059-46BA-9305-C8D84082A390}"/>
                </a:ext>
              </a:extLst>
            </p:cNvPr>
            <p:cNvSpPr txBox="1"/>
            <p:nvPr/>
          </p:nvSpPr>
          <p:spPr>
            <a:xfrm>
              <a:off x="8182488" y="3043408"/>
              <a:ext cx="1232985" cy="875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local or regional ISP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F767A4A-E0BE-4605-A857-3960D712CDB4}"/>
                </a:ext>
              </a:extLst>
            </p:cNvPr>
            <p:cNvSpPr txBox="1"/>
            <p:nvPr/>
          </p:nvSpPr>
          <p:spPr>
            <a:xfrm>
              <a:off x="10980978" y="4647841"/>
              <a:ext cx="1116445" cy="621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0C5ABA0-0DD6-495A-9E03-0BB198C80D7D}"/>
                </a:ext>
              </a:extLst>
            </p:cNvPr>
            <p:cNvSpPr txBox="1"/>
            <p:nvPr/>
          </p:nvSpPr>
          <p:spPr>
            <a:xfrm>
              <a:off x="10126229" y="4093290"/>
              <a:ext cx="967280" cy="875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5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500" dirty="0"/>
                <a:t>network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A33747-2CA5-48C1-A3DD-8E7528E66464}"/>
              </a:ext>
            </a:extLst>
          </p:cNvPr>
          <p:cNvGrpSpPr/>
          <p:nvPr/>
        </p:nvGrpSpPr>
        <p:grpSpPr>
          <a:xfrm>
            <a:off x="3285922" y="1668148"/>
            <a:ext cx="4140680" cy="3354314"/>
            <a:chOff x="7562238" y="2127325"/>
            <a:chExt cx="3578867" cy="3640283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9471D50-C9A9-4E97-B413-8ED589F0BB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9920" y="3580125"/>
              <a:ext cx="412964" cy="63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567287D-4F94-4993-B459-E61332138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60835" y="3640684"/>
              <a:ext cx="345866" cy="738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876DAF0-FB6E-4E62-BB67-ADC4DA703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6897" y="3633421"/>
              <a:ext cx="335987" cy="395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4B0180E-1F84-4FEE-BB30-92C258B59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774" y="3594896"/>
              <a:ext cx="1" cy="485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70CD209-973A-41DF-96D0-CE76681145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50620" y="4071642"/>
              <a:ext cx="508543" cy="3486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E713DBD-6768-4F87-8BC2-110E62068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5195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09AE0EF-DEFD-4221-8C19-411986733B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19616" y="4087742"/>
              <a:ext cx="6554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40CC5E7-C059-4011-AB18-9B86AB431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6868" y="3507672"/>
              <a:ext cx="382424" cy="5170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ADEFC181-174B-4863-B0AA-A8DF7A800695}"/>
                </a:ext>
              </a:extLst>
            </p:cNvPr>
            <p:cNvCxnSpPr>
              <a:cxnSpLocks/>
            </p:cNvCxnSpPr>
            <p:nvPr/>
          </p:nvCxnSpPr>
          <p:spPr>
            <a:xfrm>
              <a:off x="9733069" y="3507672"/>
              <a:ext cx="0" cy="540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8414812-62A1-491C-A534-79E416F18EC6}"/>
                </a:ext>
              </a:extLst>
            </p:cNvPr>
            <p:cNvCxnSpPr/>
            <p:nvPr/>
          </p:nvCxnSpPr>
          <p:spPr>
            <a:xfrm>
              <a:off x="10137668" y="2754692"/>
              <a:ext cx="488174" cy="83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15C23D4-F27D-419B-9CC9-74B98E4E8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8719" y="2695013"/>
              <a:ext cx="380432" cy="69480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165C15BC-4ACC-4D71-BB49-68D7E8049918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FF47164-6751-4A63-ACFC-498DE9A6035E}"/>
                  </a:ext>
                </a:extLst>
              </p:cNvPr>
              <p:cNvGrpSpPr/>
              <p:nvPr/>
            </p:nvGrpSpPr>
            <p:grpSpPr>
              <a:xfrm>
                <a:off x="7857253" y="2127325"/>
                <a:ext cx="3283852" cy="3640283"/>
                <a:chOff x="7881336" y="2104198"/>
                <a:chExt cx="3283852" cy="3640283"/>
              </a:xfrm>
            </p:grpSpPr>
            <p:sp>
              <p:nvSpPr>
                <p:cNvPr id="225" name="Line 428">
                  <a:extLst>
                    <a:ext uri="{FF2B5EF4-FFF2-40B4-BE49-F238E27FC236}">
                      <a16:creationId xmlns:a16="http://schemas.microsoft.com/office/drawing/2014/main" id="{B9926E24-5819-4BD4-AEBA-F0DEEE3B1F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813692" y="5228612"/>
                  <a:ext cx="388062" cy="75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26" name="Line 430">
                  <a:extLst>
                    <a:ext uri="{FF2B5EF4-FFF2-40B4-BE49-F238E27FC236}">
                      <a16:creationId xmlns:a16="http://schemas.microsoft.com/office/drawing/2014/main" id="{57537666-949D-41B7-A680-EC060B6B1E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10234009" y="5382159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27" name="Line 431">
                  <a:extLst>
                    <a:ext uri="{FF2B5EF4-FFF2-40B4-BE49-F238E27FC236}">
                      <a16:creationId xmlns:a16="http://schemas.microsoft.com/office/drawing/2014/main" id="{9CEB6E91-8965-4A84-BD0B-25F54A703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457042" y="4815390"/>
                  <a:ext cx="524483" cy="2615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8" name="Line 432">
                  <a:extLst>
                    <a:ext uri="{FF2B5EF4-FFF2-40B4-BE49-F238E27FC236}">
                      <a16:creationId xmlns:a16="http://schemas.microsoft.com/office/drawing/2014/main" id="{048724F5-FB04-44C5-9333-E12A32A6B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74149" y="4815390"/>
                  <a:ext cx="569255" cy="246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29" name="Line 433">
                  <a:extLst>
                    <a:ext uri="{FF2B5EF4-FFF2-40B4-BE49-F238E27FC236}">
                      <a16:creationId xmlns:a16="http://schemas.microsoft.com/office/drawing/2014/main" id="{133F88AE-7509-4EEB-88E8-F9592A68D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45827" y="5085749"/>
                  <a:ext cx="1030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30" name="Line 435">
                  <a:extLst>
                    <a:ext uri="{FF2B5EF4-FFF2-40B4-BE49-F238E27FC236}">
                      <a16:creationId xmlns:a16="http://schemas.microsoft.com/office/drawing/2014/main" id="{D7BD1269-6072-48BD-A0DB-4E234A4805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34290" y="5094207"/>
                  <a:ext cx="22680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31" name="Line 436">
                  <a:extLst>
                    <a:ext uri="{FF2B5EF4-FFF2-40B4-BE49-F238E27FC236}">
                      <a16:creationId xmlns:a16="http://schemas.microsoft.com/office/drawing/2014/main" id="{7AFD6FC0-3696-40EB-AF41-04E7B0E7D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972450" y="526734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32" name="Line 439">
                  <a:extLst>
                    <a:ext uri="{FF2B5EF4-FFF2-40B4-BE49-F238E27FC236}">
                      <a16:creationId xmlns:a16="http://schemas.microsoft.com/office/drawing/2014/main" id="{436675C2-40B4-46D0-A4B8-23FD750F5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397900" y="5259125"/>
                  <a:ext cx="68080" cy="2939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33" name="Line 440">
                  <a:extLst>
                    <a:ext uri="{FF2B5EF4-FFF2-40B4-BE49-F238E27FC236}">
                      <a16:creationId xmlns:a16="http://schemas.microsoft.com/office/drawing/2014/main" id="{DA68D420-A39B-454F-A605-8A1D6AF3CE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512814" y="5284804"/>
                  <a:ext cx="280374" cy="2698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34" name="Line 441">
                  <a:extLst>
                    <a:ext uri="{FF2B5EF4-FFF2-40B4-BE49-F238E27FC236}">
                      <a16:creationId xmlns:a16="http://schemas.microsoft.com/office/drawing/2014/main" id="{C682B998-0644-4D3E-B19C-BF11F3682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12814" y="5234921"/>
                  <a:ext cx="914184" cy="4686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35" name="Line 443">
                  <a:extLst>
                    <a:ext uri="{FF2B5EF4-FFF2-40B4-BE49-F238E27FC236}">
                      <a16:creationId xmlns:a16="http://schemas.microsoft.com/office/drawing/2014/main" id="{EE16C5AB-F970-4705-A662-6D2FD632C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71861" y="3806843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36" name="Line 449">
                  <a:extLst>
                    <a:ext uri="{FF2B5EF4-FFF2-40B4-BE49-F238E27FC236}">
                      <a16:creationId xmlns:a16="http://schemas.microsoft.com/office/drawing/2014/main" id="{29EF4E26-6F79-4AB2-B5A7-E1D4FA1D8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81336" y="4017980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37" name="Line 428">
                  <a:extLst>
                    <a:ext uri="{FF2B5EF4-FFF2-40B4-BE49-F238E27FC236}">
                      <a16:creationId xmlns:a16="http://schemas.microsoft.com/office/drawing/2014/main" id="{71B3CE2D-C251-486A-883C-467B34280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V="1">
                  <a:off x="9909628" y="5560344"/>
                  <a:ext cx="366793" cy="14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2100" dirty="0"/>
                </a:p>
              </p:txBody>
            </p:sp>
            <p:sp>
              <p:nvSpPr>
                <p:cNvPr id="238" name="Line 440">
                  <a:extLst>
                    <a:ext uri="{FF2B5EF4-FFF2-40B4-BE49-F238E27FC236}">
                      <a16:creationId xmlns:a16="http://schemas.microsoft.com/office/drawing/2014/main" id="{BF1F9BCD-B0C3-4B2D-B0F4-30D1E27CFE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483508" y="5013435"/>
                  <a:ext cx="404236" cy="20777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CAF0C9A0-1215-4DD8-A288-9E949AB7D8AD}"/>
                    </a:ext>
                  </a:extLst>
                </p:cNvPr>
                <p:cNvCxnSpPr/>
                <p:nvPr/>
              </p:nvCxnSpPr>
              <p:spPr>
                <a:xfrm flipH="1">
                  <a:off x="10124718" y="2146305"/>
                  <a:ext cx="761467" cy="57735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48592293-3F89-4097-B0D0-365A9F5066EA}"/>
                    </a:ext>
                  </a:extLst>
                </p:cNvPr>
                <p:cNvCxnSpPr/>
                <p:nvPr/>
              </p:nvCxnSpPr>
              <p:spPr>
                <a:xfrm flipH="1">
                  <a:off x="10124718" y="2245186"/>
                  <a:ext cx="397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09BF236A-7D23-4A39-9498-0141B446E434}"/>
                    </a:ext>
                  </a:extLst>
                </p:cNvPr>
                <p:cNvCxnSpPr/>
                <p:nvPr/>
              </p:nvCxnSpPr>
              <p:spPr>
                <a:xfrm flipH="1">
                  <a:off x="10696218" y="2177379"/>
                  <a:ext cx="149360" cy="5184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2E234721-360D-44A7-84AB-4E36ECF65AD6}"/>
                    </a:ext>
                  </a:extLst>
                </p:cNvPr>
                <p:cNvCxnSpPr/>
                <p:nvPr/>
              </p:nvCxnSpPr>
              <p:spPr>
                <a:xfrm flipH="1">
                  <a:off x="10166249" y="2695840"/>
                  <a:ext cx="574283" cy="2782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61F94499-F08A-4B21-99EA-9F92BD120F1E}"/>
                    </a:ext>
                  </a:extLst>
                </p:cNvPr>
                <p:cNvCxnSpPr/>
                <p:nvPr/>
              </p:nvCxnSpPr>
              <p:spPr>
                <a:xfrm flipH="1">
                  <a:off x="10093625" y="2146305"/>
                  <a:ext cx="788589" cy="988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FDA122E7-E203-46FC-B199-9830C5B277AC}"/>
                    </a:ext>
                  </a:extLst>
                </p:cNvPr>
                <p:cNvCxnSpPr/>
                <p:nvPr/>
              </p:nvCxnSpPr>
              <p:spPr>
                <a:xfrm flipH="1">
                  <a:off x="10886186" y="2104198"/>
                  <a:ext cx="279002" cy="421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469F7BEB-B9AD-4219-9345-B09A7D2F2120}"/>
                    </a:ext>
                  </a:extLst>
                </p:cNvPr>
                <p:cNvCxnSpPr/>
                <p:nvPr/>
              </p:nvCxnSpPr>
              <p:spPr>
                <a:xfrm flipH="1" flipV="1">
                  <a:off x="10706077" y="2695840"/>
                  <a:ext cx="353541" cy="678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67A673B6-F16F-42AB-8394-227FDE08C19B}"/>
                    </a:ext>
                  </a:extLst>
                </p:cNvPr>
                <p:cNvCxnSpPr/>
                <p:nvPr/>
              </p:nvCxnSpPr>
              <p:spPr>
                <a:xfrm flipH="1">
                  <a:off x="8793306" y="2245186"/>
                  <a:ext cx="1300319" cy="60662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Line 541">
                  <a:extLst>
                    <a:ext uri="{FF2B5EF4-FFF2-40B4-BE49-F238E27FC236}">
                      <a16:creationId xmlns:a16="http://schemas.microsoft.com/office/drawing/2014/main" id="{09811E6C-280A-47E1-9BFB-059658517E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02788" y="4090252"/>
                  <a:ext cx="429324" cy="7056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48" name="Line 424">
                  <a:extLst>
                    <a:ext uri="{FF2B5EF4-FFF2-40B4-BE49-F238E27FC236}">
                      <a16:creationId xmlns:a16="http://schemas.microsoft.com/office/drawing/2014/main" id="{8BB9EEA5-4EFA-4EA9-A959-7E5E45A1CE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268637" y="4024329"/>
                  <a:ext cx="969051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pic>
            <p:nvPicPr>
              <p:cNvPr id="221" name="Picture 778" descr="antenna_radiation_stylized">
                <a:extLst>
                  <a:ext uri="{FF2B5EF4-FFF2-40B4-BE49-F238E27FC236}">
                    <a16:creationId xmlns:a16="http://schemas.microsoft.com/office/drawing/2014/main" id="{EE966D0A-6E5F-4979-8CD6-664B75295B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2238" y="3813930"/>
                <a:ext cx="506412" cy="1060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2" name="Picture 781" descr="antenna_radiation_stylized">
                <a:extLst>
                  <a:ext uri="{FF2B5EF4-FFF2-40B4-BE49-F238E27FC236}">
                    <a16:creationId xmlns:a16="http://schemas.microsoft.com/office/drawing/2014/main" id="{6422529C-535F-4B9D-A6FE-17BC6B63AE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2073" y="5480938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3" name="Picture 799" descr="cell_tower_radiation copy">
                <a:extLst>
                  <a:ext uri="{FF2B5EF4-FFF2-40B4-BE49-F238E27FC236}">
                    <a16:creationId xmlns:a16="http://schemas.microsoft.com/office/drawing/2014/main" id="{DBBAA3A9-67FA-4168-AE12-E48B6269A7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0866" y="2158167"/>
                <a:ext cx="457200" cy="332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4" name="Oval 800">
                <a:extLst>
                  <a:ext uri="{FF2B5EF4-FFF2-40B4-BE49-F238E27FC236}">
                    <a16:creationId xmlns:a16="http://schemas.microsoft.com/office/drawing/2014/main" id="{C70B89CD-F4F2-42C8-BD6B-9AA1B8AAA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4541" y="2292995"/>
                <a:ext cx="52388" cy="49485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A56A3AB-F837-4BE8-94A7-0501A2CD3BEA}"/>
              </a:ext>
            </a:extLst>
          </p:cNvPr>
          <p:cNvGrpSpPr/>
          <p:nvPr/>
        </p:nvGrpSpPr>
        <p:grpSpPr>
          <a:xfrm>
            <a:off x="2944669" y="1378332"/>
            <a:ext cx="4794900" cy="3963029"/>
            <a:chOff x="7432700" y="1830405"/>
            <a:chExt cx="4144321" cy="4300892"/>
          </a:xfrm>
        </p:grpSpPr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AD73CE3D-300F-47AC-84A5-E2486F8C787B}"/>
                </a:ext>
              </a:extLst>
            </p:cNvPr>
            <p:cNvGrpSpPr/>
            <p:nvPr/>
          </p:nvGrpSpPr>
          <p:grpSpPr>
            <a:xfrm>
              <a:off x="7432700" y="1830405"/>
              <a:ext cx="1909777" cy="938011"/>
              <a:chOff x="7432700" y="1830405"/>
              <a:chExt cx="1909777" cy="938011"/>
            </a:xfrm>
          </p:grpSpPr>
          <p:grpSp>
            <p:nvGrpSpPr>
              <p:cNvPr id="423" name="Group 652">
                <a:extLst>
                  <a:ext uri="{FF2B5EF4-FFF2-40B4-BE49-F238E27FC236}">
                    <a16:creationId xmlns:a16="http://schemas.microsoft.com/office/drawing/2014/main" id="{1A6B149F-BE2E-4906-A05A-B64D94B729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454" name="Picture 653" descr="iphone_stylized_small">
                  <a:extLst>
                    <a:ext uri="{FF2B5EF4-FFF2-40B4-BE49-F238E27FC236}">
                      <a16:creationId xmlns:a16="http://schemas.microsoft.com/office/drawing/2014/main" id="{6DFFB6AF-EBB1-4813-9504-246BAF6DF0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55" name="Picture 654" descr="antenna_radiation_stylized">
                  <a:extLst>
                    <a:ext uri="{FF2B5EF4-FFF2-40B4-BE49-F238E27FC236}">
                      <a16:creationId xmlns:a16="http://schemas.microsoft.com/office/drawing/2014/main" id="{2DEE8BFB-D065-4BA9-B4BB-87D8127D0E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90D629FB-CC02-46F2-9747-A8C6C75D3CF3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431" name="Picture 1017" descr="antenna_stylized">
                  <a:extLst>
                    <a:ext uri="{FF2B5EF4-FFF2-40B4-BE49-F238E27FC236}">
                      <a16:creationId xmlns:a16="http://schemas.microsoft.com/office/drawing/2014/main" id="{298105F9-95B7-433B-808A-FBF8CD6896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2" name="Picture 1018" descr="laptop_keyboard">
                  <a:extLst>
                    <a:ext uri="{FF2B5EF4-FFF2-40B4-BE49-F238E27FC236}">
                      <a16:creationId xmlns:a16="http://schemas.microsoft.com/office/drawing/2014/main" id="{FB3317DA-31B8-4D26-809F-EFBEEBBE8D5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3" name="Freeform 1019">
                  <a:extLst>
                    <a:ext uri="{FF2B5EF4-FFF2-40B4-BE49-F238E27FC236}">
                      <a16:creationId xmlns:a16="http://schemas.microsoft.com/office/drawing/2014/main" id="{BF51EC61-DC47-4A13-9AC5-0100B9F008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434" name="Picture 1020" descr="screen">
                  <a:extLst>
                    <a:ext uri="{FF2B5EF4-FFF2-40B4-BE49-F238E27FC236}">
                      <a16:creationId xmlns:a16="http://schemas.microsoft.com/office/drawing/2014/main" id="{090AAE7E-5C67-4390-9424-136D319A24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35" name="Freeform 1021">
                  <a:extLst>
                    <a:ext uri="{FF2B5EF4-FFF2-40B4-BE49-F238E27FC236}">
                      <a16:creationId xmlns:a16="http://schemas.microsoft.com/office/drawing/2014/main" id="{F23B13BE-9A73-4575-B71C-715AF29719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36" name="Freeform 1022">
                  <a:extLst>
                    <a:ext uri="{FF2B5EF4-FFF2-40B4-BE49-F238E27FC236}">
                      <a16:creationId xmlns:a16="http://schemas.microsoft.com/office/drawing/2014/main" id="{C404CDE8-B1FE-4F77-A722-D7DF1098F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37" name="Freeform 1023">
                  <a:extLst>
                    <a:ext uri="{FF2B5EF4-FFF2-40B4-BE49-F238E27FC236}">
                      <a16:creationId xmlns:a16="http://schemas.microsoft.com/office/drawing/2014/main" id="{EE05306F-1FEA-4A1C-B993-6B4A3C726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38" name="Freeform 1024">
                  <a:extLst>
                    <a:ext uri="{FF2B5EF4-FFF2-40B4-BE49-F238E27FC236}">
                      <a16:creationId xmlns:a16="http://schemas.microsoft.com/office/drawing/2014/main" id="{F3BB6508-E2A9-42E8-9BC2-DC0F8DB01E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39" name="Freeform 1025">
                  <a:extLst>
                    <a:ext uri="{FF2B5EF4-FFF2-40B4-BE49-F238E27FC236}">
                      <a16:creationId xmlns:a16="http://schemas.microsoft.com/office/drawing/2014/main" id="{6F1C0CC5-A634-4BE7-823D-80F67008B5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40" name="Freeform 1026">
                  <a:extLst>
                    <a:ext uri="{FF2B5EF4-FFF2-40B4-BE49-F238E27FC236}">
                      <a16:creationId xmlns:a16="http://schemas.microsoft.com/office/drawing/2014/main" id="{AE6C3B4A-605F-42AD-9738-BEB201AC4E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441" name="Group 1027">
                  <a:extLst>
                    <a:ext uri="{FF2B5EF4-FFF2-40B4-BE49-F238E27FC236}">
                      <a16:creationId xmlns:a16="http://schemas.microsoft.com/office/drawing/2014/main" id="{07BF8E99-F3F2-4F02-ACD1-C640448B9A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448" name="Freeform 1028">
                    <a:extLst>
                      <a:ext uri="{FF2B5EF4-FFF2-40B4-BE49-F238E27FC236}">
                        <a16:creationId xmlns:a16="http://schemas.microsoft.com/office/drawing/2014/main" id="{EE5980E7-1CC2-41DD-B82A-8CF05FB1E2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49" name="Freeform 1029">
                    <a:extLst>
                      <a:ext uri="{FF2B5EF4-FFF2-40B4-BE49-F238E27FC236}">
                        <a16:creationId xmlns:a16="http://schemas.microsoft.com/office/drawing/2014/main" id="{09C793D2-1A83-49B6-943C-7EB5946384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50" name="Freeform 1030">
                    <a:extLst>
                      <a:ext uri="{FF2B5EF4-FFF2-40B4-BE49-F238E27FC236}">
                        <a16:creationId xmlns:a16="http://schemas.microsoft.com/office/drawing/2014/main" id="{78A9E3F8-0DA3-4D4B-96EB-232C0C63C0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51" name="Freeform 1031">
                    <a:extLst>
                      <a:ext uri="{FF2B5EF4-FFF2-40B4-BE49-F238E27FC236}">
                        <a16:creationId xmlns:a16="http://schemas.microsoft.com/office/drawing/2014/main" id="{3EC36F90-2A09-4084-884E-58C6E3098D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52" name="Freeform 1032">
                    <a:extLst>
                      <a:ext uri="{FF2B5EF4-FFF2-40B4-BE49-F238E27FC236}">
                        <a16:creationId xmlns:a16="http://schemas.microsoft.com/office/drawing/2014/main" id="{AE11AC71-E5AA-4ECC-A34D-9D2E0DCFCD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53" name="Freeform 1033">
                    <a:extLst>
                      <a:ext uri="{FF2B5EF4-FFF2-40B4-BE49-F238E27FC236}">
                        <a16:creationId xmlns:a16="http://schemas.microsoft.com/office/drawing/2014/main" id="{22D51191-C935-4B1D-B6B7-611BD4064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442" name="Freeform 1034">
                  <a:extLst>
                    <a:ext uri="{FF2B5EF4-FFF2-40B4-BE49-F238E27FC236}">
                      <a16:creationId xmlns:a16="http://schemas.microsoft.com/office/drawing/2014/main" id="{43AB0A3E-3D06-408B-BA07-A85A3C91BD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43" name="Freeform 1035">
                  <a:extLst>
                    <a:ext uri="{FF2B5EF4-FFF2-40B4-BE49-F238E27FC236}">
                      <a16:creationId xmlns:a16="http://schemas.microsoft.com/office/drawing/2014/main" id="{9502F5B8-A9F3-4937-91A6-01496063DF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44" name="Freeform 1036">
                  <a:extLst>
                    <a:ext uri="{FF2B5EF4-FFF2-40B4-BE49-F238E27FC236}">
                      <a16:creationId xmlns:a16="http://schemas.microsoft.com/office/drawing/2014/main" id="{2CF38E8A-9383-4B0E-8B7B-02A4B3F04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45" name="Freeform 1037">
                  <a:extLst>
                    <a:ext uri="{FF2B5EF4-FFF2-40B4-BE49-F238E27FC236}">
                      <a16:creationId xmlns:a16="http://schemas.microsoft.com/office/drawing/2014/main" id="{23A7D23B-CADD-4CB8-9A13-D6097ACEE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46" name="Freeform 1038">
                  <a:extLst>
                    <a:ext uri="{FF2B5EF4-FFF2-40B4-BE49-F238E27FC236}">
                      <a16:creationId xmlns:a16="http://schemas.microsoft.com/office/drawing/2014/main" id="{A04F0896-23A3-4EF7-A92A-4E1AF8BC8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47" name="Freeform 1039">
                  <a:extLst>
                    <a:ext uri="{FF2B5EF4-FFF2-40B4-BE49-F238E27FC236}">
                      <a16:creationId xmlns:a16="http://schemas.microsoft.com/office/drawing/2014/main" id="{7018A74F-7EC7-482F-AD42-BC68033BE2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29DB3920-F55D-4633-8C52-D7319A4BD85A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429" name="Picture 568" descr="light2.png">
                  <a:extLst>
                    <a:ext uri="{FF2B5EF4-FFF2-40B4-BE49-F238E27FC236}">
                      <a16:creationId xmlns:a16="http://schemas.microsoft.com/office/drawing/2014/main" id="{10B5EEDC-8580-4F97-911D-2652CD9AC4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30" name="Picture 1017" descr="antenna_stylized">
                  <a:extLst>
                    <a:ext uri="{FF2B5EF4-FFF2-40B4-BE49-F238E27FC236}">
                      <a16:creationId xmlns:a16="http://schemas.microsoft.com/office/drawing/2014/main" id="{95BB2683-1AB9-4FD6-8FBB-8CFDBAB1FB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C3062621-F5F8-471C-A58D-57BCA86D22EB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427" name="Picture 603" descr="car_icon_small">
                  <a:extLst>
                    <a:ext uri="{FF2B5EF4-FFF2-40B4-BE49-F238E27FC236}">
                      <a16:creationId xmlns:a16="http://schemas.microsoft.com/office/drawing/2014/main" id="{A1CE62AA-B16E-4C42-A1A2-5848F599B3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8" name="Picture 1017" descr="antenna_stylized">
                  <a:extLst>
                    <a:ext uri="{FF2B5EF4-FFF2-40B4-BE49-F238E27FC236}">
                      <a16:creationId xmlns:a16="http://schemas.microsoft.com/office/drawing/2014/main" id="{FDF1A3E0-2B11-4973-A4C3-3276332B35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8E909E5B-7BA7-4D3F-85A6-48D49989A9D1}"/>
                </a:ext>
              </a:extLst>
            </p:cNvPr>
            <p:cNvGrpSpPr/>
            <p:nvPr/>
          </p:nvGrpSpPr>
          <p:grpSpPr>
            <a:xfrm>
              <a:off x="7487144" y="3296104"/>
              <a:ext cx="857739" cy="583764"/>
              <a:chOff x="7487144" y="3296104"/>
              <a:chExt cx="857739" cy="583764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37361674-9B11-43C0-A2E1-36AACC7799E0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400" name="Picture 1115" descr="antenna_stylized">
                  <a:extLst>
                    <a:ext uri="{FF2B5EF4-FFF2-40B4-BE49-F238E27FC236}">
                      <a16:creationId xmlns:a16="http://schemas.microsoft.com/office/drawing/2014/main" id="{94291AD2-9294-4138-BC33-76514AC9DE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01" name="Picture 1116" descr="laptop_keyboard">
                  <a:extLst>
                    <a:ext uri="{FF2B5EF4-FFF2-40B4-BE49-F238E27FC236}">
                      <a16:creationId xmlns:a16="http://schemas.microsoft.com/office/drawing/2014/main" id="{0D878F35-AA11-4A07-80B8-0DD92C82F8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2" name="Freeform 1117">
                  <a:extLst>
                    <a:ext uri="{FF2B5EF4-FFF2-40B4-BE49-F238E27FC236}">
                      <a16:creationId xmlns:a16="http://schemas.microsoft.com/office/drawing/2014/main" id="{85EF803A-7135-40A1-8986-54A564598B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pic>
              <p:nvPicPr>
                <p:cNvPr id="403" name="Picture 1118" descr="screen">
                  <a:extLst>
                    <a:ext uri="{FF2B5EF4-FFF2-40B4-BE49-F238E27FC236}">
                      <a16:creationId xmlns:a16="http://schemas.microsoft.com/office/drawing/2014/main" id="{F31A377E-0D83-47CE-9606-6807703DEC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4" name="Freeform 1119">
                  <a:extLst>
                    <a:ext uri="{FF2B5EF4-FFF2-40B4-BE49-F238E27FC236}">
                      <a16:creationId xmlns:a16="http://schemas.microsoft.com/office/drawing/2014/main" id="{6A6A08D7-5553-4611-B0B7-7079DD4D34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05" name="Freeform 1120">
                  <a:extLst>
                    <a:ext uri="{FF2B5EF4-FFF2-40B4-BE49-F238E27FC236}">
                      <a16:creationId xmlns:a16="http://schemas.microsoft.com/office/drawing/2014/main" id="{084F99C1-6CFB-4AD6-9F3D-329402ABD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06" name="Freeform 1121">
                  <a:extLst>
                    <a:ext uri="{FF2B5EF4-FFF2-40B4-BE49-F238E27FC236}">
                      <a16:creationId xmlns:a16="http://schemas.microsoft.com/office/drawing/2014/main" id="{A8B05E5C-9C40-49A7-9A95-02C6D8D68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07" name="Freeform 1122">
                  <a:extLst>
                    <a:ext uri="{FF2B5EF4-FFF2-40B4-BE49-F238E27FC236}">
                      <a16:creationId xmlns:a16="http://schemas.microsoft.com/office/drawing/2014/main" id="{6F64768F-F033-46F9-B777-462D45BFD8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08" name="Freeform 1123">
                  <a:extLst>
                    <a:ext uri="{FF2B5EF4-FFF2-40B4-BE49-F238E27FC236}">
                      <a16:creationId xmlns:a16="http://schemas.microsoft.com/office/drawing/2014/main" id="{3DF44F55-F588-47F5-8ADA-C6A09C36E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09" name="Freeform 1124">
                  <a:extLst>
                    <a:ext uri="{FF2B5EF4-FFF2-40B4-BE49-F238E27FC236}">
                      <a16:creationId xmlns:a16="http://schemas.microsoft.com/office/drawing/2014/main" id="{944F7892-9929-4DEF-9F5F-0ABA33358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410" name="Group 1125">
                  <a:extLst>
                    <a:ext uri="{FF2B5EF4-FFF2-40B4-BE49-F238E27FC236}">
                      <a16:creationId xmlns:a16="http://schemas.microsoft.com/office/drawing/2014/main" id="{6BAB23FD-3D5F-4DDB-A9DD-D22E8569F6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417" name="Freeform 1126">
                    <a:extLst>
                      <a:ext uri="{FF2B5EF4-FFF2-40B4-BE49-F238E27FC236}">
                        <a16:creationId xmlns:a16="http://schemas.microsoft.com/office/drawing/2014/main" id="{3647FE7B-065B-4389-9AC9-BB9133682F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18" name="Freeform 1127">
                    <a:extLst>
                      <a:ext uri="{FF2B5EF4-FFF2-40B4-BE49-F238E27FC236}">
                        <a16:creationId xmlns:a16="http://schemas.microsoft.com/office/drawing/2014/main" id="{3E5E3F1B-2E00-4F1B-AF92-DBE70F22CD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19" name="Freeform 1128">
                    <a:extLst>
                      <a:ext uri="{FF2B5EF4-FFF2-40B4-BE49-F238E27FC236}">
                        <a16:creationId xmlns:a16="http://schemas.microsoft.com/office/drawing/2014/main" id="{EE7D3DC3-4F4D-4755-8180-0EEA680432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20" name="Freeform 1129">
                    <a:extLst>
                      <a:ext uri="{FF2B5EF4-FFF2-40B4-BE49-F238E27FC236}">
                        <a16:creationId xmlns:a16="http://schemas.microsoft.com/office/drawing/2014/main" id="{5718D99C-1AB5-405B-8FA8-42D9F408F5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21" name="Freeform 1130">
                    <a:extLst>
                      <a:ext uri="{FF2B5EF4-FFF2-40B4-BE49-F238E27FC236}">
                        <a16:creationId xmlns:a16="http://schemas.microsoft.com/office/drawing/2014/main" id="{B3847EE9-F410-46BB-975D-DD8F2D6550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422" name="Freeform 1131">
                    <a:extLst>
                      <a:ext uri="{FF2B5EF4-FFF2-40B4-BE49-F238E27FC236}">
                        <a16:creationId xmlns:a16="http://schemas.microsoft.com/office/drawing/2014/main" id="{B37A4580-B03D-456F-B521-7B6A529A2B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sp>
              <p:nvSpPr>
                <p:cNvPr id="411" name="Freeform 1132">
                  <a:extLst>
                    <a:ext uri="{FF2B5EF4-FFF2-40B4-BE49-F238E27FC236}">
                      <a16:creationId xmlns:a16="http://schemas.microsoft.com/office/drawing/2014/main" id="{78216205-40C2-4A35-9ED0-ADEF7D1965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12" name="Freeform 1133">
                  <a:extLst>
                    <a:ext uri="{FF2B5EF4-FFF2-40B4-BE49-F238E27FC236}">
                      <a16:creationId xmlns:a16="http://schemas.microsoft.com/office/drawing/2014/main" id="{EFC0CFC9-B682-41B6-87ED-5D9A4180C6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13" name="Freeform 1134">
                  <a:extLst>
                    <a:ext uri="{FF2B5EF4-FFF2-40B4-BE49-F238E27FC236}">
                      <a16:creationId xmlns:a16="http://schemas.microsoft.com/office/drawing/2014/main" id="{A3D9C1F8-8CD5-4F23-A299-1F7DD1C5B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14" name="Freeform 1135">
                  <a:extLst>
                    <a:ext uri="{FF2B5EF4-FFF2-40B4-BE49-F238E27FC236}">
                      <a16:creationId xmlns:a16="http://schemas.microsoft.com/office/drawing/2014/main" id="{3CE63624-4A3C-4435-896F-3AA00EE657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15" name="Freeform 1136">
                  <a:extLst>
                    <a:ext uri="{FF2B5EF4-FFF2-40B4-BE49-F238E27FC236}">
                      <a16:creationId xmlns:a16="http://schemas.microsoft.com/office/drawing/2014/main" id="{3779F272-E33E-451C-AF53-F0C16CB9A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416" name="Freeform 1137">
                  <a:extLst>
                    <a:ext uri="{FF2B5EF4-FFF2-40B4-BE49-F238E27FC236}">
                      <a16:creationId xmlns:a16="http://schemas.microsoft.com/office/drawing/2014/main" id="{02AE2FFE-5D59-4F24-974E-53F76A3CA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394" name="Group 1139">
                <a:extLst>
                  <a:ext uri="{FF2B5EF4-FFF2-40B4-BE49-F238E27FC236}">
                    <a16:creationId xmlns:a16="http://schemas.microsoft.com/office/drawing/2014/main" id="{F28BFF14-4C84-476F-B647-9F84D6499F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398" name="Picture 1140" descr="desktop_computer_stylized_medium">
                  <a:extLst>
                    <a:ext uri="{FF2B5EF4-FFF2-40B4-BE49-F238E27FC236}">
                      <a16:creationId xmlns:a16="http://schemas.microsoft.com/office/drawing/2014/main" id="{5C8306F6-4618-4283-A787-30CAAFEE38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9" name="Freeform 1141">
                  <a:extLst>
                    <a:ext uri="{FF2B5EF4-FFF2-40B4-BE49-F238E27FC236}">
                      <a16:creationId xmlns:a16="http://schemas.microsoft.com/office/drawing/2014/main" id="{6EC2B44D-D9FF-4396-883D-22CE6B734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sz="2100" dirty="0"/>
                </a:p>
              </p:txBody>
            </p: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AB6D3D98-A5F1-449F-80FD-E7EA127A1E45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396" name="Picture 571" descr="fridge2.png">
                  <a:extLst>
                    <a:ext uri="{FF2B5EF4-FFF2-40B4-BE49-F238E27FC236}">
                      <a16:creationId xmlns:a16="http://schemas.microsoft.com/office/drawing/2014/main" id="{C5C6D76B-252F-4F38-B048-2851C1BAF8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7" name="Picture 1115" descr="antenna_stylized">
                  <a:extLst>
                    <a:ext uri="{FF2B5EF4-FFF2-40B4-BE49-F238E27FC236}">
                      <a16:creationId xmlns:a16="http://schemas.microsoft.com/office/drawing/2014/main" id="{D14592C4-006B-4988-85FF-6C9AAD6C5C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A8E8E21-4B53-45FE-A185-DE96B4BC7FBF}"/>
                </a:ext>
              </a:extLst>
            </p:cNvPr>
            <p:cNvGrpSpPr/>
            <p:nvPr/>
          </p:nvGrpSpPr>
          <p:grpSpPr>
            <a:xfrm>
              <a:off x="11058573" y="3399165"/>
              <a:ext cx="518448" cy="1212242"/>
              <a:chOff x="11058573" y="3399165"/>
              <a:chExt cx="518448" cy="1212242"/>
            </a:xfrm>
          </p:grpSpPr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116B204F-C971-4E2D-8C17-2B8D6A21D4EC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90FE6AE7-956A-4D76-AAA0-3F2EF0C85448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9" name="Group 388">
                  <a:extLst>
                    <a:ext uri="{FF2B5EF4-FFF2-40B4-BE49-F238E27FC236}">
                      <a16:creationId xmlns:a16="http://schemas.microsoft.com/office/drawing/2014/main" id="{C53C9EBD-80BF-4AB6-808D-B2BA83AE8C8F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90" name="Picture 389" descr="server_rack.png">
                    <a:extLst>
                      <a:ext uri="{FF2B5EF4-FFF2-40B4-BE49-F238E27FC236}">
                        <a16:creationId xmlns:a16="http://schemas.microsoft.com/office/drawing/2014/main" id="{0F38474F-44F5-4EA9-88D2-28079AB497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1" name="Picture 390" descr="server_rack.png">
                    <a:extLst>
                      <a:ext uri="{FF2B5EF4-FFF2-40B4-BE49-F238E27FC236}">
                        <a16:creationId xmlns:a16="http://schemas.microsoft.com/office/drawing/2014/main" id="{A51BD088-67D1-4DD7-9890-54EE0B141D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92" name="Picture 391" descr="server_rack.png">
                    <a:extLst>
                      <a:ext uri="{FF2B5EF4-FFF2-40B4-BE49-F238E27FC236}">
                        <a16:creationId xmlns:a16="http://schemas.microsoft.com/office/drawing/2014/main" id="{AF3D0171-9CC8-43B9-8129-26F91C860A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1503C8DB-78DB-42DB-9180-384C67BDB3F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53BBF698-47DF-44D8-8D07-71C01B104252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12ED303C-0F4E-46FB-B997-766CC71E1E61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385" name="Picture 384" descr="server_rack.png">
                    <a:extLst>
                      <a:ext uri="{FF2B5EF4-FFF2-40B4-BE49-F238E27FC236}">
                        <a16:creationId xmlns:a16="http://schemas.microsoft.com/office/drawing/2014/main" id="{EDF4592B-3A97-4905-9D2B-3F3C797407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6" name="Picture 385" descr="server_rack.png">
                    <a:extLst>
                      <a:ext uri="{FF2B5EF4-FFF2-40B4-BE49-F238E27FC236}">
                        <a16:creationId xmlns:a16="http://schemas.microsoft.com/office/drawing/2014/main" id="{37B26E25-8EF7-498B-8DFB-9B3C6B2F5D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387" name="Picture 386" descr="server_rack.png">
                    <a:extLst>
                      <a:ext uri="{FF2B5EF4-FFF2-40B4-BE49-F238E27FC236}">
                        <a16:creationId xmlns:a16="http://schemas.microsoft.com/office/drawing/2014/main" id="{B096D321-8A7C-427E-A986-44590AF309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8660265C-6C1F-4A7F-BE1F-549107EECB60}"/>
                </a:ext>
              </a:extLst>
            </p:cNvPr>
            <p:cNvGrpSpPr/>
            <p:nvPr/>
          </p:nvGrpSpPr>
          <p:grpSpPr>
            <a:xfrm>
              <a:off x="7767607" y="4870841"/>
              <a:ext cx="2692126" cy="1260456"/>
              <a:chOff x="7767607" y="4870841"/>
              <a:chExt cx="2692126" cy="1260456"/>
            </a:xfrm>
          </p:grpSpPr>
          <p:grpSp>
            <p:nvGrpSpPr>
              <p:cNvPr id="254" name="Group 950">
                <a:extLst>
                  <a:ext uri="{FF2B5EF4-FFF2-40B4-BE49-F238E27FC236}">
                    <a16:creationId xmlns:a16="http://schemas.microsoft.com/office/drawing/2014/main" id="{20FFF7B6-5D91-4D45-821F-E90CD4380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2541" y="5244631"/>
                <a:ext cx="177192" cy="330833"/>
                <a:chOff x="4140" y="429"/>
                <a:chExt cx="1425" cy="2396"/>
              </a:xfrm>
            </p:grpSpPr>
            <p:sp>
              <p:nvSpPr>
                <p:cNvPr id="349" name="Freeform 951">
                  <a:extLst>
                    <a:ext uri="{FF2B5EF4-FFF2-40B4-BE49-F238E27FC236}">
                      <a16:creationId xmlns:a16="http://schemas.microsoft.com/office/drawing/2014/main" id="{4A85F646-E976-4842-ADF9-DE15A4F8B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50" name="Rectangle 952">
                  <a:extLst>
                    <a:ext uri="{FF2B5EF4-FFF2-40B4-BE49-F238E27FC236}">
                      <a16:creationId xmlns:a16="http://schemas.microsoft.com/office/drawing/2014/main" id="{7A38012D-9598-46E9-AC3C-26C6E9FC77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1" name="Freeform 953">
                  <a:extLst>
                    <a:ext uri="{FF2B5EF4-FFF2-40B4-BE49-F238E27FC236}">
                      <a16:creationId xmlns:a16="http://schemas.microsoft.com/office/drawing/2014/main" id="{1813F7B5-00B7-417A-BCD8-D0AEF6182A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52" name="Freeform 954">
                  <a:extLst>
                    <a:ext uri="{FF2B5EF4-FFF2-40B4-BE49-F238E27FC236}">
                      <a16:creationId xmlns:a16="http://schemas.microsoft.com/office/drawing/2014/main" id="{6C8EABC8-11EA-43EF-BB98-4258E0554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53" name="Rectangle 955">
                  <a:extLst>
                    <a:ext uri="{FF2B5EF4-FFF2-40B4-BE49-F238E27FC236}">
                      <a16:creationId xmlns:a16="http://schemas.microsoft.com/office/drawing/2014/main" id="{57437B83-53C5-42A6-8570-6303601F86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54" name="Group 956">
                  <a:extLst>
                    <a:ext uri="{FF2B5EF4-FFF2-40B4-BE49-F238E27FC236}">
                      <a16:creationId xmlns:a16="http://schemas.microsoft.com/office/drawing/2014/main" id="{F0A3883F-87E0-4E76-A93B-29700BF2D4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79" name="AutoShape 957">
                    <a:extLst>
                      <a:ext uri="{FF2B5EF4-FFF2-40B4-BE49-F238E27FC236}">
                        <a16:creationId xmlns:a16="http://schemas.microsoft.com/office/drawing/2014/main" id="{71756CA5-22EA-4D8F-A2A8-1B270152C5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0" name="AutoShape 958">
                    <a:extLst>
                      <a:ext uri="{FF2B5EF4-FFF2-40B4-BE49-F238E27FC236}">
                        <a16:creationId xmlns:a16="http://schemas.microsoft.com/office/drawing/2014/main" id="{7804B506-5EC6-4F9B-982C-B22FF1E8CD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55" name="Rectangle 959">
                  <a:extLst>
                    <a:ext uri="{FF2B5EF4-FFF2-40B4-BE49-F238E27FC236}">
                      <a16:creationId xmlns:a16="http://schemas.microsoft.com/office/drawing/2014/main" id="{699AB8A5-079F-4A3E-B10C-BCA46A7D6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56" name="Group 960">
                  <a:extLst>
                    <a:ext uri="{FF2B5EF4-FFF2-40B4-BE49-F238E27FC236}">
                      <a16:creationId xmlns:a16="http://schemas.microsoft.com/office/drawing/2014/main" id="{7D998DB2-615A-4186-A21C-6C6557BED7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77" name="AutoShape 961">
                    <a:extLst>
                      <a:ext uri="{FF2B5EF4-FFF2-40B4-BE49-F238E27FC236}">
                        <a16:creationId xmlns:a16="http://schemas.microsoft.com/office/drawing/2014/main" id="{4FD4EE25-B3F2-4660-8EC7-90DDD11D1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AutoShape 962">
                    <a:extLst>
                      <a:ext uri="{FF2B5EF4-FFF2-40B4-BE49-F238E27FC236}">
                        <a16:creationId xmlns:a16="http://schemas.microsoft.com/office/drawing/2014/main" id="{DEB9B775-715F-433E-9B6B-773A0FAE8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57" name="Rectangle 963">
                  <a:extLst>
                    <a:ext uri="{FF2B5EF4-FFF2-40B4-BE49-F238E27FC236}">
                      <a16:creationId xmlns:a16="http://schemas.microsoft.com/office/drawing/2014/main" id="{C0E0FC7F-6B0F-4E6A-BB53-CEF8730EA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8" name="Rectangle 964">
                  <a:extLst>
                    <a:ext uri="{FF2B5EF4-FFF2-40B4-BE49-F238E27FC236}">
                      <a16:creationId xmlns:a16="http://schemas.microsoft.com/office/drawing/2014/main" id="{AF46C72E-490F-469D-B9BB-88CFD3A82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59" name="Group 965">
                  <a:extLst>
                    <a:ext uri="{FF2B5EF4-FFF2-40B4-BE49-F238E27FC236}">
                      <a16:creationId xmlns:a16="http://schemas.microsoft.com/office/drawing/2014/main" id="{4D9F1F52-13CA-470D-BA8F-C963561B91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75" name="AutoShape 966">
                    <a:extLst>
                      <a:ext uri="{FF2B5EF4-FFF2-40B4-BE49-F238E27FC236}">
                        <a16:creationId xmlns:a16="http://schemas.microsoft.com/office/drawing/2014/main" id="{AA34B3AD-FB75-454A-AFD5-368F648D71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6" name="AutoShape 967">
                    <a:extLst>
                      <a:ext uri="{FF2B5EF4-FFF2-40B4-BE49-F238E27FC236}">
                        <a16:creationId xmlns:a16="http://schemas.microsoft.com/office/drawing/2014/main" id="{C5287AFD-D568-4F2B-B04A-E1B9DC3E8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60" name="Freeform 968">
                  <a:extLst>
                    <a:ext uri="{FF2B5EF4-FFF2-40B4-BE49-F238E27FC236}">
                      <a16:creationId xmlns:a16="http://schemas.microsoft.com/office/drawing/2014/main" id="{49244ADF-4E3B-4A69-A08F-05DF8715E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361" name="Group 969">
                  <a:extLst>
                    <a:ext uri="{FF2B5EF4-FFF2-40B4-BE49-F238E27FC236}">
                      <a16:creationId xmlns:a16="http://schemas.microsoft.com/office/drawing/2014/main" id="{DD921614-F3A6-4B16-B6A8-2A7CB28E5A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73" name="AutoShape 970">
                    <a:extLst>
                      <a:ext uri="{FF2B5EF4-FFF2-40B4-BE49-F238E27FC236}">
                        <a16:creationId xmlns:a16="http://schemas.microsoft.com/office/drawing/2014/main" id="{E47EC310-E27D-4227-8B9D-C51D928350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74" name="AutoShape 971">
                    <a:extLst>
                      <a:ext uri="{FF2B5EF4-FFF2-40B4-BE49-F238E27FC236}">
                        <a16:creationId xmlns:a16="http://schemas.microsoft.com/office/drawing/2014/main" id="{9AC1943A-39E3-463C-9BE2-AA5BA2A32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62" name="Rectangle 972">
                  <a:extLst>
                    <a:ext uri="{FF2B5EF4-FFF2-40B4-BE49-F238E27FC236}">
                      <a16:creationId xmlns:a16="http://schemas.microsoft.com/office/drawing/2014/main" id="{F182689A-914E-4345-9525-7A59E72BC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3" name="Freeform 973">
                  <a:extLst>
                    <a:ext uri="{FF2B5EF4-FFF2-40B4-BE49-F238E27FC236}">
                      <a16:creationId xmlns:a16="http://schemas.microsoft.com/office/drawing/2014/main" id="{D2808836-7211-4585-A7F3-298078130C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64" name="Freeform 974">
                  <a:extLst>
                    <a:ext uri="{FF2B5EF4-FFF2-40B4-BE49-F238E27FC236}">
                      <a16:creationId xmlns:a16="http://schemas.microsoft.com/office/drawing/2014/main" id="{EC337A79-FE7A-4E6C-8D2F-C8194C605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65" name="Oval 975">
                  <a:extLst>
                    <a:ext uri="{FF2B5EF4-FFF2-40B4-BE49-F238E27FC236}">
                      <a16:creationId xmlns:a16="http://schemas.microsoft.com/office/drawing/2014/main" id="{2A6508E8-CB02-4188-88B5-71DDBD5BE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6" name="Freeform 976">
                  <a:extLst>
                    <a:ext uri="{FF2B5EF4-FFF2-40B4-BE49-F238E27FC236}">
                      <a16:creationId xmlns:a16="http://schemas.microsoft.com/office/drawing/2014/main" id="{633A538A-C185-4286-BE6C-7F26FC602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367" name="AutoShape 977">
                  <a:extLst>
                    <a:ext uri="{FF2B5EF4-FFF2-40B4-BE49-F238E27FC236}">
                      <a16:creationId xmlns:a16="http://schemas.microsoft.com/office/drawing/2014/main" id="{2D51EC82-F77F-45A7-901E-D1D1471F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8" name="AutoShape 978">
                  <a:extLst>
                    <a:ext uri="{FF2B5EF4-FFF2-40B4-BE49-F238E27FC236}">
                      <a16:creationId xmlns:a16="http://schemas.microsoft.com/office/drawing/2014/main" id="{04043FEC-410E-44F0-A297-4B22CEFF6C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9" name="Oval 979">
                  <a:extLst>
                    <a:ext uri="{FF2B5EF4-FFF2-40B4-BE49-F238E27FC236}">
                      <a16:creationId xmlns:a16="http://schemas.microsoft.com/office/drawing/2014/main" id="{7972A068-C382-4CE8-BCC0-C589BFAEA8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0" name="Oval 980">
                  <a:extLst>
                    <a:ext uri="{FF2B5EF4-FFF2-40B4-BE49-F238E27FC236}">
                      <a16:creationId xmlns:a16="http://schemas.microsoft.com/office/drawing/2014/main" id="{129CB79B-8E22-4443-B7CB-1D8FBCB80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1" name="Oval 981">
                  <a:extLst>
                    <a:ext uri="{FF2B5EF4-FFF2-40B4-BE49-F238E27FC236}">
                      <a16:creationId xmlns:a16="http://schemas.microsoft.com/office/drawing/2014/main" id="{EB2AA529-D3C1-4D2F-834B-B0EEDF3DC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2" name="Rectangle 982">
                  <a:extLst>
                    <a:ext uri="{FF2B5EF4-FFF2-40B4-BE49-F238E27FC236}">
                      <a16:creationId xmlns:a16="http://schemas.microsoft.com/office/drawing/2014/main" id="{EE2755DE-ACBD-45B2-9CD1-40E91994E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D30BFD0-BDA3-4494-AA01-4DBBA9CFE676}"/>
                  </a:ext>
                </a:extLst>
              </p:cNvPr>
              <p:cNvGrpSpPr/>
              <p:nvPr/>
            </p:nvGrpSpPr>
            <p:grpSpPr>
              <a:xfrm>
                <a:off x="7767607" y="4870841"/>
                <a:ext cx="2080029" cy="1260456"/>
                <a:chOff x="7767607" y="4870841"/>
                <a:chExt cx="2080029" cy="1260456"/>
              </a:xfrm>
            </p:grpSpPr>
            <p:grpSp>
              <p:nvGrpSpPr>
                <p:cNvPr id="289" name="Group 590">
                  <a:extLst>
                    <a:ext uri="{FF2B5EF4-FFF2-40B4-BE49-F238E27FC236}">
                      <a16:creationId xmlns:a16="http://schemas.microsoft.com/office/drawing/2014/main" id="{8EE63ECF-803C-43F0-AC6E-FB6EDCD615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74481" y="4870841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47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10E22434-87A9-45E7-B24B-1B5326A016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8" name="Freeform 592">
                    <a:extLst>
                      <a:ext uri="{FF2B5EF4-FFF2-40B4-BE49-F238E27FC236}">
                        <a16:creationId xmlns:a16="http://schemas.microsoft.com/office/drawing/2014/main" id="{E0299CB4-C4A7-4DEB-B7F7-6457899156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290" name="Group 1064">
                  <a:extLst>
                    <a:ext uri="{FF2B5EF4-FFF2-40B4-BE49-F238E27FC236}">
                      <a16:creationId xmlns:a16="http://schemas.microsoft.com/office/drawing/2014/main" id="{E2FD28B2-28FC-4EAA-A0F5-17056EADD6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95307" y="5823489"/>
                  <a:ext cx="310186" cy="307808"/>
                  <a:chOff x="877" y="1008"/>
                  <a:chExt cx="2747" cy="2591"/>
                </a:xfrm>
              </p:grpSpPr>
              <p:pic>
                <p:nvPicPr>
                  <p:cNvPr id="324" name="Picture 1065" descr="antenna_stylized">
                    <a:extLst>
                      <a:ext uri="{FF2B5EF4-FFF2-40B4-BE49-F238E27FC236}">
                        <a16:creationId xmlns:a16="http://schemas.microsoft.com/office/drawing/2014/main" id="{BE8052A4-2644-4B20-8EA6-ADD12D7310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5" name="Picture 1066" descr="laptop_keyboard">
                    <a:extLst>
                      <a:ext uri="{FF2B5EF4-FFF2-40B4-BE49-F238E27FC236}">
                        <a16:creationId xmlns:a16="http://schemas.microsoft.com/office/drawing/2014/main" id="{FEA8E8B5-6471-4BD8-8043-6E4D298A20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6" name="Freeform 1067">
                    <a:extLst>
                      <a:ext uri="{FF2B5EF4-FFF2-40B4-BE49-F238E27FC236}">
                        <a16:creationId xmlns:a16="http://schemas.microsoft.com/office/drawing/2014/main" id="{ABB1EE51-BF29-421E-83DE-BE7A12867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327" name="Picture 1068" descr="screen">
                    <a:extLst>
                      <a:ext uri="{FF2B5EF4-FFF2-40B4-BE49-F238E27FC236}">
                        <a16:creationId xmlns:a16="http://schemas.microsoft.com/office/drawing/2014/main" id="{BEF5DB03-0664-4772-B903-4B9F20F01C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8" name="Freeform 1069">
                    <a:extLst>
                      <a:ext uri="{FF2B5EF4-FFF2-40B4-BE49-F238E27FC236}">
                        <a16:creationId xmlns:a16="http://schemas.microsoft.com/office/drawing/2014/main" id="{7E2410B4-C39E-4AF8-8309-B2EC063E19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29" name="Freeform 1070">
                    <a:extLst>
                      <a:ext uri="{FF2B5EF4-FFF2-40B4-BE49-F238E27FC236}">
                        <a16:creationId xmlns:a16="http://schemas.microsoft.com/office/drawing/2014/main" id="{6D3BC9D8-5C91-4487-85AA-5D88A60F6E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30" name="Freeform 1071">
                    <a:extLst>
                      <a:ext uri="{FF2B5EF4-FFF2-40B4-BE49-F238E27FC236}">
                        <a16:creationId xmlns:a16="http://schemas.microsoft.com/office/drawing/2014/main" id="{15800643-0310-4EDE-83A0-B0C3121071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31" name="Freeform 1072">
                    <a:extLst>
                      <a:ext uri="{FF2B5EF4-FFF2-40B4-BE49-F238E27FC236}">
                        <a16:creationId xmlns:a16="http://schemas.microsoft.com/office/drawing/2014/main" id="{6FD6394D-53C9-4933-93C0-F27333421F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32" name="Freeform 1073">
                    <a:extLst>
                      <a:ext uri="{FF2B5EF4-FFF2-40B4-BE49-F238E27FC236}">
                        <a16:creationId xmlns:a16="http://schemas.microsoft.com/office/drawing/2014/main" id="{C2C9EC94-FDEC-4505-8C53-97388F28F0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33" name="Freeform 1074">
                    <a:extLst>
                      <a:ext uri="{FF2B5EF4-FFF2-40B4-BE49-F238E27FC236}">
                        <a16:creationId xmlns:a16="http://schemas.microsoft.com/office/drawing/2014/main" id="{25E4F0C5-DF35-4AED-B7F9-BB30168767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334" name="Group 1075">
                    <a:extLst>
                      <a:ext uri="{FF2B5EF4-FFF2-40B4-BE49-F238E27FC236}">
                        <a16:creationId xmlns:a16="http://schemas.microsoft.com/office/drawing/2014/main" id="{E268F0F9-47F7-4E91-85E0-9D2634C820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341" name="Freeform 1076">
                      <a:extLst>
                        <a:ext uri="{FF2B5EF4-FFF2-40B4-BE49-F238E27FC236}">
                          <a16:creationId xmlns:a16="http://schemas.microsoft.com/office/drawing/2014/main" id="{E92DF3E6-27B8-457A-903A-4061102342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42" name="Freeform 1077">
                      <a:extLst>
                        <a:ext uri="{FF2B5EF4-FFF2-40B4-BE49-F238E27FC236}">
                          <a16:creationId xmlns:a16="http://schemas.microsoft.com/office/drawing/2014/main" id="{97BBA998-2269-41D4-971A-9C2654C73E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43" name="Freeform 1078">
                      <a:extLst>
                        <a:ext uri="{FF2B5EF4-FFF2-40B4-BE49-F238E27FC236}">
                          <a16:creationId xmlns:a16="http://schemas.microsoft.com/office/drawing/2014/main" id="{D95EDE94-E315-4B2C-AAE2-4358555687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44" name="Freeform 1079">
                      <a:extLst>
                        <a:ext uri="{FF2B5EF4-FFF2-40B4-BE49-F238E27FC236}">
                          <a16:creationId xmlns:a16="http://schemas.microsoft.com/office/drawing/2014/main" id="{7A3858C5-C6C9-48E9-8B18-1058940A09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45" name="Freeform 1080">
                      <a:extLst>
                        <a:ext uri="{FF2B5EF4-FFF2-40B4-BE49-F238E27FC236}">
                          <a16:creationId xmlns:a16="http://schemas.microsoft.com/office/drawing/2014/main" id="{3E8B31C7-A885-4F5D-B6CE-7D80FB5D95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46" name="Freeform 1081">
                      <a:extLst>
                        <a:ext uri="{FF2B5EF4-FFF2-40B4-BE49-F238E27FC236}">
                          <a16:creationId xmlns:a16="http://schemas.microsoft.com/office/drawing/2014/main" id="{F4E59469-1537-4BBB-B39B-D6967F9D4E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335" name="Freeform 1082">
                    <a:extLst>
                      <a:ext uri="{FF2B5EF4-FFF2-40B4-BE49-F238E27FC236}">
                        <a16:creationId xmlns:a16="http://schemas.microsoft.com/office/drawing/2014/main" id="{2DF1233A-9EF3-496A-A0B1-69D6F46373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36" name="Freeform 1083">
                    <a:extLst>
                      <a:ext uri="{FF2B5EF4-FFF2-40B4-BE49-F238E27FC236}">
                        <a16:creationId xmlns:a16="http://schemas.microsoft.com/office/drawing/2014/main" id="{1C739E9F-8493-4EF8-8BC9-7F5979BD8D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37" name="Freeform 1084">
                    <a:extLst>
                      <a:ext uri="{FF2B5EF4-FFF2-40B4-BE49-F238E27FC236}">
                        <a16:creationId xmlns:a16="http://schemas.microsoft.com/office/drawing/2014/main" id="{2708295D-E6FC-4439-A2DB-4760BD2D44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38" name="Freeform 1085">
                    <a:extLst>
                      <a:ext uri="{FF2B5EF4-FFF2-40B4-BE49-F238E27FC236}">
                        <a16:creationId xmlns:a16="http://schemas.microsoft.com/office/drawing/2014/main" id="{11E20816-6674-409A-8413-15B92F0CCC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39" name="Freeform 1086">
                    <a:extLst>
                      <a:ext uri="{FF2B5EF4-FFF2-40B4-BE49-F238E27FC236}">
                        <a16:creationId xmlns:a16="http://schemas.microsoft.com/office/drawing/2014/main" id="{62516530-8DB4-4107-8020-232C1C28EF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40" name="Freeform 1087">
                    <a:extLst>
                      <a:ext uri="{FF2B5EF4-FFF2-40B4-BE49-F238E27FC236}">
                        <a16:creationId xmlns:a16="http://schemas.microsoft.com/office/drawing/2014/main" id="{B3A05777-0413-4586-8290-9F937AAAD6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291" name="Group 590">
                  <a:extLst>
                    <a:ext uri="{FF2B5EF4-FFF2-40B4-BE49-F238E27FC236}">
                      <a16:creationId xmlns:a16="http://schemas.microsoft.com/office/drawing/2014/main" id="{A7DCB4DF-216D-4E8F-A67F-098EE0DBF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67607" y="525174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22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7648FA55-98E4-4A80-80A4-D895E54681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3" name="Freeform 592">
                    <a:extLst>
                      <a:ext uri="{FF2B5EF4-FFF2-40B4-BE49-F238E27FC236}">
                        <a16:creationId xmlns:a16="http://schemas.microsoft.com/office/drawing/2014/main" id="{B8017104-2766-45EE-B39F-DB89D24C05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292" name="Group 590">
                  <a:extLst>
                    <a:ext uri="{FF2B5EF4-FFF2-40B4-BE49-F238E27FC236}">
                      <a16:creationId xmlns:a16="http://schemas.microsoft.com/office/drawing/2014/main" id="{C7BA7B78-8A55-4489-9A52-BA74FDB45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147535" y="5475337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20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5B3BBEDC-624E-4DAB-A38C-90A36EAD94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1" name="Freeform 592">
                    <a:extLst>
                      <a:ext uri="{FF2B5EF4-FFF2-40B4-BE49-F238E27FC236}">
                        <a16:creationId xmlns:a16="http://schemas.microsoft.com/office/drawing/2014/main" id="{619AA3CB-0A8D-471F-A588-E5734386A9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293" name="Group 590">
                  <a:extLst>
                    <a:ext uri="{FF2B5EF4-FFF2-40B4-BE49-F238E27FC236}">
                      <a16:creationId xmlns:a16="http://schemas.microsoft.com/office/drawing/2014/main" id="{9B57E8B1-FC4A-4A65-AD9A-47C474CC0A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545760" y="5496810"/>
                  <a:ext cx="345630" cy="320302"/>
                  <a:chOff x="2839" y="3501"/>
                  <a:chExt cx="755" cy="803"/>
                </a:xfrm>
              </p:grpSpPr>
              <p:pic>
                <p:nvPicPr>
                  <p:cNvPr id="318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66A0A5B6-56DC-42F5-AE0A-59F58325C4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9" name="Freeform 592">
                    <a:extLst>
                      <a:ext uri="{FF2B5EF4-FFF2-40B4-BE49-F238E27FC236}">
                        <a16:creationId xmlns:a16="http://schemas.microsoft.com/office/drawing/2014/main" id="{66F0F8C2-C351-4560-A65C-39A103838F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en-US" sz="2100" dirty="0"/>
                  </a:p>
                </p:txBody>
              </p:sp>
            </p:grpSp>
            <p:grpSp>
              <p:nvGrpSpPr>
                <p:cNvPr id="294" name="Group 1064">
                  <a:extLst>
                    <a:ext uri="{FF2B5EF4-FFF2-40B4-BE49-F238E27FC236}">
                      <a16:creationId xmlns:a16="http://schemas.microsoft.com/office/drawing/2014/main" id="{C2E064C3-C4A3-44BD-8C55-5FB570B284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28372" y="5765818"/>
                  <a:ext cx="319264" cy="253379"/>
                  <a:chOff x="877" y="1008"/>
                  <a:chExt cx="2747" cy="2591"/>
                </a:xfrm>
              </p:grpSpPr>
              <p:pic>
                <p:nvPicPr>
                  <p:cNvPr id="295" name="Picture 1065" descr="antenna_stylized">
                    <a:extLst>
                      <a:ext uri="{FF2B5EF4-FFF2-40B4-BE49-F238E27FC236}">
                        <a16:creationId xmlns:a16="http://schemas.microsoft.com/office/drawing/2014/main" id="{6D585B2B-03F1-4FE3-8196-202FA6464F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96" name="Picture 1066" descr="laptop_keyboard">
                    <a:extLst>
                      <a:ext uri="{FF2B5EF4-FFF2-40B4-BE49-F238E27FC236}">
                        <a16:creationId xmlns:a16="http://schemas.microsoft.com/office/drawing/2014/main" id="{09B015F6-BEFD-45B7-A709-354D4AA8F3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97" name="Freeform 1067">
                    <a:extLst>
                      <a:ext uri="{FF2B5EF4-FFF2-40B4-BE49-F238E27FC236}">
                        <a16:creationId xmlns:a16="http://schemas.microsoft.com/office/drawing/2014/main" id="{BAFF886E-E7A4-4DD4-8586-107402C7BB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1 w 2982"/>
                      <a:gd name="T1" fmla="*/ 0 h 2442"/>
                      <a:gd name="T2" fmla="*/ 0 w 2982"/>
                      <a:gd name="T3" fmla="*/ 1 h 2442"/>
                      <a:gd name="T4" fmla="*/ 2 w 2982"/>
                      <a:gd name="T5" fmla="*/ 1 h 2442"/>
                      <a:gd name="T6" fmla="*/ 2 w 2982"/>
                      <a:gd name="T7" fmla="*/ 1 h 2442"/>
                      <a:gd name="T8" fmla="*/ 1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pic>
                <p:nvPicPr>
                  <p:cNvPr id="298" name="Picture 1068" descr="screen">
                    <a:extLst>
                      <a:ext uri="{FF2B5EF4-FFF2-40B4-BE49-F238E27FC236}">
                        <a16:creationId xmlns:a16="http://schemas.microsoft.com/office/drawing/2014/main" id="{C93AFA5C-D7A7-4531-AA4D-5F3841EAB0A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99" name="Freeform 1069">
                    <a:extLst>
                      <a:ext uri="{FF2B5EF4-FFF2-40B4-BE49-F238E27FC236}">
                        <a16:creationId xmlns:a16="http://schemas.microsoft.com/office/drawing/2014/main" id="{A87DBFCA-415F-43A1-A1C0-896D0DC65E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2 w 2528"/>
                      <a:gd name="T3" fmla="*/ 1 h 455"/>
                      <a:gd name="T4" fmla="*/ 2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00" name="Freeform 1070">
                    <a:extLst>
                      <a:ext uri="{FF2B5EF4-FFF2-40B4-BE49-F238E27FC236}">
                        <a16:creationId xmlns:a16="http://schemas.microsoft.com/office/drawing/2014/main" id="{B5789B9D-2887-453A-A8B2-D0F7C762C0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1 w 702"/>
                      <a:gd name="T1" fmla="*/ 0 h 1893"/>
                      <a:gd name="T2" fmla="*/ 0 w 702"/>
                      <a:gd name="T3" fmla="*/ 1 h 1893"/>
                      <a:gd name="T4" fmla="*/ 1 w 702"/>
                      <a:gd name="T5" fmla="*/ 1 h 1893"/>
                      <a:gd name="T6" fmla="*/ 1 w 702"/>
                      <a:gd name="T7" fmla="*/ 1 h 1893"/>
                      <a:gd name="T8" fmla="*/ 1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01" name="Freeform 1071">
                    <a:extLst>
                      <a:ext uri="{FF2B5EF4-FFF2-40B4-BE49-F238E27FC236}">
                        <a16:creationId xmlns:a16="http://schemas.microsoft.com/office/drawing/2014/main" id="{5330AC73-2E44-4AAA-83FA-3B94147A94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1 w 756"/>
                      <a:gd name="T1" fmla="*/ 0 h 2184"/>
                      <a:gd name="T2" fmla="*/ 1 w 756"/>
                      <a:gd name="T3" fmla="*/ 1 h 2184"/>
                      <a:gd name="T4" fmla="*/ 0 w 756"/>
                      <a:gd name="T5" fmla="*/ 1 h 2184"/>
                      <a:gd name="T6" fmla="*/ 1 w 756"/>
                      <a:gd name="T7" fmla="*/ 1 h 2184"/>
                      <a:gd name="T8" fmla="*/ 1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02" name="Freeform 1072">
                    <a:extLst>
                      <a:ext uri="{FF2B5EF4-FFF2-40B4-BE49-F238E27FC236}">
                        <a16:creationId xmlns:a16="http://schemas.microsoft.com/office/drawing/2014/main" id="{E6AC21F5-C42A-4BE6-8106-BDC9F2781E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2 w 2773"/>
                      <a:gd name="T5" fmla="*/ 1 h 738"/>
                      <a:gd name="T6" fmla="*/ 2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03" name="Freeform 1073">
                    <a:extLst>
                      <a:ext uri="{FF2B5EF4-FFF2-40B4-BE49-F238E27FC236}">
                        <a16:creationId xmlns:a16="http://schemas.microsoft.com/office/drawing/2014/main" id="{4D8C71B4-1DEE-4E99-93D8-68223BEAFF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2 w 637"/>
                      <a:gd name="T1" fmla="*/ 0 h 1659"/>
                      <a:gd name="T2" fmla="*/ 2 w 637"/>
                      <a:gd name="T3" fmla="*/ 0 h 1659"/>
                      <a:gd name="T4" fmla="*/ 1 w 637"/>
                      <a:gd name="T5" fmla="*/ 15 h 1659"/>
                      <a:gd name="T6" fmla="*/ 0 w 637"/>
                      <a:gd name="T7" fmla="*/ 15 h 1659"/>
                      <a:gd name="T8" fmla="*/ 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04" name="Freeform 1074">
                    <a:extLst>
                      <a:ext uri="{FF2B5EF4-FFF2-40B4-BE49-F238E27FC236}">
                        <a16:creationId xmlns:a16="http://schemas.microsoft.com/office/drawing/2014/main" id="{199F56DD-341E-4650-BF14-666C32F307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1 h 550"/>
                      <a:gd name="T4" fmla="*/ 9 w 2216"/>
                      <a:gd name="T5" fmla="*/ 5 h 550"/>
                      <a:gd name="T6" fmla="*/ 9 w 2216"/>
                      <a:gd name="T7" fmla="*/ 4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grpSp>
                <p:nvGrpSpPr>
                  <p:cNvPr id="305" name="Group 1075">
                    <a:extLst>
                      <a:ext uri="{FF2B5EF4-FFF2-40B4-BE49-F238E27FC236}">
                        <a16:creationId xmlns:a16="http://schemas.microsoft.com/office/drawing/2014/main" id="{DADF1DBB-AFE0-488E-AA62-F52575B214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312" name="Freeform 1076">
                      <a:extLst>
                        <a:ext uri="{FF2B5EF4-FFF2-40B4-BE49-F238E27FC236}">
                          <a16:creationId xmlns:a16="http://schemas.microsoft.com/office/drawing/2014/main" id="{65F4094B-7A9A-4E12-8106-84EABB07CC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13" name="Freeform 1077">
                      <a:extLst>
                        <a:ext uri="{FF2B5EF4-FFF2-40B4-BE49-F238E27FC236}">
                          <a16:creationId xmlns:a16="http://schemas.microsoft.com/office/drawing/2014/main" id="{FBFFAC3E-6A76-46B6-A9CB-88B781570B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14" name="Freeform 1078">
                      <a:extLst>
                        <a:ext uri="{FF2B5EF4-FFF2-40B4-BE49-F238E27FC236}">
                          <a16:creationId xmlns:a16="http://schemas.microsoft.com/office/drawing/2014/main" id="{EFA22C5D-1071-4DC5-80CC-B341AB8E16A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15" name="Freeform 1079">
                      <a:extLst>
                        <a:ext uri="{FF2B5EF4-FFF2-40B4-BE49-F238E27FC236}">
                          <a16:creationId xmlns:a16="http://schemas.microsoft.com/office/drawing/2014/main" id="{F853D4FF-E2BE-49F2-8A05-8206A2F7BC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16" name="Freeform 1080">
                      <a:extLst>
                        <a:ext uri="{FF2B5EF4-FFF2-40B4-BE49-F238E27FC236}">
                          <a16:creationId xmlns:a16="http://schemas.microsoft.com/office/drawing/2014/main" id="{F7612974-E839-4858-B3BE-2CA16B4DB9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  <p:sp>
                  <p:nvSpPr>
                    <p:cNvPr id="317" name="Freeform 1081">
                      <a:extLst>
                        <a:ext uri="{FF2B5EF4-FFF2-40B4-BE49-F238E27FC236}">
                          <a16:creationId xmlns:a16="http://schemas.microsoft.com/office/drawing/2014/main" id="{55C3F3A5-DB58-45A6-A5A1-D0C8BD77A3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 sz="2100" dirty="0"/>
                    </a:p>
                  </p:txBody>
                </p:sp>
              </p:grpSp>
              <p:sp>
                <p:nvSpPr>
                  <p:cNvPr id="306" name="Freeform 1082">
                    <a:extLst>
                      <a:ext uri="{FF2B5EF4-FFF2-40B4-BE49-F238E27FC236}">
                        <a16:creationId xmlns:a16="http://schemas.microsoft.com/office/drawing/2014/main" id="{81CB139F-28A1-4327-B75F-5E587C3482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2 h 792"/>
                      <a:gd name="T2" fmla="*/ 1 w 990"/>
                      <a:gd name="T3" fmla="*/ 0 h 792"/>
                      <a:gd name="T4" fmla="*/ 1 w 990"/>
                      <a:gd name="T5" fmla="*/ 1 h 792"/>
                      <a:gd name="T6" fmla="*/ 0 w 990"/>
                      <a:gd name="T7" fmla="*/ 2 h 792"/>
                      <a:gd name="T8" fmla="*/ 1 w 990"/>
                      <a:gd name="T9" fmla="*/ 2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07" name="Freeform 1083">
                    <a:extLst>
                      <a:ext uri="{FF2B5EF4-FFF2-40B4-BE49-F238E27FC236}">
                        <a16:creationId xmlns:a16="http://schemas.microsoft.com/office/drawing/2014/main" id="{B9D6B551-7DB2-4E26-AF7C-EAB3D4AC52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4 w 2532"/>
                      <a:gd name="T5" fmla="*/ 2 h 723"/>
                      <a:gd name="T6" fmla="*/ 4 w 2532"/>
                      <a:gd name="T7" fmla="*/ 2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08" name="Freeform 1084">
                    <a:extLst>
                      <a:ext uri="{FF2B5EF4-FFF2-40B4-BE49-F238E27FC236}">
                        <a16:creationId xmlns:a16="http://schemas.microsoft.com/office/drawing/2014/main" id="{F0E6FB07-7EE0-48CE-88E1-FCB890FABC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1 h 147"/>
                      <a:gd name="T4" fmla="*/ 0 w 26"/>
                      <a:gd name="T5" fmla="*/ 1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09" name="Freeform 1085">
                    <a:extLst>
                      <a:ext uri="{FF2B5EF4-FFF2-40B4-BE49-F238E27FC236}">
                        <a16:creationId xmlns:a16="http://schemas.microsoft.com/office/drawing/2014/main" id="{6697B238-12CD-41EE-B6A1-48A189B68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 w 1176"/>
                      <a:gd name="T1" fmla="*/ 0 h 606"/>
                      <a:gd name="T2" fmla="*/ 0 w 1176"/>
                      <a:gd name="T3" fmla="*/ 1 h 606"/>
                      <a:gd name="T4" fmla="*/ 1 w 1176"/>
                      <a:gd name="T5" fmla="*/ 1 h 606"/>
                      <a:gd name="T6" fmla="*/ 1 w 1176"/>
                      <a:gd name="T7" fmla="*/ 1 h 606"/>
                      <a:gd name="T8" fmla="*/ 1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10" name="Freeform 1086">
                    <a:extLst>
                      <a:ext uri="{FF2B5EF4-FFF2-40B4-BE49-F238E27FC236}">
                        <a16:creationId xmlns:a16="http://schemas.microsoft.com/office/drawing/2014/main" id="{29077A47-B82E-4E2A-82EA-BCCC1836A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 w 2532"/>
                      <a:gd name="T5" fmla="*/ 1 h 723"/>
                      <a:gd name="T6" fmla="*/ 1 w 2532"/>
                      <a:gd name="T7" fmla="*/ 1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  <p:sp>
                <p:nvSpPr>
                  <p:cNvPr id="311" name="Freeform 1087">
                    <a:extLst>
                      <a:ext uri="{FF2B5EF4-FFF2-40B4-BE49-F238E27FC236}">
                        <a16:creationId xmlns:a16="http://schemas.microsoft.com/office/drawing/2014/main" id="{BE862516-3B15-478F-9AD6-3B126D91A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2 h 723"/>
                      <a:gd name="T6" fmla="*/ 0 w 2532"/>
                      <a:gd name="T7" fmla="*/ 2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2100" dirty="0"/>
                  </a:p>
                </p:txBody>
              </p:sp>
            </p:grpSp>
          </p:grpSp>
          <p:grpSp>
            <p:nvGrpSpPr>
              <p:cNvPr id="256" name="Group 983">
                <a:extLst>
                  <a:ext uri="{FF2B5EF4-FFF2-40B4-BE49-F238E27FC236}">
                    <a16:creationId xmlns:a16="http://schemas.microsoft.com/office/drawing/2014/main" id="{56939E28-AF3B-4261-93E7-B7C685200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11503" y="5607068"/>
                <a:ext cx="171450" cy="348944"/>
                <a:chOff x="4140" y="429"/>
                <a:chExt cx="1425" cy="2396"/>
              </a:xfrm>
            </p:grpSpPr>
            <p:sp>
              <p:nvSpPr>
                <p:cNvPr id="257" name="Freeform 984">
                  <a:extLst>
                    <a:ext uri="{FF2B5EF4-FFF2-40B4-BE49-F238E27FC236}">
                      <a16:creationId xmlns:a16="http://schemas.microsoft.com/office/drawing/2014/main" id="{2A364818-B573-4A99-9D6E-FE2F9666A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58" name="Rectangle 985">
                  <a:extLst>
                    <a:ext uri="{FF2B5EF4-FFF2-40B4-BE49-F238E27FC236}">
                      <a16:creationId xmlns:a16="http://schemas.microsoft.com/office/drawing/2014/main" id="{AC083162-9061-4D33-BC5B-F1E8D6B9EF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9" name="Freeform 986">
                  <a:extLst>
                    <a:ext uri="{FF2B5EF4-FFF2-40B4-BE49-F238E27FC236}">
                      <a16:creationId xmlns:a16="http://schemas.microsoft.com/office/drawing/2014/main" id="{C48ABAEC-F947-4EA9-BE1E-590459BA62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60" name="Freeform 987">
                  <a:extLst>
                    <a:ext uri="{FF2B5EF4-FFF2-40B4-BE49-F238E27FC236}">
                      <a16:creationId xmlns:a16="http://schemas.microsoft.com/office/drawing/2014/main" id="{A9E6734D-7A6C-43AA-AC32-2112F055E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61" name="Rectangle 988">
                  <a:extLst>
                    <a:ext uri="{FF2B5EF4-FFF2-40B4-BE49-F238E27FC236}">
                      <a16:creationId xmlns:a16="http://schemas.microsoft.com/office/drawing/2014/main" id="{4780F329-41AE-4EA4-9EED-413DC96886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62" name="Group 989">
                  <a:extLst>
                    <a:ext uri="{FF2B5EF4-FFF2-40B4-BE49-F238E27FC236}">
                      <a16:creationId xmlns:a16="http://schemas.microsoft.com/office/drawing/2014/main" id="{2D002664-3764-4DF8-AD38-20D6C87D17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87" name="AutoShape 990">
                    <a:extLst>
                      <a:ext uri="{FF2B5EF4-FFF2-40B4-BE49-F238E27FC236}">
                        <a16:creationId xmlns:a16="http://schemas.microsoft.com/office/drawing/2014/main" id="{1146C9D7-781A-4613-B9BA-416F9AD3BF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8" name="AutoShape 991">
                    <a:extLst>
                      <a:ext uri="{FF2B5EF4-FFF2-40B4-BE49-F238E27FC236}">
                        <a16:creationId xmlns:a16="http://schemas.microsoft.com/office/drawing/2014/main" id="{BBBA3BC6-5D94-43DF-8FF8-A424AC19E1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63" name="Rectangle 992">
                  <a:extLst>
                    <a:ext uri="{FF2B5EF4-FFF2-40B4-BE49-F238E27FC236}">
                      <a16:creationId xmlns:a16="http://schemas.microsoft.com/office/drawing/2014/main" id="{7EFC7612-1A5E-43BB-A567-8B8407529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64" name="Group 993">
                  <a:extLst>
                    <a:ext uri="{FF2B5EF4-FFF2-40B4-BE49-F238E27FC236}">
                      <a16:creationId xmlns:a16="http://schemas.microsoft.com/office/drawing/2014/main" id="{514796BA-CCC7-4143-97E2-A26F532B7A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85" name="AutoShape 994">
                    <a:extLst>
                      <a:ext uri="{FF2B5EF4-FFF2-40B4-BE49-F238E27FC236}">
                        <a16:creationId xmlns:a16="http://schemas.microsoft.com/office/drawing/2014/main" id="{6DD41E2C-9DEE-4747-8FC7-390CADC6BF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AutoShape 995">
                    <a:extLst>
                      <a:ext uri="{FF2B5EF4-FFF2-40B4-BE49-F238E27FC236}">
                        <a16:creationId xmlns:a16="http://schemas.microsoft.com/office/drawing/2014/main" id="{B7644F4A-E71D-4554-A9D4-70366DFBE3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65" name="Rectangle 996">
                  <a:extLst>
                    <a:ext uri="{FF2B5EF4-FFF2-40B4-BE49-F238E27FC236}">
                      <a16:creationId xmlns:a16="http://schemas.microsoft.com/office/drawing/2014/main" id="{695FBA10-37D2-4A95-A2BB-375077F92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6" name="Rectangle 997">
                  <a:extLst>
                    <a:ext uri="{FF2B5EF4-FFF2-40B4-BE49-F238E27FC236}">
                      <a16:creationId xmlns:a16="http://schemas.microsoft.com/office/drawing/2014/main" id="{8DEEB38D-1999-440F-A5F9-1E29648F90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67" name="Group 998">
                  <a:extLst>
                    <a:ext uri="{FF2B5EF4-FFF2-40B4-BE49-F238E27FC236}">
                      <a16:creationId xmlns:a16="http://schemas.microsoft.com/office/drawing/2014/main" id="{38A3FE20-53A5-4E31-A859-607395333D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83" name="AutoShape 999">
                    <a:extLst>
                      <a:ext uri="{FF2B5EF4-FFF2-40B4-BE49-F238E27FC236}">
                        <a16:creationId xmlns:a16="http://schemas.microsoft.com/office/drawing/2014/main" id="{C5139B4F-0C3C-4A84-BAAB-79679509F0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AutoShape 1000">
                    <a:extLst>
                      <a:ext uri="{FF2B5EF4-FFF2-40B4-BE49-F238E27FC236}">
                        <a16:creationId xmlns:a16="http://schemas.microsoft.com/office/drawing/2014/main" id="{AC8D7153-5239-492F-BE68-8C40C93491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68" name="Freeform 1001">
                  <a:extLst>
                    <a:ext uri="{FF2B5EF4-FFF2-40B4-BE49-F238E27FC236}">
                      <a16:creationId xmlns:a16="http://schemas.microsoft.com/office/drawing/2014/main" id="{642B5BF6-9C11-4941-BAA7-12541D842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grpSp>
              <p:nvGrpSpPr>
                <p:cNvPr id="269" name="Group 1002">
                  <a:extLst>
                    <a:ext uri="{FF2B5EF4-FFF2-40B4-BE49-F238E27FC236}">
                      <a16:creationId xmlns:a16="http://schemas.microsoft.com/office/drawing/2014/main" id="{50EC54E4-3932-45DA-A4CB-AB9427B9F9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81" name="AutoShape 1003">
                    <a:extLst>
                      <a:ext uri="{FF2B5EF4-FFF2-40B4-BE49-F238E27FC236}">
                        <a16:creationId xmlns:a16="http://schemas.microsoft.com/office/drawing/2014/main" id="{F43E8C66-599C-48B2-B046-B88D62CBCA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AutoShape 1004">
                    <a:extLst>
                      <a:ext uri="{FF2B5EF4-FFF2-40B4-BE49-F238E27FC236}">
                        <a16:creationId xmlns:a16="http://schemas.microsoft.com/office/drawing/2014/main" id="{2F21E51D-BC6A-40B8-B92E-CEF9720B08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70" name="Rectangle 1005">
                  <a:extLst>
                    <a:ext uri="{FF2B5EF4-FFF2-40B4-BE49-F238E27FC236}">
                      <a16:creationId xmlns:a16="http://schemas.microsoft.com/office/drawing/2014/main" id="{4BED2975-CFE3-46CB-B055-8BC2DD361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1" name="Freeform 1006">
                  <a:extLst>
                    <a:ext uri="{FF2B5EF4-FFF2-40B4-BE49-F238E27FC236}">
                      <a16:creationId xmlns:a16="http://schemas.microsoft.com/office/drawing/2014/main" id="{C5E4D53D-0BE1-45B4-805C-EA005A320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72" name="Freeform 1007">
                  <a:extLst>
                    <a:ext uri="{FF2B5EF4-FFF2-40B4-BE49-F238E27FC236}">
                      <a16:creationId xmlns:a16="http://schemas.microsoft.com/office/drawing/2014/main" id="{03111528-300B-4CD6-89FC-384DACAA4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73" name="Oval 1008">
                  <a:extLst>
                    <a:ext uri="{FF2B5EF4-FFF2-40B4-BE49-F238E27FC236}">
                      <a16:creationId xmlns:a16="http://schemas.microsoft.com/office/drawing/2014/main" id="{E777AA40-B450-4936-9347-8C85EDA4A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4" name="Freeform 1009">
                  <a:extLst>
                    <a:ext uri="{FF2B5EF4-FFF2-40B4-BE49-F238E27FC236}">
                      <a16:creationId xmlns:a16="http://schemas.microsoft.com/office/drawing/2014/main" id="{BCC9125D-5E65-477F-A293-01E67AB646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100" dirty="0"/>
                </a:p>
              </p:txBody>
            </p:sp>
            <p:sp>
              <p:nvSpPr>
                <p:cNvPr id="275" name="AutoShape 1010">
                  <a:extLst>
                    <a:ext uri="{FF2B5EF4-FFF2-40B4-BE49-F238E27FC236}">
                      <a16:creationId xmlns:a16="http://schemas.microsoft.com/office/drawing/2014/main" id="{F331DE68-54FD-4DEB-8B22-5D46AC9F12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6" name="AutoShape 1011">
                  <a:extLst>
                    <a:ext uri="{FF2B5EF4-FFF2-40B4-BE49-F238E27FC236}">
                      <a16:creationId xmlns:a16="http://schemas.microsoft.com/office/drawing/2014/main" id="{04F7CEF0-E16E-4BB0-88CC-333F645C9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7" name="Oval 1012">
                  <a:extLst>
                    <a:ext uri="{FF2B5EF4-FFF2-40B4-BE49-F238E27FC236}">
                      <a16:creationId xmlns:a16="http://schemas.microsoft.com/office/drawing/2014/main" id="{752D6CFC-F27E-458F-A340-E423B56E05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8" name="Oval 1013">
                  <a:extLst>
                    <a:ext uri="{FF2B5EF4-FFF2-40B4-BE49-F238E27FC236}">
                      <a16:creationId xmlns:a16="http://schemas.microsoft.com/office/drawing/2014/main" id="{B7C878A0-0C34-4914-9634-B8C9E334B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350" dirty="0">
                    <a:solidFill>
                      <a:srgbClr val="FF0000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9" name="Oval 1014">
                  <a:extLst>
                    <a:ext uri="{FF2B5EF4-FFF2-40B4-BE49-F238E27FC236}">
                      <a16:creationId xmlns:a16="http://schemas.microsoft.com/office/drawing/2014/main" id="{D0614CF7-65AC-49AA-9211-BBD548BF8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0" name="Rectangle 1015">
                  <a:extLst>
                    <a:ext uri="{FF2B5EF4-FFF2-40B4-BE49-F238E27FC236}">
                      <a16:creationId xmlns:a16="http://schemas.microsoft.com/office/drawing/2014/main" id="{D2B367D8-5F86-4B5A-90FF-341B753E4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 dirty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985990BA-858A-4CC7-A30D-02312CA565B9}"/>
              </a:ext>
            </a:extLst>
          </p:cNvPr>
          <p:cNvGrpSpPr/>
          <p:nvPr/>
        </p:nvGrpSpPr>
        <p:grpSpPr>
          <a:xfrm>
            <a:off x="3340313" y="1637606"/>
            <a:ext cx="4096169" cy="3440423"/>
            <a:chOff x="7619038" y="2102861"/>
            <a:chExt cx="3540395" cy="3733733"/>
          </a:xfrm>
        </p:grpSpPr>
        <p:sp>
          <p:nvSpPr>
            <p:cNvPr id="457" name="Line 426">
              <a:extLst>
                <a:ext uri="{FF2B5EF4-FFF2-40B4-BE49-F238E27FC236}">
                  <a16:creationId xmlns:a16="http://schemas.microsoft.com/office/drawing/2014/main" id="{C6B8003A-F0F1-4FB7-B9EA-6E64CB9B9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3016" y="2695257"/>
              <a:ext cx="227964" cy="174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00" dirty="0"/>
            </a:p>
          </p:txBody>
        </p:sp>
        <p:grpSp>
          <p:nvGrpSpPr>
            <p:cNvPr id="458" name="Group 783">
              <a:extLst>
                <a:ext uri="{FF2B5EF4-FFF2-40B4-BE49-F238E27FC236}">
                  <a16:creationId xmlns:a16="http://schemas.microsoft.com/office/drawing/2014/main" id="{5C2D6B1A-8816-4670-94B0-A751B9E8C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5854" y="2304274"/>
              <a:ext cx="298450" cy="464008"/>
              <a:chOff x="3130" y="3288"/>
              <a:chExt cx="410" cy="742"/>
            </a:xfrm>
          </p:grpSpPr>
          <p:sp>
            <p:nvSpPr>
              <p:cNvPr id="605" name="Line 270">
                <a:extLst>
                  <a:ext uri="{FF2B5EF4-FFF2-40B4-BE49-F238E27FC236}">
                    <a16:creationId xmlns:a16="http://schemas.microsoft.com/office/drawing/2014/main" id="{FEBA8AAD-C565-43C4-91C3-58E204E75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06" name="Line 271">
                <a:extLst>
                  <a:ext uri="{FF2B5EF4-FFF2-40B4-BE49-F238E27FC236}">
                    <a16:creationId xmlns:a16="http://schemas.microsoft.com/office/drawing/2014/main" id="{C2BED52A-A51D-45E8-A9EE-C1B98646D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07" name="Line 272">
                <a:extLst>
                  <a:ext uri="{FF2B5EF4-FFF2-40B4-BE49-F238E27FC236}">
                    <a16:creationId xmlns:a16="http://schemas.microsoft.com/office/drawing/2014/main" id="{124CC437-82D0-4A4D-A468-278D52053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08" name="Line 273">
                <a:extLst>
                  <a:ext uri="{FF2B5EF4-FFF2-40B4-BE49-F238E27FC236}">
                    <a16:creationId xmlns:a16="http://schemas.microsoft.com/office/drawing/2014/main" id="{50698EB4-9DB8-45A1-BE58-F72C10A4E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09" name="Line 274">
                <a:extLst>
                  <a:ext uri="{FF2B5EF4-FFF2-40B4-BE49-F238E27FC236}">
                    <a16:creationId xmlns:a16="http://schemas.microsoft.com/office/drawing/2014/main" id="{2A40EE50-5727-4270-A62E-6F041DC95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0" name="Line 275">
                <a:extLst>
                  <a:ext uri="{FF2B5EF4-FFF2-40B4-BE49-F238E27FC236}">
                    <a16:creationId xmlns:a16="http://schemas.microsoft.com/office/drawing/2014/main" id="{8D94F0D6-BAE9-4218-B08A-99CDDCB15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1" name="Line 276">
                <a:extLst>
                  <a:ext uri="{FF2B5EF4-FFF2-40B4-BE49-F238E27FC236}">
                    <a16:creationId xmlns:a16="http://schemas.microsoft.com/office/drawing/2014/main" id="{5825DEB8-3A16-4F67-9BC6-7A13CE47A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2" name="Line 277">
                <a:extLst>
                  <a:ext uri="{FF2B5EF4-FFF2-40B4-BE49-F238E27FC236}">
                    <a16:creationId xmlns:a16="http://schemas.microsoft.com/office/drawing/2014/main" id="{7F621CF0-B75E-43A4-84EB-C5372C0B9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3" name="Line 278">
                <a:extLst>
                  <a:ext uri="{FF2B5EF4-FFF2-40B4-BE49-F238E27FC236}">
                    <a16:creationId xmlns:a16="http://schemas.microsoft.com/office/drawing/2014/main" id="{87E73275-313D-4670-972B-12A80F802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4" name="Line 279">
                <a:extLst>
                  <a:ext uri="{FF2B5EF4-FFF2-40B4-BE49-F238E27FC236}">
                    <a16:creationId xmlns:a16="http://schemas.microsoft.com/office/drawing/2014/main" id="{9026D330-BFD8-43ED-B5AC-9BCED5F9E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5" name="Line 280">
                <a:extLst>
                  <a:ext uri="{FF2B5EF4-FFF2-40B4-BE49-F238E27FC236}">
                    <a16:creationId xmlns:a16="http://schemas.microsoft.com/office/drawing/2014/main" id="{4041C877-804F-4F2D-9B34-AB1B050A72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6" name="Line 281">
                <a:extLst>
                  <a:ext uri="{FF2B5EF4-FFF2-40B4-BE49-F238E27FC236}">
                    <a16:creationId xmlns:a16="http://schemas.microsoft.com/office/drawing/2014/main" id="{699C7D88-60E5-44CE-8B65-4A0FB9856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7" name="Line 282">
                <a:extLst>
                  <a:ext uri="{FF2B5EF4-FFF2-40B4-BE49-F238E27FC236}">
                    <a16:creationId xmlns:a16="http://schemas.microsoft.com/office/drawing/2014/main" id="{E0E14754-1AEA-4651-8C22-D178C729B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8" name="Line 283">
                <a:extLst>
                  <a:ext uri="{FF2B5EF4-FFF2-40B4-BE49-F238E27FC236}">
                    <a16:creationId xmlns:a16="http://schemas.microsoft.com/office/drawing/2014/main" id="{01EC52ED-9C11-494E-B64F-2C45E84A3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  <p:sp>
            <p:nvSpPr>
              <p:cNvPr id="619" name="Line 284">
                <a:extLst>
                  <a:ext uri="{FF2B5EF4-FFF2-40B4-BE49-F238E27FC236}">
                    <a16:creationId xmlns:a16="http://schemas.microsoft.com/office/drawing/2014/main" id="{4ADACB6F-A589-4B92-A80C-88E1A8002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100" dirty="0"/>
              </a:p>
            </p:txBody>
          </p:sp>
        </p:grpSp>
        <p:pic>
          <p:nvPicPr>
            <p:cNvPr id="459" name="Picture 777" descr="access_point_stylized_small">
              <a:extLst>
                <a:ext uri="{FF2B5EF4-FFF2-40B4-BE49-F238E27FC236}">
                  <a16:creationId xmlns:a16="http://schemas.microsoft.com/office/drawing/2014/main" id="{C6626C1E-AD2A-469C-BE48-D340FB1D2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038" y="3856797"/>
              <a:ext cx="370169" cy="306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" name="Picture 780" descr="access_point_stylized_small">
              <a:extLst>
                <a:ext uri="{FF2B5EF4-FFF2-40B4-BE49-F238E27FC236}">
                  <a16:creationId xmlns:a16="http://schemas.microsoft.com/office/drawing/2014/main" id="{6912DD6B-FFD2-4607-950D-4A0EC4D41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5766" y="5519130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E5D1DC69-47A0-4B33-8F2D-9E669296EA77}"/>
                </a:ext>
              </a:extLst>
            </p:cNvPr>
            <p:cNvGrpSpPr/>
            <p:nvPr/>
          </p:nvGrpSpPr>
          <p:grpSpPr>
            <a:xfrm>
              <a:off x="9788714" y="4984881"/>
              <a:ext cx="393760" cy="218578"/>
              <a:chOff x="7493876" y="2774731"/>
              <a:chExt cx="1481958" cy="894622"/>
            </a:xfrm>
          </p:grpSpPr>
          <p:sp>
            <p:nvSpPr>
              <p:cNvPr id="598" name="Freeform 471">
                <a:extLst>
                  <a:ext uri="{FF2B5EF4-FFF2-40B4-BE49-F238E27FC236}">
                    <a16:creationId xmlns:a16="http://schemas.microsoft.com/office/drawing/2014/main" id="{E5B149A9-10B9-4C77-971A-8A234381E77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A1B7CF75-0F02-47AB-A51A-A1E950E16A2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600" name="Group 599">
                <a:extLst>
                  <a:ext uri="{FF2B5EF4-FFF2-40B4-BE49-F238E27FC236}">
                    <a16:creationId xmlns:a16="http://schemas.microsoft.com/office/drawing/2014/main" id="{7F81612B-E004-42B1-96D3-8C1CD85B9C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601" name="Freeform 474">
                  <a:extLst>
                    <a:ext uri="{FF2B5EF4-FFF2-40B4-BE49-F238E27FC236}">
                      <a16:creationId xmlns:a16="http://schemas.microsoft.com/office/drawing/2014/main" id="{7F68DACF-7F24-4BBE-9008-946D4779815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2" name="Freeform 475">
                  <a:extLst>
                    <a:ext uri="{FF2B5EF4-FFF2-40B4-BE49-F238E27FC236}">
                      <a16:creationId xmlns:a16="http://schemas.microsoft.com/office/drawing/2014/main" id="{3C5862F5-0377-4F8F-97E0-7DE5ADB22EF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3" name="Freeform 476">
                  <a:extLst>
                    <a:ext uri="{FF2B5EF4-FFF2-40B4-BE49-F238E27FC236}">
                      <a16:creationId xmlns:a16="http://schemas.microsoft.com/office/drawing/2014/main" id="{8B803375-AAD4-43B1-AC07-7E8175353AB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604" name="Freeform 477">
                  <a:extLst>
                    <a:ext uri="{FF2B5EF4-FFF2-40B4-BE49-F238E27FC236}">
                      <a16:creationId xmlns:a16="http://schemas.microsoft.com/office/drawing/2014/main" id="{99EF6981-7105-4632-BAF1-0A1F75E8520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ED2685B5-89AE-4BD0-8981-00787904D6CB}"/>
                </a:ext>
              </a:extLst>
            </p:cNvPr>
            <p:cNvGrpSpPr/>
            <p:nvPr/>
          </p:nvGrpSpPr>
          <p:grpSpPr>
            <a:xfrm>
              <a:off x="9854521" y="5333935"/>
              <a:ext cx="309740" cy="190838"/>
              <a:chOff x="3668110" y="2448910"/>
              <a:chExt cx="3794234" cy="2165130"/>
            </a:xfrm>
          </p:grpSpPr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D804742B-65C7-46BC-8EE0-2C630FA67A5D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92" name="Freeform 521">
                <a:extLst>
                  <a:ext uri="{FF2B5EF4-FFF2-40B4-BE49-F238E27FC236}">
                    <a16:creationId xmlns:a16="http://schemas.microsoft.com/office/drawing/2014/main" id="{8F995930-4B36-4DF0-AC83-2D6E10C9E8B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93" name="Group 592">
                <a:extLst>
                  <a:ext uri="{FF2B5EF4-FFF2-40B4-BE49-F238E27FC236}">
                    <a16:creationId xmlns:a16="http://schemas.microsoft.com/office/drawing/2014/main" id="{1CCEF41F-C6A5-4F97-AEDF-1D0657829DC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94" name="Freeform 523">
                  <a:extLst>
                    <a:ext uri="{FF2B5EF4-FFF2-40B4-BE49-F238E27FC236}">
                      <a16:creationId xmlns:a16="http://schemas.microsoft.com/office/drawing/2014/main" id="{0660F302-84CA-464E-A0D4-8989D5AF75A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5" name="Freeform 524">
                  <a:extLst>
                    <a:ext uri="{FF2B5EF4-FFF2-40B4-BE49-F238E27FC236}">
                      <a16:creationId xmlns:a16="http://schemas.microsoft.com/office/drawing/2014/main" id="{D7C5EC4B-9DEF-497B-8178-A83D88354CCC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6" name="Freeform 525">
                  <a:extLst>
                    <a:ext uri="{FF2B5EF4-FFF2-40B4-BE49-F238E27FC236}">
                      <a16:creationId xmlns:a16="http://schemas.microsoft.com/office/drawing/2014/main" id="{95D9EACD-D4F9-4EF0-8279-7B6C98606AAB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7" name="Freeform 526">
                  <a:extLst>
                    <a:ext uri="{FF2B5EF4-FFF2-40B4-BE49-F238E27FC236}">
                      <a16:creationId xmlns:a16="http://schemas.microsoft.com/office/drawing/2014/main" id="{77D24672-1BF0-43D1-AEE7-3D40BBC1DA7A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06107512-4BB6-4DB7-BB0D-FF94405DCA4D}"/>
                </a:ext>
              </a:extLst>
            </p:cNvPr>
            <p:cNvGrpSpPr/>
            <p:nvPr/>
          </p:nvGrpSpPr>
          <p:grpSpPr>
            <a:xfrm>
              <a:off x="8681775" y="4962318"/>
              <a:ext cx="393760" cy="218578"/>
              <a:chOff x="7493876" y="2774731"/>
              <a:chExt cx="1481958" cy="894622"/>
            </a:xfrm>
          </p:grpSpPr>
          <p:sp>
            <p:nvSpPr>
              <p:cNvPr id="584" name="Freeform 479">
                <a:extLst>
                  <a:ext uri="{FF2B5EF4-FFF2-40B4-BE49-F238E27FC236}">
                    <a16:creationId xmlns:a16="http://schemas.microsoft.com/office/drawing/2014/main" id="{C11E8750-6D6C-4E90-87AD-D737635F5B3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B352CDE3-F16C-45AE-9B93-1033603F28A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0885C3DF-EC07-4BD8-A7B7-C716861932A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87" name="Freeform 482">
                  <a:extLst>
                    <a:ext uri="{FF2B5EF4-FFF2-40B4-BE49-F238E27FC236}">
                      <a16:creationId xmlns:a16="http://schemas.microsoft.com/office/drawing/2014/main" id="{769F191C-9867-4958-85CA-A0928729E6F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8" name="Freeform 483">
                  <a:extLst>
                    <a:ext uri="{FF2B5EF4-FFF2-40B4-BE49-F238E27FC236}">
                      <a16:creationId xmlns:a16="http://schemas.microsoft.com/office/drawing/2014/main" id="{88570143-325E-4C8D-A6D5-BCD30DE2C7E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9" name="Freeform 484">
                  <a:extLst>
                    <a:ext uri="{FF2B5EF4-FFF2-40B4-BE49-F238E27FC236}">
                      <a16:creationId xmlns:a16="http://schemas.microsoft.com/office/drawing/2014/main" id="{D29DF128-B24D-497B-8A99-75956599C79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90" name="Freeform 485">
                  <a:extLst>
                    <a:ext uri="{FF2B5EF4-FFF2-40B4-BE49-F238E27FC236}">
                      <a16:creationId xmlns:a16="http://schemas.microsoft.com/office/drawing/2014/main" id="{C3CBC472-D34D-4431-8F96-58DBAEE7395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5B7034AA-CA55-47A8-A861-E7D503EF56F0}"/>
                </a:ext>
              </a:extLst>
            </p:cNvPr>
            <p:cNvGrpSpPr/>
            <p:nvPr/>
          </p:nvGrpSpPr>
          <p:grpSpPr>
            <a:xfrm>
              <a:off x="8316676" y="5189331"/>
              <a:ext cx="309740" cy="190838"/>
              <a:chOff x="3668110" y="2448910"/>
              <a:chExt cx="3794234" cy="2165130"/>
            </a:xfrm>
          </p:grpSpPr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0C1B6299-264F-4882-96CF-9E6E3EB24CD9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sp>
            <p:nvSpPr>
              <p:cNvPr id="578" name="Freeform 530">
                <a:extLst>
                  <a:ext uri="{FF2B5EF4-FFF2-40B4-BE49-F238E27FC236}">
                    <a16:creationId xmlns:a16="http://schemas.microsoft.com/office/drawing/2014/main" id="{8268D22F-F3F5-4F7C-953F-0FE626D3386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0" dirty="0"/>
              </a:p>
            </p:txBody>
          </p:sp>
          <p:grpSp>
            <p:nvGrpSpPr>
              <p:cNvPr id="579" name="Group 578">
                <a:extLst>
                  <a:ext uri="{FF2B5EF4-FFF2-40B4-BE49-F238E27FC236}">
                    <a16:creationId xmlns:a16="http://schemas.microsoft.com/office/drawing/2014/main" id="{DF8025D1-0A3D-48BA-967F-62AA9DC75D2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580" name="Freeform 532">
                  <a:extLst>
                    <a:ext uri="{FF2B5EF4-FFF2-40B4-BE49-F238E27FC236}">
                      <a16:creationId xmlns:a16="http://schemas.microsoft.com/office/drawing/2014/main" id="{457FB5DD-496E-4121-8594-1259C7C13EE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1" name="Freeform 533">
                  <a:extLst>
                    <a:ext uri="{FF2B5EF4-FFF2-40B4-BE49-F238E27FC236}">
                      <a16:creationId xmlns:a16="http://schemas.microsoft.com/office/drawing/2014/main" id="{CBA208B7-2131-46DC-B637-969FD8130976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2" name="Freeform 534">
                  <a:extLst>
                    <a:ext uri="{FF2B5EF4-FFF2-40B4-BE49-F238E27FC236}">
                      <a16:creationId xmlns:a16="http://schemas.microsoft.com/office/drawing/2014/main" id="{F9AB88F3-ECA8-49DA-ADB9-440D05DA861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83" name="Freeform 535">
                  <a:extLst>
                    <a:ext uri="{FF2B5EF4-FFF2-40B4-BE49-F238E27FC236}">
                      <a16:creationId xmlns:a16="http://schemas.microsoft.com/office/drawing/2014/main" id="{C05C6400-EADE-486C-9978-1048F658C4F5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5C12CB45-8438-4611-9B28-7D3DA2700EAE}"/>
                </a:ext>
              </a:extLst>
            </p:cNvPr>
            <p:cNvGrpSpPr/>
            <p:nvPr/>
          </p:nvGrpSpPr>
          <p:grpSpPr>
            <a:xfrm>
              <a:off x="8444983" y="2807207"/>
              <a:ext cx="353678" cy="168275"/>
              <a:chOff x="7493876" y="2774731"/>
              <a:chExt cx="1481958" cy="894622"/>
            </a:xfrm>
          </p:grpSpPr>
          <p:sp>
            <p:nvSpPr>
              <p:cNvPr id="570" name="Freeform 407">
                <a:extLst>
                  <a:ext uri="{FF2B5EF4-FFF2-40B4-BE49-F238E27FC236}">
                    <a16:creationId xmlns:a16="http://schemas.microsoft.com/office/drawing/2014/main" id="{68C4A96D-5833-4F53-848F-6BF9D9B7764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F74472F2-4347-4C5E-818E-5B7437261F1C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AF1DB26D-25F1-4CF0-9AA7-ADF29F7B5A4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73" name="Freeform 410">
                  <a:extLst>
                    <a:ext uri="{FF2B5EF4-FFF2-40B4-BE49-F238E27FC236}">
                      <a16:creationId xmlns:a16="http://schemas.microsoft.com/office/drawing/2014/main" id="{D861F256-891F-491A-A465-571CEACE7FA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74" name="Freeform 411">
                  <a:extLst>
                    <a:ext uri="{FF2B5EF4-FFF2-40B4-BE49-F238E27FC236}">
                      <a16:creationId xmlns:a16="http://schemas.microsoft.com/office/drawing/2014/main" id="{C22349F8-9059-4B64-A63F-AEABE3F8CFC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75" name="Freeform 412">
                  <a:extLst>
                    <a:ext uri="{FF2B5EF4-FFF2-40B4-BE49-F238E27FC236}">
                      <a16:creationId xmlns:a16="http://schemas.microsoft.com/office/drawing/2014/main" id="{B008DBF6-87F0-49C7-A797-46B8E906127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76" name="Freeform 413">
                  <a:extLst>
                    <a:ext uri="{FF2B5EF4-FFF2-40B4-BE49-F238E27FC236}">
                      <a16:creationId xmlns:a16="http://schemas.microsoft.com/office/drawing/2014/main" id="{C54C6DD6-8188-45C5-8C72-B2A03FB802B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765336E1-C5F2-4B55-96CC-B8F9AE45C7D0}"/>
                </a:ext>
              </a:extLst>
            </p:cNvPr>
            <p:cNvGrpSpPr/>
            <p:nvPr/>
          </p:nvGrpSpPr>
          <p:grpSpPr>
            <a:xfrm>
              <a:off x="8055226" y="3960892"/>
              <a:ext cx="354986" cy="175668"/>
              <a:chOff x="7493876" y="2774731"/>
              <a:chExt cx="1481958" cy="894622"/>
            </a:xfrm>
          </p:grpSpPr>
          <p:sp>
            <p:nvSpPr>
              <p:cNvPr id="563" name="Freeform 415">
                <a:extLst>
                  <a:ext uri="{FF2B5EF4-FFF2-40B4-BE49-F238E27FC236}">
                    <a16:creationId xmlns:a16="http://schemas.microsoft.com/office/drawing/2014/main" id="{AE2B11A9-B917-442C-B62B-AEFDD2CEA9C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3512CE12-E4F0-46A2-96DA-3780750A07F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D6F9353E-AF64-4097-99B6-8F2540A7D6A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66" name="Freeform 418">
                  <a:extLst>
                    <a:ext uri="{FF2B5EF4-FFF2-40B4-BE49-F238E27FC236}">
                      <a16:creationId xmlns:a16="http://schemas.microsoft.com/office/drawing/2014/main" id="{162784D6-6676-4C2A-8BA9-96522189AD7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7" name="Freeform 419">
                  <a:extLst>
                    <a:ext uri="{FF2B5EF4-FFF2-40B4-BE49-F238E27FC236}">
                      <a16:creationId xmlns:a16="http://schemas.microsoft.com/office/drawing/2014/main" id="{CC78F442-D748-4A23-8C7E-E42A691A719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8" name="Freeform 420">
                  <a:extLst>
                    <a:ext uri="{FF2B5EF4-FFF2-40B4-BE49-F238E27FC236}">
                      <a16:creationId xmlns:a16="http://schemas.microsoft.com/office/drawing/2014/main" id="{CAD0661E-EB27-4AD0-A49A-E5D09805310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9" name="Freeform 421">
                  <a:extLst>
                    <a:ext uri="{FF2B5EF4-FFF2-40B4-BE49-F238E27FC236}">
                      <a16:creationId xmlns:a16="http://schemas.microsoft.com/office/drawing/2014/main" id="{9199E75B-9ED4-450C-A39E-7F156B40ECA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865CA929-6F96-44C7-938A-DABB31AA4CAE}"/>
                </a:ext>
              </a:extLst>
            </p:cNvPr>
            <p:cNvGrpSpPr/>
            <p:nvPr/>
          </p:nvGrpSpPr>
          <p:grpSpPr>
            <a:xfrm>
              <a:off x="10889241" y="3596263"/>
              <a:ext cx="170989" cy="97052"/>
              <a:chOff x="7493876" y="2774731"/>
              <a:chExt cx="1481958" cy="894622"/>
            </a:xfrm>
          </p:grpSpPr>
          <p:sp>
            <p:nvSpPr>
              <p:cNvPr id="556" name="Freeform 455">
                <a:extLst>
                  <a:ext uri="{FF2B5EF4-FFF2-40B4-BE49-F238E27FC236}">
                    <a16:creationId xmlns:a16="http://schemas.microsoft.com/office/drawing/2014/main" id="{C1CDC850-FBAD-4307-96DA-E383097B6ED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43B59DFA-8500-4575-9457-6BCE535E25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D93AD47C-3104-4A3E-9035-98ADDE9DA9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9" name="Freeform 458">
                  <a:extLst>
                    <a:ext uri="{FF2B5EF4-FFF2-40B4-BE49-F238E27FC236}">
                      <a16:creationId xmlns:a16="http://schemas.microsoft.com/office/drawing/2014/main" id="{D0E5B643-0272-451D-868D-365F06CB212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0" name="Freeform 459">
                  <a:extLst>
                    <a:ext uri="{FF2B5EF4-FFF2-40B4-BE49-F238E27FC236}">
                      <a16:creationId xmlns:a16="http://schemas.microsoft.com/office/drawing/2014/main" id="{1448904B-D1F5-427D-9259-B028D94B556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1" name="Freeform 460">
                  <a:extLst>
                    <a:ext uri="{FF2B5EF4-FFF2-40B4-BE49-F238E27FC236}">
                      <a16:creationId xmlns:a16="http://schemas.microsoft.com/office/drawing/2014/main" id="{344DC89F-534A-4F3E-9B4F-A9D1BAC46F8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62" name="Freeform 461">
                  <a:extLst>
                    <a:ext uri="{FF2B5EF4-FFF2-40B4-BE49-F238E27FC236}">
                      <a16:creationId xmlns:a16="http://schemas.microsoft.com/office/drawing/2014/main" id="{2DF527A9-BFF1-4BCA-92D7-12F0BF9B46B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555B084C-6AB0-4E52-84D6-CF9F3E778DBB}"/>
                </a:ext>
              </a:extLst>
            </p:cNvPr>
            <p:cNvGrpSpPr/>
            <p:nvPr/>
          </p:nvGrpSpPr>
          <p:grpSpPr>
            <a:xfrm>
              <a:off x="10415765" y="3491036"/>
              <a:ext cx="353678" cy="198344"/>
              <a:chOff x="7493876" y="2774731"/>
              <a:chExt cx="1481958" cy="894622"/>
            </a:xfrm>
          </p:grpSpPr>
          <p:sp>
            <p:nvSpPr>
              <p:cNvPr id="549" name="Freeform 615">
                <a:extLst>
                  <a:ext uri="{FF2B5EF4-FFF2-40B4-BE49-F238E27FC236}">
                    <a16:creationId xmlns:a16="http://schemas.microsoft.com/office/drawing/2014/main" id="{9063A547-AC53-4C66-8546-798395530D8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69573955-5E19-41E0-B1B5-5FE77CB11CB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9FD26776-2CCB-4660-8D17-AE5A60A17F6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52" name="Freeform 618">
                  <a:extLst>
                    <a:ext uri="{FF2B5EF4-FFF2-40B4-BE49-F238E27FC236}">
                      <a16:creationId xmlns:a16="http://schemas.microsoft.com/office/drawing/2014/main" id="{3DBA994E-AF6A-4DF7-8E9F-3493299FCE5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3" name="Freeform 619">
                  <a:extLst>
                    <a:ext uri="{FF2B5EF4-FFF2-40B4-BE49-F238E27FC236}">
                      <a16:creationId xmlns:a16="http://schemas.microsoft.com/office/drawing/2014/main" id="{C5965335-DB98-4488-9553-5EF5266FB3F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4" name="Freeform 620">
                  <a:extLst>
                    <a:ext uri="{FF2B5EF4-FFF2-40B4-BE49-F238E27FC236}">
                      <a16:creationId xmlns:a16="http://schemas.microsoft.com/office/drawing/2014/main" id="{721173CF-C259-4375-BBEA-0F9A35D197E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55" name="Freeform 621">
                  <a:extLst>
                    <a:ext uri="{FF2B5EF4-FFF2-40B4-BE49-F238E27FC236}">
                      <a16:creationId xmlns:a16="http://schemas.microsoft.com/office/drawing/2014/main" id="{D9F20DA0-A192-4994-AAAE-E113D6D2F41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461AF6A4-061E-4292-9E1D-53C13D1019A5}"/>
                </a:ext>
              </a:extLst>
            </p:cNvPr>
            <p:cNvGrpSpPr/>
            <p:nvPr/>
          </p:nvGrpSpPr>
          <p:grpSpPr>
            <a:xfrm>
              <a:off x="9953880" y="2197190"/>
              <a:ext cx="353678" cy="198344"/>
              <a:chOff x="7493876" y="2774731"/>
              <a:chExt cx="1481958" cy="894622"/>
            </a:xfrm>
          </p:grpSpPr>
          <p:sp>
            <p:nvSpPr>
              <p:cNvPr id="542" name="Freeform 577">
                <a:extLst>
                  <a:ext uri="{FF2B5EF4-FFF2-40B4-BE49-F238E27FC236}">
                    <a16:creationId xmlns:a16="http://schemas.microsoft.com/office/drawing/2014/main" id="{CD21338B-1272-4E52-AD3E-F0030BA33D6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AC50B5B4-98F2-4102-BDA9-988D9B392B6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7FB4C7B7-6581-43E0-B9B8-4860E27008E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45" name="Freeform 580">
                  <a:extLst>
                    <a:ext uri="{FF2B5EF4-FFF2-40B4-BE49-F238E27FC236}">
                      <a16:creationId xmlns:a16="http://schemas.microsoft.com/office/drawing/2014/main" id="{C83C96B6-F87C-4FD7-94C7-28011E5E6E4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6" name="Freeform 581">
                  <a:extLst>
                    <a:ext uri="{FF2B5EF4-FFF2-40B4-BE49-F238E27FC236}">
                      <a16:creationId xmlns:a16="http://schemas.microsoft.com/office/drawing/2014/main" id="{76249C11-166E-4AC4-9AA9-93E09E7BF22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7" name="Freeform 582">
                  <a:extLst>
                    <a:ext uri="{FF2B5EF4-FFF2-40B4-BE49-F238E27FC236}">
                      <a16:creationId xmlns:a16="http://schemas.microsoft.com/office/drawing/2014/main" id="{FBB1E97F-E77B-4F8E-9D1C-30FE1B54B8A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8" name="Freeform 583">
                  <a:extLst>
                    <a:ext uri="{FF2B5EF4-FFF2-40B4-BE49-F238E27FC236}">
                      <a16:creationId xmlns:a16="http://schemas.microsoft.com/office/drawing/2014/main" id="{ACCC36E7-49E5-454E-9C40-CB861985D31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9BDE5E34-E452-4B67-B50E-596FA1F8880B}"/>
                </a:ext>
              </a:extLst>
            </p:cNvPr>
            <p:cNvGrpSpPr/>
            <p:nvPr/>
          </p:nvGrpSpPr>
          <p:grpSpPr>
            <a:xfrm>
              <a:off x="10532370" y="2608265"/>
              <a:ext cx="353678" cy="198344"/>
              <a:chOff x="7493876" y="2774731"/>
              <a:chExt cx="1481958" cy="894622"/>
            </a:xfrm>
          </p:grpSpPr>
          <p:sp>
            <p:nvSpPr>
              <p:cNvPr id="535" name="Freeform 593">
                <a:extLst>
                  <a:ext uri="{FF2B5EF4-FFF2-40B4-BE49-F238E27FC236}">
                    <a16:creationId xmlns:a16="http://schemas.microsoft.com/office/drawing/2014/main" id="{090AF4D0-FC8F-477B-9147-EE73E0B5C8C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4FC7C30E-8B83-41E7-BC39-4F98F1E2C56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93ECBCE0-D0FA-42B0-BE5A-BA0C70ECE13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38" name="Freeform 596">
                  <a:extLst>
                    <a:ext uri="{FF2B5EF4-FFF2-40B4-BE49-F238E27FC236}">
                      <a16:creationId xmlns:a16="http://schemas.microsoft.com/office/drawing/2014/main" id="{5C4E0D0B-E164-4F5F-AB95-D031F9A94CB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9" name="Freeform 597">
                  <a:extLst>
                    <a:ext uri="{FF2B5EF4-FFF2-40B4-BE49-F238E27FC236}">
                      <a16:creationId xmlns:a16="http://schemas.microsoft.com/office/drawing/2014/main" id="{9A2FD551-625A-4461-B3E7-6BFB0DE3E2E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0" name="Freeform 598">
                  <a:extLst>
                    <a:ext uri="{FF2B5EF4-FFF2-40B4-BE49-F238E27FC236}">
                      <a16:creationId xmlns:a16="http://schemas.microsoft.com/office/drawing/2014/main" id="{60BCB8B6-7BD4-4FFC-B6EB-201034FA190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41" name="Freeform 599">
                  <a:extLst>
                    <a:ext uri="{FF2B5EF4-FFF2-40B4-BE49-F238E27FC236}">
                      <a16:creationId xmlns:a16="http://schemas.microsoft.com/office/drawing/2014/main" id="{9F68D135-933F-41B6-A25E-DCF785BD9F4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2F36127A-9DC1-4D61-8D9F-068A8086EB5D}"/>
                </a:ext>
              </a:extLst>
            </p:cNvPr>
            <p:cNvGrpSpPr/>
            <p:nvPr/>
          </p:nvGrpSpPr>
          <p:grpSpPr>
            <a:xfrm>
              <a:off x="10648981" y="2102861"/>
              <a:ext cx="353678" cy="198344"/>
              <a:chOff x="7493876" y="2774731"/>
              <a:chExt cx="1481958" cy="894622"/>
            </a:xfrm>
          </p:grpSpPr>
          <p:sp>
            <p:nvSpPr>
              <p:cNvPr id="528" name="Freeform 601">
                <a:extLst>
                  <a:ext uri="{FF2B5EF4-FFF2-40B4-BE49-F238E27FC236}">
                    <a16:creationId xmlns:a16="http://schemas.microsoft.com/office/drawing/2014/main" id="{1C7DED0F-FE05-46E3-8D5C-C75570B9648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9C4E44E1-1B43-44D3-A9FE-7CDD8F509BB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73A0AEB0-45DC-46A7-9228-C45808BF80E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31" name="Freeform 604">
                  <a:extLst>
                    <a:ext uri="{FF2B5EF4-FFF2-40B4-BE49-F238E27FC236}">
                      <a16:creationId xmlns:a16="http://schemas.microsoft.com/office/drawing/2014/main" id="{855015DB-FF99-4202-9507-6126634F6BA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2" name="Freeform 605">
                  <a:extLst>
                    <a:ext uri="{FF2B5EF4-FFF2-40B4-BE49-F238E27FC236}">
                      <a16:creationId xmlns:a16="http://schemas.microsoft.com/office/drawing/2014/main" id="{4032CEBC-4A77-4289-B159-B489C88A989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3" name="Freeform 606">
                  <a:extLst>
                    <a:ext uri="{FF2B5EF4-FFF2-40B4-BE49-F238E27FC236}">
                      <a16:creationId xmlns:a16="http://schemas.microsoft.com/office/drawing/2014/main" id="{476EB232-58F6-4CC4-B14A-233E17271C0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34" name="Freeform 607">
                  <a:extLst>
                    <a:ext uri="{FF2B5EF4-FFF2-40B4-BE49-F238E27FC236}">
                      <a16:creationId xmlns:a16="http://schemas.microsoft.com/office/drawing/2014/main" id="{09E718ED-7CF7-4EA3-94D4-34F92122B40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F7733229-1926-4B6D-871D-E974A11BB09D}"/>
                </a:ext>
              </a:extLst>
            </p:cNvPr>
            <p:cNvGrpSpPr/>
            <p:nvPr/>
          </p:nvGrpSpPr>
          <p:grpSpPr>
            <a:xfrm>
              <a:off x="9103944" y="3951522"/>
              <a:ext cx="367224" cy="240304"/>
              <a:chOff x="7493876" y="2774731"/>
              <a:chExt cx="1481958" cy="894622"/>
            </a:xfrm>
          </p:grpSpPr>
          <p:sp>
            <p:nvSpPr>
              <p:cNvPr id="521" name="Freeform 554">
                <a:extLst>
                  <a:ext uri="{FF2B5EF4-FFF2-40B4-BE49-F238E27FC236}">
                    <a16:creationId xmlns:a16="http://schemas.microsoft.com/office/drawing/2014/main" id="{5419BC49-7790-4C11-890F-788AF382E16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D7459EB2-F003-409F-8F70-D8379C6D5F2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72A3E9F8-BC4D-42E7-884F-D2883BBFD72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24" name="Freeform 557">
                  <a:extLst>
                    <a:ext uri="{FF2B5EF4-FFF2-40B4-BE49-F238E27FC236}">
                      <a16:creationId xmlns:a16="http://schemas.microsoft.com/office/drawing/2014/main" id="{B693B97A-5902-4C97-A266-175EDED5E35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5" name="Freeform 558">
                  <a:extLst>
                    <a:ext uri="{FF2B5EF4-FFF2-40B4-BE49-F238E27FC236}">
                      <a16:creationId xmlns:a16="http://schemas.microsoft.com/office/drawing/2014/main" id="{D661F930-6B82-47D2-A33D-F2B736CCAD9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6" name="Freeform 559">
                  <a:extLst>
                    <a:ext uri="{FF2B5EF4-FFF2-40B4-BE49-F238E27FC236}">
                      <a16:creationId xmlns:a16="http://schemas.microsoft.com/office/drawing/2014/main" id="{B1063831-28E7-4074-BCF1-6D936516CD3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7" name="Freeform 560">
                  <a:extLst>
                    <a:ext uri="{FF2B5EF4-FFF2-40B4-BE49-F238E27FC236}">
                      <a16:creationId xmlns:a16="http://schemas.microsoft.com/office/drawing/2014/main" id="{A9B1C2F2-57C8-419A-8865-B37E8A5AAC7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DB08C783-3418-4930-82E8-167A25C2EC9A}"/>
                </a:ext>
              </a:extLst>
            </p:cNvPr>
            <p:cNvGrpSpPr/>
            <p:nvPr/>
          </p:nvGrpSpPr>
          <p:grpSpPr>
            <a:xfrm>
              <a:off x="9985282" y="2656463"/>
              <a:ext cx="353678" cy="198344"/>
              <a:chOff x="7493876" y="2774731"/>
              <a:chExt cx="1481958" cy="894622"/>
            </a:xfrm>
          </p:grpSpPr>
          <p:sp>
            <p:nvSpPr>
              <p:cNvPr id="514" name="Freeform 585">
                <a:extLst>
                  <a:ext uri="{FF2B5EF4-FFF2-40B4-BE49-F238E27FC236}">
                    <a16:creationId xmlns:a16="http://schemas.microsoft.com/office/drawing/2014/main" id="{88D495D3-DD1B-4273-8EE6-D2E428926A2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FEA36900-A25A-47FE-86F6-CDA82AE8A08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16" name="Group 515">
                <a:extLst>
                  <a:ext uri="{FF2B5EF4-FFF2-40B4-BE49-F238E27FC236}">
                    <a16:creationId xmlns:a16="http://schemas.microsoft.com/office/drawing/2014/main" id="{628A3401-7A4B-4938-AA53-1C4445DAA62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17" name="Freeform 588">
                  <a:extLst>
                    <a:ext uri="{FF2B5EF4-FFF2-40B4-BE49-F238E27FC236}">
                      <a16:creationId xmlns:a16="http://schemas.microsoft.com/office/drawing/2014/main" id="{D9678ADD-866C-4353-9F2B-D4F655B155B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18" name="Freeform 589">
                  <a:extLst>
                    <a:ext uri="{FF2B5EF4-FFF2-40B4-BE49-F238E27FC236}">
                      <a16:creationId xmlns:a16="http://schemas.microsoft.com/office/drawing/2014/main" id="{90CFA46E-C1AC-4013-8D9C-13CD77A72B6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19" name="Freeform 590">
                  <a:extLst>
                    <a:ext uri="{FF2B5EF4-FFF2-40B4-BE49-F238E27FC236}">
                      <a16:creationId xmlns:a16="http://schemas.microsoft.com/office/drawing/2014/main" id="{94BB2605-F195-428A-B3F9-A8340BB6A6A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20" name="Freeform 591">
                  <a:extLst>
                    <a:ext uri="{FF2B5EF4-FFF2-40B4-BE49-F238E27FC236}">
                      <a16:creationId xmlns:a16="http://schemas.microsoft.com/office/drawing/2014/main" id="{9921A6D0-22D2-49D2-8783-D859FB90B3C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1FC05A28-170B-4B8F-BB59-A7E63E879B92}"/>
                </a:ext>
              </a:extLst>
            </p:cNvPr>
            <p:cNvGrpSpPr/>
            <p:nvPr/>
          </p:nvGrpSpPr>
          <p:grpSpPr>
            <a:xfrm>
              <a:off x="9502294" y="3388930"/>
              <a:ext cx="367224" cy="240304"/>
              <a:chOff x="7493876" y="2774731"/>
              <a:chExt cx="1481958" cy="894622"/>
            </a:xfrm>
          </p:grpSpPr>
          <p:sp>
            <p:nvSpPr>
              <p:cNvPr id="507" name="Freeform 538">
                <a:extLst>
                  <a:ext uri="{FF2B5EF4-FFF2-40B4-BE49-F238E27FC236}">
                    <a16:creationId xmlns:a16="http://schemas.microsoft.com/office/drawing/2014/main" id="{E72F3F92-D623-4C4E-A399-58981529274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6ED8FBC0-7735-4D4F-8A27-69A1384069F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6314C850-5C35-482A-8B33-0AF25C3464F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10" name="Freeform 541">
                  <a:extLst>
                    <a:ext uri="{FF2B5EF4-FFF2-40B4-BE49-F238E27FC236}">
                      <a16:creationId xmlns:a16="http://schemas.microsoft.com/office/drawing/2014/main" id="{1AD001AB-8E7D-440C-A100-4A89DDC739B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11" name="Freeform 542">
                  <a:extLst>
                    <a:ext uri="{FF2B5EF4-FFF2-40B4-BE49-F238E27FC236}">
                      <a16:creationId xmlns:a16="http://schemas.microsoft.com/office/drawing/2014/main" id="{27B20D0F-C8A1-4D09-A1BB-8C73B2BD046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12" name="Freeform 543">
                  <a:extLst>
                    <a:ext uri="{FF2B5EF4-FFF2-40B4-BE49-F238E27FC236}">
                      <a16:creationId xmlns:a16="http://schemas.microsoft.com/office/drawing/2014/main" id="{5C82122A-478D-4BA5-B8A8-58C26E77EA5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13" name="Freeform 544">
                  <a:extLst>
                    <a:ext uri="{FF2B5EF4-FFF2-40B4-BE49-F238E27FC236}">
                      <a16:creationId xmlns:a16="http://schemas.microsoft.com/office/drawing/2014/main" id="{30BA7925-67B9-417B-80B0-AC3AE7017CD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ABC3D7A1-815B-45CC-B4F8-D05799F57FFD}"/>
                </a:ext>
              </a:extLst>
            </p:cNvPr>
            <p:cNvGrpSpPr/>
            <p:nvPr/>
          </p:nvGrpSpPr>
          <p:grpSpPr>
            <a:xfrm>
              <a:off x="9606710" y="3994661"/>
              <a:ext cx="367224" cy="240304"/>
              <a:chOff x="7493876" y="2774731"/>
              <a:chExt cx="1481958" cy="894622"/>
            </a:xfrm>
          </p:grpSpPr>
          <p:sp>
            <p:nvSpPr>
              <p:cNvPr id="500" name="Freeform 546">
                <a:extLst>
                  <a:ext uri="{FF2B5EF4-FFF2-40B4-BE49-F238E27FC236}">
                    <a16:creationId xmlns:a16="http://schemas.microsoft.com/office/drawing/2014/main" id="{96B41277-79A2-4A9D-96F1-A03B95B6742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A12D050B-0DE9-4724-B1F4-888EBF0F851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657C5BFC-C0C0-42BD-9D5E-831D45D1294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503" name="Freeform 549">
                  <a:extLst>
                    <a:ext uri="{FF2B5EF4-FFF2-40B4-BE49-F238E27FC236}">
                      <a16:creationId xmlns:a16="http://schemas.microsoft.com/office/drawing/2014/main" id="{EDB49A37-F3AA-4113-9D50-A38CB5EA1A2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04" name="Freeform 550">
                  <a:extLst>
                    <a:ext uri="{FF2B5EF4-FFF2-40B4-BE49-F238E27FC236}">
                      <a16:creationId xmlns:a16="http://schemas.microsoft.com/office/drawing/2014/main" id="{EFDC5B43-98D2-4BBC-8607-827574DFB6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05" name="Freeform 551">
                  <a:extLst>
                    <a:ext uri="{FF2B5EF4-FFF2-40B4-BE49-F238E27FC236}">
                      <a16:creationId xmlns:a16="http://schemas.microsoft.com/office/drawing/2014/main" id="{AF1E2763-011F-4C58-9F14-5ADDBA493AE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506" name="Freeform 552">
                  <a:extLst>
                    <a:ext uri="{FF2B5EF4-FFF2-40B4-BE49-F238E27FC236}">
                      <a16:creationId xmlns:a16="http://schemas.microsoft.com/office/drawing/2014/main" id="{8B43F61D-363B-4AE8-A5BC-DA6FAA1D34E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8F1F76AA-C16D-4DC0-B820-3077ACB6650B}"/>
                </a:ext>
              </a:extLst>
            </p:cNvPr>
            <p:cNvGrpSpPr/>
            <p:nvPr/>
          </p:nvGrpSpPr>
          <p:grpSpPr>
            <a:xfrm>
              <a:off x="10380415" y="3987223"/>
              <a:ext cx="353678" cy="198344"/>
              <a:chOff x="7493876" y="2774731"/>
              <a:chExt cx="1481958" cy="894622"/>
            </a:xfrm>
          </p:grpSpPr>
          <p:sp>
            <p:nvSpPr>
              <p:cNvPr id="493" name="Freeform 623">
                <a:extLst>
                  <a:ext uri="{FF2B5EF4-FFF2-40B4-BE49-F238E27FC236}">
                    <a16:creationId xmlns:a16="http://schemas.microsoft.com/office/drawing/2014/main" id="{7AA7F1ED-64A4-4477-AF4D-A604E7A89F4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5B744763-6313-4D7C-AC94-571A2C65D4B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B1401EBB-3C9D-457C-A405-AF77B33DAA6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96" name="Freeform 626">
                  <a:extLst>
                    <a:ext uri="{FF2B5EF4-FFF2-40B4-BE49-F238E27FC236}">
                      <a16:creationId xmlns:a16="http://schemas.microsoft.com/office/drawing/2014/main" id="{EC67AEC3-B55D-466D-B4F1-2A81A34168A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97" name="Freeform 627">
                  <a:extLst>
                    <a:ext uri="{FF2B5EF4-FFF2-40B4-BE49-F238E27FC236}">
                      <a16:creationId xmlns:a16="http://schemas.microsoft.com/office/drawing/2014/main" id="{A7779FE3-87D2-4037-A371-1904A0D11DD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98" name="Freeform 628">
                  <a:extLst>
                    <a:ext uri="{FF2B5EF4-FFF2-40B4-BE49-F238E27FC236}">
                      <a16:creationId xmlns:a16="http://schemas.microsoft.com/office/drawing/2014/main" id="{5FF24DB2-9457-4E2A-86A0-95514C75E08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99" name="Freeform 629">
                  <a:extLst>
                    <a:ext uri="{FF2B5EF4-FFF2-40B4-BE49-F238E27FC236}">
                      <a16:creationId xmlns:a16="http://schemas.microsoft.com/office/drawing/2014/main" id="{40D0DECD-A179-4E99-8DB9-39F300FCCBE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3D24AFF2-D9E3-4E50-B86E-7A8DF0BD0A9B}"/>
                </a:ext>
              </a:extLst>
            </p:cNvPr>
            <p:cNvGrpSpPr/>
            <p:nvPr/>
          </p:nvGrpSpPr>
          <p:grpSpPr>
            <a:xfrm>
              <a:off x="9253049" y="4770584"/>
              <a:ext cx="393760" cy="218578"/>
              <a:chOff x="7493876" y="2774731"/>
              <a:chExt cx="1481958" cy="894622"/>
            </a:xfrm>
          </p:grpSpPr>
          <p:sp>
            <p:nvSpPr>
              <p:cNvPr id="486" name="Freeform 463">
                <a:extLst>
                  <a:ext uri="{FF2B5EF4-FFF2-40B4-BE49-F238E27FC236}">
                    <a16:creationId xmlns:a16="http://schemas.microsoft.com/office/drawing/2014/main" id="{174C5312-CB9D-497B-9F28-6FCF5CE6CB7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22466AD9-DA56-4D4A-9B69-FB8DAAC4A4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04BE9048-57C1-425C-880A-B3B4653935B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9" name="Freeform 466">
                  <a:extLst>
                    <a:ext uri="{FF2B5EF4-FFF2-40B4-BE49-F238E27FC236}">
                      <a16:creationId xmlns:a16="http://schemas.microsoft.com/office/drawing/2014/main" id="{77535D7C-08D4-4034-9BC1-B0B69D75E29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90" name="Freeform 467">
                  <a:extLst>
                    <a:ext uri="{FF2B5EF4-FFF2-40B4-BE49-F238E27FC236}">
                      <a16:creationId xmlns:a16="http://schemas.microsoft.com/office/drawing/2014/main" id="{1D9A2023-3E25-4DDE-955D-1D7D734F3A1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91" name="Freeform 468">
                  <a:extLst>
                    <a:ext uri="{FF2B5EF4-FFF2-40B4-BE49-F238E27FC236}">
                      <a16:creationId xmlns:a16="http://schemas.microsoft.com/office/drawing/2014/main" id="{17E5295A-7063-49CB-964E-2665FC32623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92" name="Freeform 469">
                  <a:extLst>
                    <a:ext uri="{FF2B5EF4-FFF2-40B4-BE49-F238E27FC236}">
                      <a16:creationId xmlns:a16="http://schemas.microsoft.com/office/drawing/2014/main" id="{FC584A22-3AD4-402F-A706-CC2B62FFF42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C33ECED8-97ED-4196-BF48-0A47E5F44697}"/>
                </a:ext>
              </a:extLst>
            </p:cNvPr>
            <p:cNvGrpSpPr/>
            <p:nvPr/>
          </p:nvGrpSpPr>
          <p:grpSpPr>
            <a:xfrm>
              <a:off x="10931138" y="4364023"/>
              <a:ext cx="228295" cy="120400"/>
              <a:chOff x="7493876" y="2774731"/>
              <a:chExt cx="1481958" cy="894622"/>
            </a:xfrm>
          </p:grpSpPr>
          <p:sp>
            <p:nvSpPr>
              <p:cNvPr id="479" name="Freeform 447">
                <a:extLst>
                  <a:ext uri="{FF2B5EF4-FFF2-40B4-BE49-F238E27FC236}">
                    <a16:creationId xmlns:a16="http://schemas.microsoft.com/office/drawing/2014/main" id="{BBA0AEBD-57C2-4D5E-9D6F-53956466BA2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     </a:t>
                </a: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2AD8A123-2091-4342-860A-DC640148949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              </a:t>
                </a:r>
              </a:p>
            </p:txBody>
          </p:sp>
          <p:grpSp>
            <p:nvGrpSpPr>
              <p:cNvPr id="481" name="Group 480">
                <a:extLst>
                  <a:ext uri="{FF2B5EF4-FFF2-40B4-BE49-F238E27FC236}">
                    <a16:creationId xmlns:a16="http://schemas.microsoft.com/office/drawing/2014/main" id="{A9962114-60ED-4776-A06C-24BF15F070D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82" name="Freeform 450">
                  <a:extLst>
                    <a:ext uri="{FF2B5EF4-FFF2-40B4-BE49-F238E27FC236}">
                      <a16:creationId xmlns:a16="http://schemas.microsoft.com/office/drawing/2014/main" id="{90C0C974-7B5B-4B04-8185-C9ED3C62B3F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3" name="Freeform 451">
                  <a:extLst>
                    <a:ext uri="{FF2B5EF4-FFF2-40B4-BE49-F238E27FC236}">
                      <a16:creationId xmlns:a16="http://schemas.microsoft.com/office/drawing/2014/main" id="{C81D1BB6-06E1-4488-83E9-C90185DF3C9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4" name="Freeform 452">
                  <a:extLst>
                    <a:ext uri="{FF2B5EF4-FFF2-40B4-BE49-F238E27FC236}">
                      <a16:creationId xmlns:a16="http://schemas.microsoft.com/office/drawing/2014/main" id="{DDCF7A38-2349-4B92-A2FC-05D2B509537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  <p:sp>
              <p:nvSpPr>
                <p:cNvPr id="485" name="Freeform 453">
                  <a:extLst>
                    <a:ext uri="{FF2B5EF4-FFF2-40B4-BE49-F238E27FC236}">
                      <a16:creationId xmlns:a16="http://schemas.microsoft.com/office/drawing/2014/main" id="{13C4CDF0-14D2-4370-8A80-121ED6702AD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0" dirty="0"/>
                </a:p>
              </p:txBody>
            </p:sp>
          </p:grpSp>
        </p:grpSp>
      </p:grpSp>
      <p:sp>
        <p:nvSpPr>
          <p:cNvPr id="620" name="Freeform 2">
            <a:extLst>
              <a:ext uri="{FF2B5EF4-FFF2-40B4-BE49-F238E27FC236}">
                <a16:creationId xmlns:a16="http://schemas.microsoft.com/office/drawing/2014/main" id="{D82A3C3C-5AAF-4C05-8804-D9EC34961766}"/>
              </a:ext>
            </a:extLst>
          </p:cNvPr>
          <p:cNvSpPr/>
          <p:nvPr/>
        </p:nvSpPr>
        <p:spPr>
          <a:xfrm>
            <a:off x="2978694" y="1198860"/>
            <a:ext cx="4559844" cy="3920135"/>
          </a:xfrm>
          <a:custGeom>
            <a:avLst/>
            <a:gdLst>
              <a:gd name="connsiteX0" fmla="*/ 2112364 w 4107620"/>
              <a:gd name="connsiteY0" fmla="*/ 1261685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2112364 w 4107620"/>
              <a:gd name="connsiteY29" fmla="*/ 1261685 h 4330718"/>
              <a:gd name="connsiteX0" fmla="*/ 1996750 w 4107620"/>
              <a:gd name="connsiteY0" fmla="*/ 1366789 h 4330718"/>
              <a:gd name="connsiteX1" fmla="*/ 1712971 w 4107620"/>
              <a:gd name="connsiteY1" fmla="*/ 1293216 h 4330718"/>
              <a:gd name="connsiteX2" fmla="*/ 1387150 w 4107620"/>
              <a:gd name="connsiteY2" fmla="*/ 904333 h 4330718"/>
              <a:gd name="connsiteX3" fmla="*/ 1134902 w 4107620"/>
              <a:gd name="connsiteY3" fmla="*/ 568002 h 4330718"/>
              <a:gd name="connsiteX4" fmla="*/ 840612 w 4107620"/>
              <a:gd name="connsiteY4" fmla="*/ 851781 h 4330718"/>
              <a:gd name="connsiteX5" fmla="*/ 703978 w 4107620"/>
              <a:gd name="connsiteY5" fmla="*/ 1356278 h 4330718"/>
              <a:gd name="connsiteX6" fmla="*/ 1240006 w 4107620"/>
              <a:gd name="connsiteY6" fmla="*/ 1955368 h 4330718"/>
              <a:gd name="connsiteX7" fmla="*/ 1303068 w 4107620"/>
              <a:gd name="connsiteY7" fmla="*/ 2375781 h 4330718"/>
              <a:gd name="connsiteX8" fmla="*/ 220502 w 4107620"/>
              <a:gd name="connsiteY8" fmla="*/ 2302209 h 4330718"/>
              <a:gd name="connsiteX9" fmla="*/ 83868 w 4107620"/>
              <a:gd name="connsiteY9" fmla="*/ 2943340 h 4330718"/>
              <a:gd name="connsiteX10" fmla="*/ 1218985 w 4107620"/>
              <a:gd name="connsiteY10" fmla="*/ 3258650 h 4330718"/>
              <a:gd name="connsiteX11" fmla="*/ 1124392 w 4107620"/>
              <a:gd name="connsiteY11" fmla="*/ 3647533 h 4330718"/>
              <a:gd name="connsiteX12" fmla="*/ 924695 w 4107620"/>
              <a:gd name="connsiteY12" fmla="*/ 3763147 h 4330718"/>
              <a:gd name="connsiteX13" fmla="*/ 1324088 w 4107620"/>
              <a:gd name="connsiteY13" fmla="*/ 3962843 h 4330718"/>
              <a:gd name="connsiteX14" fmla="*/ 1576337 w 4107620"/>
              <a:gd name="connsiteY14" fmla="*/ 3899781 h 4330718"/>
              <a:gd name="connsiteX15" fmla="*/ 1818075 w 4107620"/>
              <a:gd name="connsiteY15" fmla="*/ 4036416 h 4330718"/>
              <a:gd name="connsiteX16" fmla="*/ 1996750 w 4107620"/>
              <a:gd name="connsiteY16" fmla="*/ 4299174 h 4330718"/>
              <a:gd name="connsiteX17" fmla="*/ 2448695 w 4107620"/>
              <a:gd name="connsiteY17" fmla="*/ 4299174 h 4330718"/>
              <a:gd name="connsiteX18" fmla="*/ 2764006 w 4107620"/>
              <a:gd name="connsiteY18" fmla="*/ 4057436 h 4330718"/>
              <a:gd name="connsiteX19" fmla="*/ 2995233 w 4107620"/>
              <a:gd name="connsiteY19" fmla="*/ 4025905 h 4330718"/>
              <a:gd name="connsiteX20" fmla="*/ 3016254 w 4107620"/>
              <a:gd name="connsiteY20" fmla="*/ 3731616 h 4330718"/>
              <a:gd name="connsiteX21" fmla="*/ 3194930 w 4107620"/>
              <a:gd name="connsiteY21" fmla="*/ 3300692 h 4330718"/>
              <a:gd name="connsiteX22" fmla="*/ 3972695 w 4107620"/>
              <a:gd name="connsiteY22" fmla="*/ 3122016 h 4330718"/>
              <a:gd name="connsiteX23" fmla="*/ 3909633 w 4107620"/>
              <a:gd name="connsiteY23" fmla="*/ 1818733 h 4330718"/>
              <a:gd name="connsiteX24" fmla="*/ 4046268 w 4107620"/>
              <a:gd name="connsiteY24" fmla="*/ 904333 h 4330718"/>
              <a:gd name="connsiteX25" fmla="*/ 3962185 w 4107620"/>
              <a:gd name="connsiteY25" fmla="*/ 147588 h 4330718"/>
              <a:gd name="connsiteX26" fmla="*/ 2480226 w 4107620"/>
              <a:gd name="connsiteY26" fmla="*/ 63505 h 4330718"/>
              <a:gd name="connsiteX27" fmla="*/ 2133385 w 4107620"/>
              <a:gd name="connsiteY27" fmla="*/ 872802 h 4330718"/>
              <a:gd name="connsiteX28" fmla="*/ 2238488 w 4107620"/>
              <a:gd name="connsiteY28" fmla="*/ 1230154 h 4330718"/>
              <a:gd name="connsiteX29" fmla="*/ 1996750 w 4107620"/>
              <a:gd name="connsiteY29" fmla="*/ 1366789 h 433071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185936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7620"/>
              <a:gd name="connsiteY0" fmla="*/ 1339069 h 4302998"/>
              <a:gd name="connsiteX1" fmla="*/ 1712971 w 4107620"/>
              <a:gd name="connsiteY1" fmla="*/ 1265496 h 4302998"/>
              <a:gd name="connsiteX2" fmla="*/ 1387150 w 4107620"/>
              <a:gd name="connsiteY2" fmla="*/ 876613 h 4302998"/>
              <a:gd name="connsiteX3" fmla="*/ 1134902 w 4107620"/>
              <a:gd name="connsiteY3" fmla="*/ 540282 h 4302998"/>
              <a:gd name="connsiteX4" fmla="*/ 840612 w 4107620"/>
              <a:gd name="connsiteY4" fmla="*/ 824061 h 4302998"/>
              <a:gd name="connsiteX5" fmla="*/ 703978 w 4107620"/>
              <a:gd name="connsiteY5" fmla="*/ 1328558 h 4302998"/>
              <a:gd name="connsiteX6" fmla="*/ 1240006 w 4107620"/>
              <a:gd name="connsiteY6" fmla="*/ 1927648 h 4302998"/>
              <a:gd name="connsiteX7" fmla="*/ 1303068 w 4107620"/>
              <a:gd name="connsiteY7" fmla="*/ 2348061 h 4302998"/>
              <a:gd name="connsiteX8" fmla="*/ 220502 w 4107620"/>
              <a:gd name="connsiteY8" fmla="*/ 2274489 h 4302998"/>
              <a:gd name="connsiteX9" fmla="*/ 83868 w 4107620"/>
              <a:gd name="connsiteY9" fmla="*/ 2915620 h 4302998"/>
              <a:gd name="connsiteX10" fmla="*/ 1218985 w 4107620"/>
              <a:gd name="connsiteY10" fmla="*/ 3230930 h 4302998"/>
              <a:gd name="connsiteX11" fmla="*/ 1124392 w 4107620"/>
              <a:gd name="connsiteY11" fmla="*/ 3619813 h 4302998"/>
              <a:gd name="connsiteX12" fmla="*/ 924695 w 4107620"/>
              <a:gd name="connsiteY12" fmla="*/ 3735427 h 4302998"/>
              <a:gd name="connsiteX13" fmla="*/ 1324088 w 4107620"/>
              <a:gd name="connsiteY13" fmla="*/ 3935123 h 4302998"/>
              <a:gd name="connsiteX14" fmla="*/ 1576337 w 4107620"/>
              <a:gd name="connsiteY14" fmla="*/ 3872061 h 4302998"/>
              <a:gd name="connsiteX15" fmla="*/ 1818075 w 4107620"/>
              <a:gd name="connsiteY15" fmla="*/ 4008696 h 4302998"/>
              <a:gd name="connsiteX16" fmla="*/ 1996750 w 4107620"/>
              <a:gd name="connsiteY16" fmla="*/ 4271454 h 4302998"/>
              <a:gd name="connsiteX17" fmla="*/ 2448695 w 4107620"/>
              <a:gd name="connsiteY17" fmla="*/ 4271454 h 4302998"/>
              <a:gd name="connsiteX18" fmla="*/ 2764006 w 4107620"/>
              <a:gd name="connsiteY18" fmla="*/ 4029716 h 4302998"/>
              <a:gd name="connsiteX19" fmla="*/ 2995233 w 4107620"/>
              <a:gd name="connsiteY19" fmla="*/ 3998185 h 4302998"/>
              <a:gd name="connsiteX20" fmla="*/ 3016254 w 4107620"/>
              <a:gd name="connsiteY20" fmla="*/ 3703896 h 4302998"/>
              <a:gd name="connsiteX21" fmla="*/ 3194930 w 4107620"/>
              <a:gd name="connsiteY21" fmla="*/ 3272972 h 4302998"/>
              <a:gd name="connsiteX22" fmla="*/ 3972695 w 4107620"/>
              <a:gd name="connsiteY22" fmla="*/ 3094296 h 4302998"/>
              <a:gd name="connsiteX23" fmla="*/ 3909633 w 4107620"/>
              <a:gd name="connsiteY23" fmla="*/ 1791013 h 4302998"/>
              <a:gd name="connsiteX24" fmla="*/ 4046268 w 4107620"/>
              <a:gd name="connsiteY24" fmla="*/ 876613 h 4302998"/>
              <a:gd name="connsiteX25" fmla="*/ 3962185 w 4107620"/>
              <a:gd name="connsiteY25" fmla="*/ 119868 h 4302998"/>
              <a:gd name="connsiteX26" fmla="*/ 2480226 w 4107620"/>
              <a:gd name="connsiteY26" fmla="*/ 35785 h 4302998"/>
              <a:gd name="connsiteX27" fmla="*/ 2270019 w 4107620"/>
              <a:gd name="connsiteY27" fmla="*/ 466709 h 4302998"/>
              <a:gd name="connsiteX28" fmla="*/ 2238488 w 4107620"/>
              <a:gd name="connsiteY28" fmla="*/ 1202434 h 4302998"/>
              <a:gd name="connsiteX29" fmla="*/ 1996750 w 4107620"/>
              <a:gd name="connsiteY29" fmla="*/ 1339069 h 4302998"/>
              <a:gd name="connsiteX0" fmla="*/ 1996750 w 4101062"/>
              <a:gd name="connsiteY0" fmla="*/ 1290412 h 4254341"/>
              <a:gd name="connsiteX1" fmla="*/ 1712971 w 4101062"/>
              <a:gd name="connsiteY1" fmla="*/ 1216839 h 4254341"/>
              <a:gd name="connsiteX2" fmla="*/ 1387150 w 4101062"/>
              <a:gd name="connsiteY2" fmla="*/ 827956 h 4254341"/>
              <a:gd name="connsiteX3" fmla="*/ 1134902 w 4101062"/>
              <a:gd name="connsiteY3" fmla="*/ 491625 h 4254341"/>
              <a:gd name="connsiteX4" fmla="*/ 840612 w 4101062"/>
              <a:gd name="connsiteY4" fmla="*/ 775404 h 4254341"/>
              <a:gd name="connsiteX5" fmla="*/ 703978 w 4101062"/>
              <a:gd name="connsiteY5" fmla="*/ 1279901 h 4254341"/>
              <a:gd name="connsiteX6" fmla="*/ 1240006 w 4101062"/>
              <a:gd name="connsiteY6" fmla="*/ 1878991 h 4254341"/>
              <a:gd name="connsiteX7" fmla="*/ 1303068 w 4101062"/>
              <a:gd name="connsiteY7" fmla="*/ 2299404 h 4254341"/>
              <a:gd name="connsiteX8" fmla="*/ 220502 w 4101062"/>
              <a:gd name="connsiteY8" fmla="*/ 2225832 h 4254341"/>
              <a:gd name="connsiteX9" fmla="*/ 83868 w 4101062"/>
              <a:gd name="connsiteY9" fmla="*/ 2866963 h 4254341"/>
              <a:gd name="connsiteX10" fmla="*/ 1218985 w 4101062"/>
              <a:gd name="connsiteY10" fmla="*/ 3182273 h 4254341"/>
              <a:gd name="connsiteX11" fmla="*/ 1124392 w 4101062"/>
              <a:gd name="connsiteY11" fmla="*/ 3571156 h 4254341"/>
              <a:gd name="connsiteX12" fmla="*/ 924695 w 4101062"/>
              <a:gd name="connsiteY12" fmla="*/ 3686770 h 4254341"/>
              <a:gd name="connsiteX13" fmla="*/ 1324088 w 4101062"/>
              <a:gd name="connsiteY13" fmla="*/ 3886466 h 4254341"/>
              <a:gd name="connsiteX14" fmla="*/ 1576337 w 4101062"/>
              <a:gd name="connsiteY14" fmla="*/ 3823404 h 4254341"/>
              <a:gd name="connsiteX15" fmla="*/ 1818075 w 4101062"/>
              <a:gd name="connsiteY15" fmla="*/ 3960039 h 4254341"/>
              <a:gd name="connsiteX16" fmla="*/ 1996750 w 4101062"/>
              <a:gd name="connsiteY16" fmla="*/ 4222797 h 4254341"/>
              <a:gd name="connsiteX17" fmla="*/ 2448695 w 4101062"/>
              <a:gd name="connsiteY17" fmla="*/ 4222797 h 4254341"/>
              <a:gd name="connsiteX18" fmla="*/ 2764006 w 4101062"/>
              <a:gd name="connsiteY18" fmla="*/ 3981059 h 4254341"/>
              <a:gd name="connsiteX19" fmla="*/ 2995233 w 4101062"/>
              <a:gd name="connsiteY19" fmla="*/ 3949528 h 4254341"/>
              <a:gd name="connsiteX20" fmla="*/ 3016254 w 4101062"/>
              <a:gd name="connsiteY20" fmla="*/ 3655239 h 4254341"/>
              <a:gd name="connsiteX21" fmla="*/ 3194930 w 4101062"/>
              <a:gd name="connsiteY21" fmla="*/ 3224315 h 4254341"/>
              <a:gd name="connsiteX22" fmla="*/ 3972695 w 4101062"/>
              <a:gd name="connsiteY22" fmla="*/ 3045639 h 4254341"/>
              <a:gd name="connsiteX23" fmla="*/ 3909633 w 4101062"/>
              <a:gd name="connsiteY23" fmla="*/ 1742356 h 4254341"/>
              <a:gd name="connsiteX24" fmla="*/ 4046268 w 4101062"/>
              <a:gd name="connsiteY24" fmla="*/ 827956 h 4254341"/>
              <a:gd name="connsiteX25" fmla="*/ 3962185 w 4101062"/>
              <a:gd name="connsiteY25" fmla="*/ 71211 h 4254341"/>
              <a:gd name="connsiteX26" fmla="*/ 2574819 w 4101062"/>
              <a:gd name="connsiteY26" fmla="*/ 71211 h 4254341"/>
              <a:gd name="connsiteX27" fmla="*/ 2270019 w 4101062"/>
              <a:gd name="connsiteY27" fmla="*/ 418052 h 4254341"/>
              <a:gd name="connsiteX28" fmla="*/ 2238488 w 4101062"/>
              <a:gd name="connsiteY28" fmla="*/ 1153777 h 4254341"/>
              <a:gd name="connsiteX29" fmla="*/ 1996750 w 4101062"/>
              <a:gd name="connsiteY29" fmla="*/ 1290412 h 42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01062" h="4254341">
                <a:moveTo>
                  <a:pt x="1996750" y="1290412"/>
                </a:moveTo>
                <a:cubicBezTo>
                  <a:pt x="1909164" y="1300922"/>
                  <a:pt x="1814571" y="1293915"/>
                  <a:pt x="1712971" y="1216839"/>
                </a:cubicBezTo>
                <a:cubicBezTo>
                  <a:pt x="1611371" y="1139763"/>
                  <a:pt x="1483495" y="948825"/>
                  <a:pt x="1387150" y="827956"/>
                </a:cubicBezTo>
                <a:cubicBezTo>
                  <a:pt x="1290805" y="707087"/>
                  <a:pt x="1225992" y="500384"/>
                  <a:pt x="1134902" y="491625"/>
                </a:cubicBezTo>
                <a:cubicBezTo>
                  <a:pt x="1043812" y="482866"/>
                  <a:pt x="912433" y="644025"/>
                  <a:pt x="840612" y="775404"/>
                </a:cubicBezTo>
                <a:cubicBezTo>
                  <a:pt x="768791" y="906783"/>
                  <a:pt x="637412" y="1095970"/>
                  <a:pt x="703978" y="1279901"/>
                </a:cubicBezTo>
                <a:cubicBezTo>
                  <a:pt x="770544" y="1463832"/>
                  <a:pt x="1140158" y="1709074"/>
                  <a:pt x="1240006" y="1878991"/>
                </a:cubicBezTo>
                <a:cubicBezTo>
                  <a:pt x="1339854" y="2048908"/>
                  <a:pt x="1472985" y="2241597"/>
                  <a:pt x="1303068" y="2299404"/>
                </a:cubicBezTo>
                <a:cubicBezTo>
                  <a:pt x="1133151" y="2357211"/>
                  <a:pt x="423702" y="2131239"/>
                  <a:pt x="220502" y="2225832"/>
                </a:cubicBezTo>
                <a:cubicBezTo>
                  <a:pt x="17302" y="2320425"/>
                  <a:pt x="-82546" y="2707556"/>
                  <a:pt x="83868" y="2866963"/>
                </a:cubicBezTo>
                <a:cubicBezTo>
                  <a:pt x="250282" y="3026370"/>
                  <a:pt x="1045564" y="3064908"/>
                  <a:pt x="1218985" y="3182273"/>
                </a:cubicBezTo>
                <a:cubicBezTo>
                  <a:pt x="1392406" y="3299638"/>
                  <a:pt x="1173440" y="3487073"/>
                  <a:pt x="1124392" y="3571156"/>
                </a:cubicBezTo>
                <a:cubicBezTo>
                  <a:pt x="1075344" y="3655239"/>
                  <a:pt x="891412" y="3634218"/>
                  <a:pt x="924695" y="3686770"/>
                </a:cubicBezTo>
                <a:cubicBezTo>
                  <a:pt x="957978" y="3739322"/>
                  <a:pt x="1215481" y="3863694"/>
                  <a:pt x="1324088" y="3886466"/>
                </a:cubicBezTo>
                <a:cubicBezTo>
                  <a:pt x="1432695" y="3909238"/>
                  <a:pt x="1494006" y="3811142"/>
                  <a:pt x="1576337" y="3823404"/>
                </a:cubicBezTo>
                <a:cubicBezTo>
                  <a:pt x="1658668" y="3835666"/>
                  <a:pt x="1748006" y="3893474"/>
                  <a:pt x="1818075" y="3960039"/>
                </a:cubicBezTo>
                <a:cubicBezTo>
                  <a:pt x="1888144" y="4026604"/>
                  <a:pt x="1891647" y="4179004"/>
                  <a:pt x="1996750" y="4222797"/>
                </a:cubicBezTo>
                <a:cubicBezTo>
                  <a:pt x="2101853" y="4266590"/>
                  <a:pt x="2320819" y="4263087"/>
                  <a:pt x="2448695" y="4222797"/>
                </a:cubicBezTo>
                <a:cubicBezTo>
                  <a:pt x="2576571" y="4182507"/>
                  <a:pt x="2672916" y="4026604"/>
                  <a:pt x="2764006" y="3981059"/>
                </a:cubicBezTo>
                <a:cubicBezTo>
                  <a:pt x="2855096" y="3935514"/>
                  <a:pt x="2953192" y="4003831"/>
                  <a:pt x="2995233" y="3949528"/>
                </a:cubicBezTo>
                <a:cubicBezTo>
                  <a:pt x="3037274" y="3895225"/>
                  <a:pt x="2982971" y="3776108"/>
                  <a:pt x="3016254" y="3655239"/>
                </a:cubicBezTo>
                <a:cubicBezTo>
                  <a:pt x="3049537" y="3534370"/>
                  <a:pt x="3035523" y="3325915"/>
                  <a:pt x="3194930" y="3224315"/>
                </a:cubicBezTo>
                <a:cubicBezTo>
                  <a:pt x="3354337" y="3122715"/>
                  <a:pt x="3853578" y="3292632"/>
                  <a:pt x="3972695" y="3045639"/>
                </a:cubicBezTo>
                <a:cubicBezTo>
                  <a:pt x="4091812" y="2798646"/>
                  <a:pt x="3897371" y="2111970"/>
                  <a:pt x="3909633" y="1742356"/>
                </a:cubicBezTo>
                <a:cubicBezTo>
                  <a:pt x="3921895" y="1372742"/>
                  <a:pt x="4037509" y="1106480"/>
                  <a:pt x="4046268" y="827956"/>
                </a:cubicBezTo>
                <a:cubicBezTo>
                  <a:pt x="4055027" y="549432"/>
                  <a:pt x="4207426" y="197335"/>
                  <a:pt x="3962185" y="71211"/>
                </a:cubicBezTo>
                <a:cubicBezTo>
                  <a:pt x="3716944" y="-54913"/>
                  <a:pt x="2856847" y="13404"/>
                  <a:pt x="2574819" y="71211"/>
                </a:cubicBezTo>
                <a:cubicBezTo>
                  <a:pt x="2292791" y="129018"/>
                  <a:pt x="2310309" y="223611"/>
                  <a:pt x="2270019" y="418052"/>
                </a:cubicBezTo>
                <a:cubicBezTo>
                  <a:pt x="2229729" y="612493"/>
                  <a:pt x="2284033" y="1008384"/>
                  <a:pt x="2238488" y="1153777"/>
                </a:cubicBezTo>
                <a:cubicBezTo>
                  <a:pt x="2192943" y="1299170"/>
                  <a:pt x="2084336" y="1279902"/>
                  <a:pt x="1996750" y="1290412"/>
                </a:cubicBezTo>
                <a:close/>
              </a:path>
            </a:pathLst>
          </a:cu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F54D9C83-852F-4852-BCED-EF93676055EA}"/>
              </a:ext>
            </a:extLst>
          </p:cNvPr>
          <p:cNvSpPr txBox="1"/>
          <p:nvPr/>
        </p:nvSpPr>
        <p:spPr>
          <a:xfrm>
            <a:off x="4836911" y="5728012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Network or host?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1" grpId="1" animBg="1"/>
      <p:bldP spid="620" grpId="0" animBg="1"/>
      <p:bldP spid="6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259AD-8E65-327F-93BA-FF515528A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4631431-43F5-EBBD-0164-665B9B2316E9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19455"/>
            <a:ext cx="5657850" cy="971550"/>
          </a:xfrm>
        </p:spPr>
        <p:txBody>
          <a:bodyPr anchor="ctr"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662728-F93A-B749-64F8-8D2066A3116B}"/>
              </a:ext>
            </a:extLst>
          </p:cNvPr>
          <p:cNvSpPr/>
          <p:nvPr/>
        </p:nvSpPr>
        <p:spPr>
          <a:xfrm>
            <a:off x="299356" y="952095"/>
            <a:ext cx="2232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Defense in depth: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F8486-FDF6-305E-69DE-48A957B3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836712"/>
            <a:ext cx="7968952" cy="569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AAFBAC-00EC-94F2-EA1E-0D9B9E7AF5D6}"/>
              </a:ext>
            </a:extLst>
          </p:cNvPr>
          <p:cNvSpPr txBox="1"/>
          <p:nvPr/>
        </p:nvSpPr>
        <p:spPr>
          <a:xfrm>
            <a:off x="6906264" y="3421156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302738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D2CED5C-BD13-4672-BB46-8D21BA6ACFB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19455"/>
            <a:ext cx="5657850" cy="971550"/>
          </a:xfrm>
        </p:spPr>
        <p:txBody>
          <a:bodyPr anchor="ctr"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DDBA0ECD-8BFB-484A-9E98-847CE82A0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08" y="223514"/>
            <a:ext cx="7758840" cy="598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96B8BD-8395-48BE-99D2-671677D7F70B}"/>
              </a:ext>
            </a:extLst>
          </p:cNvPr>
          <p:cNvSpPr/>
          <p:nvPr/>
        </p:nvSpPr>
        <p:spPr>
          <a:xfrm>
            <a:off x="285391" y="1899364"/>
            <a:ext cx="36471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Defense in depth: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06054-6B08-4AEC-B658-0D99F8477B98}"/>
              </a:ext>
            </a:extLst>
          </p:cNvPr>
          <p:cNvSpPr txBox="1"/>
          <p:nvPr/>
        </p:nvSpPr>
        <p:spPr>
          <a:xfrm>
            <a:off x="1496430" y="2515588"/>
            <a:ext cx="37481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Host or network?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DF81A-AC2D-4F11-A834-DAFD9FCB1402}"/>
              </a:ext>
            </a:extLst>
          </p:cNvPr>
          <p:cNvSpPr txBox="1"/>
          <p:nvPr/>
        </p:nvSpPr>
        <p:spPr>
          <a:xfrm>
            <a:off x="285391" y="1102564"/>
            <a:ext cx="528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 solutions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8BB501-CA46-4D9C-BF17-6100A8FC8BBB}"/>
              </a:ext>
            </a:extLst>
          </p:cNvPr>
          <p:cNvSpPr/>
          <p:nvPr/>
        </p:nvSpPr>
        <p:spPr bwMode="auto">
          <a:xfrm rot="10800000">
            <a:off x="4289556" y="4884201"/>
            <a:ext cx="978408" cy="196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C515B6-A275-4DB0-AD72-CF55D1D5D1EB}"/>
              </a:ext>
            </a:extLst>
          </p:cNvPr>
          <p:cNvSpPr txBox="1"/>
          <p:nvPr/>
        </p:nvSpPr>
        <p:spPr>
          <a:xfrm>
            <a:off x="1466588" y="4914439"/>
            <a:ext cx="29065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 threats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External threats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Partners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D0E37-6C25-4BA0-ACE4-EA44D67C1290}"/>
              </a:ext>
            </a:extLst>
          </p:cNvPr>
          <p:cNvSpPr txBox="1"/>
          <p:nvPr/>
        </p:nvSpPr>
        <p:spPr>
          <a:xfrm>
            <a:off x="5201705" y="5920260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adversary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82EC5-66AB-415B-ADC0-8847AB21DE8A}"/>
              </a:ext>
            </a:extLst>
          </p:cNvPr>
          <p:cNvSpPr/>
          <p:nvPr/>
        </p:nvSpPr>
        <p:spPr>
          <a:xfrm>
            <a:off x="8143620" y="5772932"/>
            <a:ext cx="2988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 solutions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96FC38D-3DCA-E421-EB1C-8C6C01CD6B48}"/>
              </a:ext>
            </a:extLst>
          </p:cNvPr>
          <p:cNvSpPr/>
          <p:nvPr/>
        </p:nvSpPr>
        <p:spPr bwMode="auto">
          <a:xfrm>
            <a:off x="1122496" y="4884201"/>
            <a:ext cx="373934" cy="14990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BCCD6-9ED4-6295-8813-59AC8B25C173}"/>
              </a:ext>
            </a:extLst>
          </p:cNvPr>
          <p:cNvSpPr txBox="1"/>
          <p:nvPr/>
        </p:nvSpPr>
        <p:spPr>
          <a:xfrm>
            <a:off x="119336" y="3335148"/>
            <a:ext cx="6283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 </a:t>
            </a:r>
            <a:r>
              <a:rPr lang="en-US" dirty="0"/>
              <a:t>https://owasp.org/www-project-top-ten/</a:t>
            </a:r>
          </a:p>
        </p:txBody>
      </p:sp>
    </p:spTree>
    <p:extLst>
      <p:ext uri="{BB962C8B-B14F-4D97-AF65-F5344CB8AC3E}">
        <p14:creationId xmlns:p14="http://schemas.microsoft.com/office/powerpoint/2010/main" val="18525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What is cryptograph</a:t>
            </a:r>
            <a:r>
              <a:rPr lang="en-US" altLang="en-US" dirty="0"/>
              <a:t>?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035162"/>
            <a:ext cx="820668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Cryptology= Cryptography + Cryptanalysis</a:t>
            </a:r>
            <a:endParaRPr lang="en-GB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B3803-ED4C-4E1E-97CE-5BBF2B7FF106}"/>
              </a:ext>
            </a:extLst>
          </p:cNvPr>
          <p:cNvCxnSpPr>
            <a:cxnSpLocks/>
          </p:cNvCxnSpPr>
          <p:nvPr/>
        </p:nvCxnSpPr>
        <p:spPr bwMode="auto">
          <a:xfrm>
            <a:off x="5860618" y="1507927"/>
            <a:ext cx="1532396" cy="454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855419" y="2208767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941240" y="4370466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926822" y="3697868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868814" y="5156215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941240" y="5874530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868814" y="2870557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1447220" y="1617683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  <a:endParaRPr lang="en-US" sz="3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666870" y="1962616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Cipher systems</a:t>
            </a:r>
          </a:p>
          <a:p>
            <a:pPr lvl="1"/>
            <a:r>
              <a:rPr lang="en-US"/>
              <a:t>- Sysmmetric (AES)</a:t>
            </a:r>
          </a:p>
          <a:p>
            <a:pPr lvl="1"/>
            <a:r>
              <a:rPr lang="en-US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874611" y="2661350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941240" y="372232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911424" y="5679435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594681" y="3901106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Hash functions</a:t>
            </a:r>
          </a:p>
          <a:p>
            <a:r>
              <a:rPr lang="en-US"/>
              <a:t>Message authentication code (MAC)</a:t>
            </a:r>
          </a:p>
          <a:p>
            <a:r>
              <a:rPr lang="en-US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852003" y="4227341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299A4-3503-4AB1-A5EF-113F763FA59B}"/>
              </a:ext>
            </a:extLst>
          </p:cNvPr>
          <p:cNvSpPr txBox="1"/>
          <p:nvPr/>
        </p:nvSpPr>
        <p:spPr>
          <a:xfrm>
            <a:off x="7393014" y="1536584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53402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D2CED5C-BD13-4672-BB46-8D21BA6ACFB8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063552" y="0"/>
            <a:ext cx="7543800" cy="129540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8594D01-8B3F-494D-92AD-0C7026080AA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355300" y="1609626"/>
            <a:ext cx="9781260" cy="4411662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Data and software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What is data?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ea typeface="宋体" panose="02010600030101010101" pitchFamily="2" charset="-122"/>
              </a:rPr>
              <a:t>Any object that can be processed or executed by a computer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Three states of data 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Transmission state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rgbClr val="FF0000"/>
                </a:solidFill>
                <a:ea typeface="宋体" panose="02010600030101010101" pitchFamily="2" charset="-122"/>
              </a:rPr>
              <a:t>Storage state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Processing state</a:t>
            </a:r>
            <a:endParaRPr lang="en-US" altLang="zh-CN" sz="2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Data vs. information security 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Hardware and devices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Reputation </a:t>
            </a:r>
          </a:p>
          <a:p>
            <a:pPr eaLnBrk="1" hangingPunct="1">
              <a:buClr>
                <a:srgbClr val="9E9EFF"/>
              </a:buClr>
              <a:buFont typeface="Wingdings" panose="05000000000000000000" pitchFamily="2" charset="2"/>
              <a:buNone/>
            </a:pPr>
            <a:endParaRPr lang="en-US" altLang="zh-CN" sz="2600" dirty="0">
              <a:ea typeface="宋体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5815C-73FD-4971-9239-2912F6D91597}"/>
              </a:ext>
            </a:extLst>
          </p:cNvPr>
          <p:cNvSpPr txBox="1"/>
          <p:nvPr/>
        </p:nvSpPr>
        <p:spPr>
          <a:xfrm>
            <a:off x="1166760" y="1053149"/>
            <a:ext cx="445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 digital assets?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1" ma:contentTypeDescription="Tạo tài liệu mới." ma:contentTypeScope="" ma:versionID="4dcd065f768d7b234e52b77a9194cdd6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acab484ff751a3e08aa2328a718ef4cc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E0E745-A9D0-4DB4-93CC-D05E407B5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E219-DAD5-4422-986D-946D323CB9DC}">
  <ds:schemaRefs>
    <ds:schemaRef ds:uri="http://schemas.microsoft.com/office/2006/metadata/properties"/>
    <ds:schemaRef ds:uri="http://schemas.microsoft.com/office/infopath/2007/PartnerControls"/>
    <ds:schemaRef ds:uri="5ef61426-0e10-4280-8fba-e9a96162fedc"/>
    <ds:schemaRef ds:uri="8ce3eb15-a429-4b26-917f-6653cdc387b0"/>
  </ds:schemaRefs>
</ds:datastoreItem>
</file>

<file path=customXml/itemProps3.xml><?xml version="1.0" encoding="utf-8"?>
<ds:datastoreItem xmlns:ds="http://schemas.openxmlformats.org/officeDocument/2006/customXml" ds:itemID="{FAADE6E5-ED2D-4EF2-9F59-8C78D0041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f61426-0e10-4280-8fba-e9a96162fedc"/>
    <ds:schemaRef ds:uri="8ce3eb15-a429-4b26-917f-6653cdc38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1109</Words>
  <Application>Microsoft Office PowerPoint</Application>
  <PresentationFormat>Widescreen</PresentationFormat>
  <Paragraphs>281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2_Standarddesign</vt:lpstr>
      <vt:lpstr>  NT219- Cryptography    </vt:lpstr>
      <vt:lpstr>Outline</vt:lpstr>
      <vt:lpstr>Why cryptology?</vt:lpstr>
      <vt:lpstr>PowerPoint Presentation</vt:lpstr>
      <vt:lpstr>Motivations</vt:lpstr>
      <vt:lpstr>Motivations</vt:lpstr>
      <vt:lpstr>Motivations</vt:lpstr>
      <vt:lpstr>What is cryptograph?</vt:lpstr>
      <vt:lpstr>Motivations</vt:lpstr>
      <vt:lpstr>PowerPoint Presentation</vt:lpstr>
      <vt:lpstr>Textbooks and References</vt:lpstr>
      <vt:lpstr>Textbooks and References</vt:lpstr>
      <vt:lpstr>Textbooks and References</vt:lpstr>
      <vt:lpstr>Syllabus</vt:lpstr>
      <vt:lpstr>Syllabus</vt:lpstr>
      <vt:lpstr>Syllabus</vt:lpstr>
      <vt:lpstr>Guide for reading textbooks and libraries</vt:lpstr>
      <vt:lpstr>Guide for reading textbooks and libraries</vt:lpstr>
      <vt:lpstr>Policy and course assessment</vt:lpstr>
      <vt:lpstr>Projects</vt:lpstr>
      <vt:lpstr>Projects</vt:lpstr>
      <vt:lpstr>Labs</vt:lpstr>
      <vt:lpstr>Class communication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554</cp:revision>
  <cp:lastPrinted>1999-07-26T11:07:16Z</cp:lastPrinted>
  <dcterms:created xsi:type="dcterms:W3CDTF">1999-06-21T09:15:32Z</dcterms:created>
  <dcterms:modified xsi:type="dcterms:W3CDTF">2025-06-09T03:26:43Z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