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C6004-D4E8-4442-9975-3341AABA65C5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7AE0-3C34-42CD-BD1F-EA6AE9B7D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7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en-US" baseline="0" dirty="0" smtClean="0"/>
              <a:t> enumerators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7AE0-3C34-42CD-BD1F-EA6AE9B7D0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1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you handle errors that are not controlled by you.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7AE0-3C34-42CD-BD1F-EA6AE9B7D0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4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an exception? What information does it contain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F7AE0-3C34-42CD-BD1F-EA6AE9B7D0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9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6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4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06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17E5-876A-4741-82DB-AEAF6A9CAEEE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3CEE-DD56-4A3A-8AB4-3108E993F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608"/>
            <a:ext cx="12192000" cy="81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030968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Show me the code!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Exceptions –</a:t>
            </a:r>
          </a:p>
          <a:p>
            <a:pPr lvl="1"/>
            <a:r>
              <a:rPr lang="en-US" dirty="0" smtClean="0"/>
              <a:t>Stack </a:t>
            </a:r>
            <a:r>
              <a:rPr lang="en-US" dirty="0"/>
              <a:t>T</a:t>
            </a:r>
            <a:r>
              <a:rPr lang="en-US" dirty="0" smtClean="0"/>
              <a:t>race (information);</a:t>
            </a:r>
          </a:p>
          <a:p>
            <a:pPr lvl="1"/>
            <a:r>
              <a:rPr lang="en-US" dirty="0" smtClean="0"/>
              <a:t>Ability to act upon different types of exceptions;</a:t>
            </a:r>
          </a:p>
          <a:p>
            <a:pPr lvl="1"/>
            <a:r>
              <a:rPr lang="en-US" dirty="0" smtClean="0"/>
              <a:t>Create your own exceptions;</a:t>
            </a:r>
          </a:p>
          <a:p>
            <a:pPr lvl="1"/>
            <a:r>
              <a:rPr lang="en-US" dirty="0" smtClean="0"/>
              <a:t>Breaks the execution;</a:t>
            </a:r>
          </a:p>
          <a:p>
            <a:pPr lvl="1"/>
            <a:r>
              <a:rPr lang="en-US" dirty="0" smtClean="0"/>
              <a:t>Code separation;	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Other way -  </a:t>
            </a:r>
          </a:p>
          <a:p>
            <a:pPr lvl="1"/>
            <a:r>
              <a:rPr lang="en-US" dirty="0" smtClean="0"/>
              <a:t>None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30" y="1888515"/>
            <a:ext cx="4972744" cy="342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30" y="4770115"/>
            <a:ext cx="110505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`</a:t>
            </a:r>
            <a:r>
              <a:rPr lang="en-US" dirty="0" err="1" smtClean="0"/>
              <a:t>em</a:t>
            </a:r>
            <a:r>
              <a:rPr lang="en-US" dirty="0" smtClean="0"/>
              <a:t> errors?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20852" cy="2953162"/>
          </a:xfrm>
        </p:spPr>
      </p:pic>
    </p:spTree>
    <p:extLst>
      <p:ext uri="{BB962C8B-B14F-4D97-AF65-F5344CB8AC3E}">
        <p14:creationId xmlns:p14="http://schemas.microsoft.com/office/powerpoint/2010/main" val="14463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catch, finally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5125" cy="4351338"/>
          </a:xfrm>
        </p:spPr>
      </p:pic>
    </p:spTree>
    <p:extLst>
      <p:ext uri="{BB962C8B-B14F-4D97-AF65-F5344CB8AC3E}">
        <p14:creationId xmlns:p14="http://schemas.microsoft.com/office/powerpoint/2010/main" val="33614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76" y="254347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Exceptions example time!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3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77</Words>
  <Application>Microsoft Office PowerPoint</Application>
  <PresentationFormat>Widescreen</PresentationFormat>
  <Paragraphs>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Errors</vt:lpstr>
      <vt:lpstr>How to handle `em errors?</vt:lpstr>
      <vt:lpstr>Try, catch, finally</vt:lpstr>
      <vt:lpstr>Exceptions example time!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Karolis Kajenas</dc:creator>
  <cp:lastModifiedBy>Karolis Kajenas</cp:lastModifiedBy>
  <cp:revision>16</cp:revision>
  <dcterms:created xsi:type="dcterms:W3CDTF">2018-02-27T13:07:11Z</dcterms:created>
  <dcterms:modified xsi:type="dcterms:W3CDTF">2018-03-01T17:17:17Z</dcterms:modified>
</cp:coreProperties>
</file>