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97AB-9365-416A-A79F-202B6186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8E58A-162A-4834-A564-45EB06A5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33B3-FBC5-48DA-90ED-FBFA9A14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4A81-2447-46DD-98EE-857C7CA8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9F553-6911-4E56-A9A0-6301DC02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3273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EF7-40F1-43A0-BC83-3F1050E8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EEA3A-C589-4435-BFD0-1AE578561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7B96-8E20-4AB2-9FC6-C8AEAAC8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F941-79E0-4BF6-BC2E-6EB7F94A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D7D-9A53-43B3-80F8-DF983E1A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2555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E87ED-EB3D-4C18-A378-8143E8FBA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36334-F8FD-412D-8355-17BE2DF3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DF4E-D076-4C21-B882-81560625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C0F1-F93C-4D0F-8A93-A03632EF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B2A7-3705-492A-B456-12CABE3E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1544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1F53-8395-4E1B-A5C8-0DE52DC4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D1C3-A4DA-49C3-9DB3-839CCD43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16E8-482D-49D3-B792-84BF703D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E968-92BA-4B68-8AF6-4BB3CF0E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87D9D-1303-4F40-9C7E-E5B858D1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516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E093-25EA-4780-8B26-C489AF4A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4221-A720-4FB3-A1C2-D6D284DC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E5C91-211A-434D-A7FB-67013D05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0C44-0A7A-4DEF-907E-71E317DA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9791-788A-4507-A73E-124762DF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5070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BD2F-45EC-4227-845F-1863EF72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9748-FCCA-4D2F-8527-08BCCF078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152AF-EE2C-444D-B446-B8C5D378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46BFD-9AA5-4B95-A5D4-3922DC1F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491BE-2590-4FD0-B5C6-21C55DA7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757C-F2BF-4F76-91F6-88A51F2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94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8B5-DA6E-40FF-82AA-6A397F4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CAA3-0770-46CE-9B5F-AC0E09CF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0A8B0-B893-4727-82C5-CEED385D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02443-CCD0-4072-A71D-B256C467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B8910-D2F5-4D86-A90D-85F99AFD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3E83E-9FBA-4976-88A3-CBEC1FA2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2A38-DC71-4070-8ABC-D38C893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69F66-1BE2-4E67-A582-C750AABB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5337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732A-DBEF-4C5C-A795-B89014AF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ECD08-4FEC-48E0-A21B-ED460100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A5028-132D-41AB-80AC-25BF4E4C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3102A-605D-43B1-905E-84FD41A8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9926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F34A0-23E0-489D-ADE4-69ECE0B9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B7A52-CD03-417E-B6FC-A873DFB5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BFD8-440E-4535-BC5F-F5FEDF5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009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7F36-6798-4F7F-BBB9-DF2CA8F3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B399-FFBF-477C-967C-5C4745D08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B3A44-E8D2-41CB-B927-5533B34AB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04B1C-B57C-4586-9675-6A9D0B35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43AE-FE5C-43F8-8D94-A7725F2E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46C6A-113D-4762-91C5-AB223B0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473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E60F-1D60-4EAE-8922-C1A8064C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B7210-B3F8-4F80-A454-3AE7F0296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58750-BE81-4B40-99BF-DFDD0245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B7F5B-DFBA-4697-9F2F-A010FDEB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93C8D-BED4-44DE-A7B0-8E783582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357A-1B50-4B3F-B6ED-29911BEF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9177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89E44-D320-46D4-86D3-5A21DDA7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4CEA9-47F3-4EE5-AD8F-6B712F35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FCBE2-0556-46A2-8CC7-3C1B5692D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1827-2D8C-411A-B9A9-CFF8CEE383A9}" type="datetimeFigureOut">
              <a:rPr lang="lt-LT" smtClean="0"/>
              <a:t>2018-01-31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2F5C-B923-4999-8266-E3788BD2B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A686-674F-4CED-802B-4B2115D7C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8209-3221-4334-88F2-C8536C4B4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6621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2897B3-62DE-4A41-AC9D-91A12DEA5B31}"/>
              </a:ext>
            </a:extLst>
          </p:cNvPr>
          <p:cNvSpPr txBox="1"/>
          <p:nvPr/>
        </p:nvSpPr>
        <p:spPr>
          <a:xfrm>
            <a:off x="7458075" y="5353050"/>
            <a:ext cx="3057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OOP #2</a:t>
            </a:r>
            <a:endParaRPr lang="lt-LT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9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aizdo rezultatas pagal užklausą „boombox gf9595 disassembly“">
            <a:extLst>
              <a:ext uri="{FF2B5EF4-FFF2-40B4-BE49-F238E27FC236}">
                <a16:creationId xmlns:a16="http://schemas.microsoft.com/office/drawing/2014/main" id="{1E551812-9701-4810-A2CA-0B5ECDF9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27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14DBD-7696-448A-8A70-740373341FF6}"/>
              </a:ext>
            </a:extLst>
          </p:cNvPr>
          <p:cNvSpPr/>
          <p:nvPr/>
        </p:nvSpPr>
        <p:spPr>
          <a:xfrm>
            <a:off x="2876550" y="61284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Duck</a:t>
            </a:r>
            <a:endParaRPr lang="lt-L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_name = name;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lt-L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lt-L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_name = name;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lt-LT" sz="20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D08BED-E578-4FBA-8BB1-334FE6AED497}"/>
              </a:ext>
            </a:extLst>
          </p:cNvPr>
          <p:cNvSpPr/>
          <p:nvPr/>
        </p:nvSpPr>
        <p:spPr>
          <a:xfrm>
            <a:off x="9582151" y="2376487"/>
            <a:ext cx="2000250" cy="1409700"/>
          </a:xfrm>
          <a:prstGeom prst="wedgeRectCallout">
            <a:avLst>
              <a:gd name="adj1" fmla="val -159338"/>
              <a:gd name="adj2" fmla="val 123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Method</a:t>
            </a:r>
            <a:endParaRPr lang="lt-LT" sz="3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ADF868-1F58-4437-9B24-4DEE67CDE47D}"/>
              </a:ext>
            </a:extLst>
          </p:cNvPr>
          <p:cNvSpPr/>
          <p:nvPr/>
        </p:nvSpPr>
        <p:spPr>
          <a:xfrm>
            <a:off x="9658351" y="4548187"/>
            <a:ext cx="2000250" cy="1409700"/>
          </a:xfrm>
          <a:prstGeom prst="wedgeRectCallout">
            <a:avLst>
              <a:gd name="adj1" fmla="val -105052"/>
              <a:gd name="adj2" fmla="val -369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Method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413544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06F0F3-4004-42D8-A5E9-820657DF8A0B}"/>
              </a:ext>
            </a:extLst>
          </p:cNvPr>
          <p:cNvSpPr/>
          <p:nvPr/>
        </p:nvSpPr>
        <p:spPr>
          <a:xfrm>
            <a:off x="1685924" y="474345"/>
            <a:ext cx="86487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Duck</a:t>
            </a:r>
            <a:endParaRPr lang="lt-L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lt-L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Duck(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lt-L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endParaRPr lang="lt-L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lt-L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lt-L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lt-LT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+ _</a:t>
            </a:r>
            <a:r>
              <a:rPr lang="lt-L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lt-L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lt-LT" sz="20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FD0E9B6-1689-4393-AC0D-1EDD073FD2A5}"/>
              </a:ext>
            </a:extLst>
          </p:cNvPr>
          <p:cNvSpPr/>
          <p:nvPr/>
        </p:nvSpPr>
        <p:spPr>
          <a:xfrm>
            <a:off x="9582151" y="2376487"/>
            <a:ext cx="2000250" cy="1409700"/>
          </a:xfrm>
          <a:prstGeom prst="wedgeRectCallout">
            <a:avLst>
              <a:gd name="adj1" fmla="val -225528"/>
              <a:gd name="adj2" fmla="val 657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Property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392751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B7F327-8B25-4767-93E5-0108C6286E76}"/>
              </a:ext>
            </a:extLst>
          </p:cNvPr>
          <p:cNvSpPr/>
          <p:nvPr/>
        </p:nvSpPr>
        <p:spPr>
          <a:xfrm>
            <a:off x="2057399" y="486966"/>
            <a:ext cx="87534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lt-L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Duck</a:t>
            </a:r>
            <a:endParaRPr lang="lt-L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endParaRPr lang="lt-L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lt-L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lt-L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lt-LT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lt-L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lt-LT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BC37C-E544-40F6-86FB-DD4E412593E3}"/>
              </a:ext>
            </a:extLst>
          </p:cNvPr>
          <p:cNvSpPr/>
          <p:nvPr/>
        </p:nvSpPr>
        <p:spPr>
          <a:xfrm>
            <a:off x="2705100" y="5219461"/>
            <a:ext cx="6362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lt-L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duck.FirstName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sz="2400" dirty="0">
                <a:solidFill>
                  <a:srgbClr val="A31515"/>
                </a:solidFill>
                <a:latin typeface="Consolas" panose="020B0609020204030204" pitchFamily="49" charset="0"/>
              </a:rPr>
              <a:t>"Donald"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duck.LastName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Trump</a:t>
            </a:r>
            <a:r>
              <a:rPr lang="lt-LT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56849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FF374-2F7C-4A53-88DB-865B41357371}"/>
              </a:ext>
            </a:extLst>
          </p:cNvPr>
          <p:cNvSpPr/>
          <p:nvPr/>
        </p:nvSpPr>
        <p:spPr>
          <a:xfrm>
            <a:off x="6096000" y="472530"/>
            <a:ext cx="62960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WhatsMyName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duck.FirstName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"Donald"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DucK.LastName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 err="1">
                <a:solidFill>
                  <a:srgbClr val="A31515"/>
                </a:solidFill>
                <a:latin typeface="Consolas" panose="020B0609020204030204" pitchFamily="49" charset="0"/>
              </a:rPr>
              <a:t>Trump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duck.FirstName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 err="1">
                <a:solidFill>
                  <a:srgbClr val="A31515"/>
                </a:solidFill>
                <a:latin typeface="Consolas" panose="020B0609020204030204" pitchFamily="49" charset="0"/>
              </a:rPr>
              <a:t>Don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DucK.LastName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 err="1">
                <a:solidFill>
                  <a:srgbClr val="A31515"/>
                </a:solidFill>
                <a:latin typeface="Consolas" panose="020B0609020204030204" pitchFamily="49" charset="0"/>
              </a:rPr>
              <a:t>Rump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DucK.LastName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dUCk.FirstName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dUCk.LastName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 err="1">
                <a:solidFill>
                  <a:srgbClr val="A31515"/>
                </a:solidFill>
                <a:latin typeface="Consolas" panose="020B0609020204030204" pitchFamily="49" charset="0"/>
              </a:rPr>
              <a:t>Duke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DucK.FirstName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 err="1">
                <a:solidFill>
                  <a:srgbClr val="A31515"/>
                </a:solidFill>
                <a:latin typeface="Consolas" panose="020B0609020204030204" pitchFamily="49" charset="0"/>
              </a:rPr>
              <a:t>Rambo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dUCk.LastName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 err="1">
                <a:solidFill>
                  <a:srgbClr val="A31515"/>
                </a:solidFill>
                <a:latin typeface="Consolas" panose="020B0609020204030204" pitchFamily="49" charset="0"/>
              </a:rPr>
              <a:t>McDuck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duck.LastName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dUCk.FirstName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lt-L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duck.FullName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lt-LT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E17ED-3042-4BA3-BF1E-8AEE4191E763}"/>
              </a:ext>
            </a:extLst>
          </p:cNvPr>
          <p:cNvSpPr/>
          <p:nvPr/>
        </p:nvSpPr>
        <p:spPr>
          <a:xfrm>
            <a:off x="-400052" y="472530"/>
            <a:ext cx="67056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2B91AF"/>
                </a:solidFill>
                <a:latin typeface="Consolas" panose="020B0609020204030204" pitchFamily="49" charset="0"/>
              </a:rPr>
              <a:t>Duck</a:t>
            </a:r>
            <a:endParaRPr lang="lt-L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endParaRPr lang="lt-L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lt-L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lt-LT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lt-LT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lt-LT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66555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aizdo rezultatas pagal užklausą „nice server wiring“">
            <a:extLst>
              <a:ext uri="{FF2B5EF4-FFF2-40B4-BE49-F238E27FC236}">
                <a16:creationId xmlns:a16="http://schemas.microsoft.com/office/drawing/2014/main" id="{7D147B92-D5F3-46CA-9591-A4582C97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24575" cy="677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aizdo rezultatas pagal užklausą „nice server wiring“">
            <a:extLst>
              <a:ext uri="{FF2B5EF4-FFF2-40B4-BE49-F238E27FC236}">
                <a16:creationId xmlns:a16="http://schemas.microsoft.com/office/drawing/2014/main" id="{C585B991-D06A-4EC9-BF61-BA1370C4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0"/>
            <a:ext cx="60674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C4AA49-0C4A-41F4-A0F4-8368C644695B}"/>
              </a:ext>
            </a:extLst>
          </p:cNvPr>
          <p:cNvSpPr/>
          <p:nvPr/>
        </p:nvSpPr>
        <p:spPr>
          <a:xfrm>
            <a:off x="5419725" y="2800350"/>
            <a:ext cx="1333500" cy="118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?</a:t>
            </a:r>
            <a:endParaRPr lang="lt-LT" sz="5400" dirty="0"/>
          </a:p>
        </p:txBody>
      </p:sp>
    </p:spTree>
    <p:extLst>
      <p:ext uri="{BB962C8B-B14F-4D97-AF65-F5344CB8AC3E}">
        <p14:creationId xmlns:p14="http://schemas.microsoft.com/office/powerpoint/2010/main" val="104061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8A933-66B8-443E-9475-FC0CD0686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32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C8DA9-7BEE-4E3F-9F1A-63C47ED172BD}"/>
              </a:ext>
            </a:extLst>
          </p:cNvPr>
          <p:cNvSpPr txBox="1"/>
          <p:nvPr/>
        </p:nvSpPr>
        <p:spPr>
          <a:xfrm>
            <a:off x="3143250" y="4000500"/>
            <a:ext cx="590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Template --&gt; Instance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Class --&gt; Object</a:t>
            </a:r>
            <a:endParaRPr lang="lt-L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izdo rezultatas pagal užklausą „how object is stored in memory“">
            <a:extLst>
              <a:ext uri="{FF2B5EF4-FFF2-40B4-BE49-F238E27FC236}">
                <a16:creationId xmlns:a16="http://schemas.microsoft.com/office/drawing/2014/main" id="{B4F177CB-0522-4CAE-AE34-DBD4440B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7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3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Susijęs vaizdas">
            <a:extLst>
              <a:ext uri="{FF2B5EF4-FFF2-40B4-BE49-F238E27FC236}">
                <a16:creationId xmlns:a16="http://schemas.microsoft.com/office/drawing/2014/main" id="{DACA05F5-45FC-4C1E-998B-7F53E319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48" y="0"/>
            <a:ext cx="106888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aizdo rezultatas pagal užklausą „data“">
            <a:extLst>
              <a:ext uri="{FF2B5EF4-FFF2-40B4-BE49-F238E27FC236}">
                <a16:creationId xmlns:a16="http://schemas.microsoft.com/office/drawing/2014/main" id="{C1284A9D-0A22-4182-9AE7-CD196A82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48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3D08E-CB62-43E2-9732-B651BB09EE19}"/>
              </a:ext>
            </a:extLst>
          </p:cNvPr>
          <p:cNvSpPr/>
          <p:nvPr/>
        </p:nvSpPr>
        <p:spPr>
          <a:xfrm>
            <a:off x="3048000" y="53176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lt-LT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Duck</a:t>
            </a:r>
            <a:endParaRPr lang="lt-LT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lt-LT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t-LT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_name = name;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lt-LT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88BEE-9D34-44C7-95FF-8A2FB9F25C96}"/>
              </a:ext>
            </a:extLst>
          </p:cNvPr>
          <p:cNvSpPr/>
          <p:nvPr/>
        </p:nvSpPr>
        <p:spPr>
          <a:xfrm>
            <a:off x="3959509" y="5377934"/>
            <a:ext cx="6641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duck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Duck(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"Quack the great"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lt-LT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1B8908A-1900-4C3D-B4A6-13743DE488BD}"/>
              </a:ext>
            </a:extLst>
          </p:cNvPr>
          <p:cNvSpPr/>
          <p:nvPr/>
        </p:nvSpPr>
        <p:spPr>
          <a:xfrm>
            <a:off x="10039351" y="1018401"/>
            <a:ext cx="2000250" cy="1409700"/>
          </a:xfrm>
          <a:prstGeom prst="wedgeRectCallout">
            <a:avLst>
              <a:gd name="adj1" fmla="val -156957"/>
              <a:gd name="adj2" fmla="val 89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Field</a:t>
            </a:r>
            <a:endParaRPr lang="lt-LT" sz="32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BBD5552-2D55-49C3-BA1C-60300B3E6898}"/>
              </a:ext>
            </a:extLst>
          </p:cNvPr>
          <p:cNvSpPr/>
          <p:nvPr/>
        </p:nvSpPr>
        <p:spPr>
          <a:xfrm>
            <a:off x="771525" y="2117645"/>
            <a:ext cx="2200274" cy="1409700"/>
          </a:xfrm>
          <a:prstGeom prst="wedgeRectCallout">
            <a:avLst>
              <a:gd name="adj1" fmla="val 134948"/>
              <a:gd name="adj2" fmla="val -11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Constructor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16082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6363D7-851D-4A99-85A7-7B7BC438FEC0}"/>
              </a:ext>
            </a:extLst>
          </p:cNvPr>
          <p:cNvSpPr/>
          <p:nvPr/>
        </p:nvSpPr>
        <p:spPr>
          <a:xfrm>
            <a:off x="2571750" y="894219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lt-LT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Duck</a:t>
            </a:r>
            <a:endParaRPr lang="lt-LT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lt-LT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lt-LT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Duck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t-LT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_name = name;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lt-LT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lt-LT" sz="3200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97DDF39-85E8-4489-8E2F-5FA63773BB51}"/>
              </a:ext>
            </a:extLst>
          </p:cNvPr>
          <p:cNvSpPr/>
          <p:nvPr/>
        </p:nvSpPr>
        <p:spPr>
          <a:xfrm>
            <a:off x="342901" y="2381250"/>
            <a:ext cx="2000250" cy="1409700"/>
          </a:xfrm>
          <a:prstGeom prst="wedgeRectCallout">
            <a:avLst>
              <a:gd name="adj1" fmla="val 154470"/>
              <a:gd name="adj2" fmla="val -619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Black box</a:t>
            </a:r>
            <a:endParaRPr lang="lt-LT" sz="3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602E5C8-D31C-4E9B-BF0F-B26F77809D70}"/>
              </a:ext>
            </a:extLst>
          </p:cNvPr>
          <p:cNvSpPr/>
          <p:nvPr/>
        </p:nvSpPr>
        <p:spPr>
          <a:xfrm>
            <a:off x="342901" y="4572000"/>
            <a:ext cx="2000250" cy="1409700"/>
          </a:xfrm>
          <a:prstGeom prst="wedgeRectCallout">
            <a:avLst>
              <a:gd name="adj1" fmla="val 154946"/>
              <a:gd name="adj2" fmla="val -1484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White box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178383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728594-3761-418A-92A7-016D6C20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82" y="957262"/>
            <a:ext cx="9451036" cy="479583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41FBCE1-8B6C-420A-BB3D-E5548BC950DC}"/>
              </a:ext>
            </a:extLst>
          </p:cNvPr>
          <p:cNvSpPr/>
          <p:nvPr/>
        </p:nvSpPr>
        <p:spPr>
          <a:xfrm>
            <a:off x="9582151" y="2376487"/>
            <a:ext cx="2000250" cy="1409700"/>
          </a:xfrm>
          <a:prstGeom prst="wedgeRectCallout">
            <a:avLst>
              <a:gd name="adj1" fmla="val -256005"/>
              <a:gd name="adj2" fmla="val 36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Public contract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196870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aizdo rezultatas pagal užklausą „boombox gf9595“">
            <a:extLst>
              <a:ext uri="{FF2B5EF4-FFF2-40B4-BE49-F238E27FC236}">
                <a16:creationId xmlns:a16="http://schemas.microsoft.com/office/drawing/2014/main" id="{85378F01-768A-472F-A392-6A33D977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5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440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Vidas Vasiliauskas</dc:creator>
  <cp:lastModifiedBy>Vidas Vasiliauskas</cp:lastModifiedBy>
  <cp:revision>9</cp:revision>
  <dcterms:created xsi:type="dcterms:W3CDTF">2018-01-31T19:35:35Z</dcterms:created>
  <dcterms:modified xsi:type="dcterms:W3CDTF">2018-01-31T21:46:17Z</dcterms:modified>
</cp:coreProperties>
</file>