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20BEB-C2DF-445C-84A9-670EBF62F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CFB5B9-E572-4CD0-A9A9-98BD6398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3A633B-66E6-480C-9026-AF110B5F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20/11/2017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EB31B9-E73D-459C-9BCC-14A955C0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981CA-5133-48D2-978C-99E9089B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224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A7D5F-3D7E-4D9D-A73F-E238A95E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51E62A-0353-4D25-A8CC-2FB6CD5C7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983402-AD6A-412C-A920-CE57CD3E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20/11/2017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F245F2-CEAA-47F1-800B-4F230D0C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A0294-173D-4D85-A90B-38F1D70B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79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EEF768-E7C7-4F2C-B9C4-DDC93DDD2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E3D98F-8238-4AA6-8FF9-4E8F2E820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8B51CD-EDCC-4474-BD75-73D23F28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20/11/2017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27FCAD-EC58-4218-BD2F-35CE99AB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A209D-215F-496C-8A4D-B6CA0388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60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CB8EE-077C-43FB-8120-76D610C5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FAA254-DFCD-4C4D-A12E-A99EC053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74E768-DC99-4DE3-945D-DE706FA2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20/11/2017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3CDE71-520D-4A7B-A7BA-BA4DFA33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077D27-091A-4B8C-BDCC-0588C08B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437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A8F3E-6841-44C3-BC52-98639129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BF6102-7A86-4CB9-A1FA-AA8213EBD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C2BAFA-3E2B-4134-9AEA-9184D55C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20/11/2017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9BF490-9ED8-4F44-A057-14D96661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EB4A47-352E-4F89-9A38-AF0547B9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50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FA454-F738-4074-B0A3-574388F7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7F38A7-C494-476C-8BFB-BE05ED1F4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55C0D-EABA-4046-9BFC-CD6C96BC9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F3ADF6-52FE-4B34-B55B-13379870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20/11/2017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F505C1-1996-4F1E-8338-46195DDF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E1728F-A28F-4D88-8700-1C2B3034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96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14D49-454D-421A-927F-17AF65D5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379681-5806-4FCB-BAC1-1EB652317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0A82D7-7704-45CF-9C8B-32F9F34D5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5C7107-8A83-420B-9BE9-B36DB0DC1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3EBFC7-4A0B-425C-BE4B-E21654477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A6D03A-78F1-4C80-A4E1-1DD21C0A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20/11/2017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94B01A-52D5-4874-9D5F-F4F78697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015072-AA6E-40DE-9F5D-040B5F01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737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D0DAE-5ED3-4AEE-AAB6-71BC462C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4F7443-E75F-4661-B458-C96941C8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20/11/2017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D8F9A0-AB59-4E06-A8C1-B2C0E023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48D9B7-7C7D-4AB6-9972-83497A6B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000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6CFE83-34A3-4168-83F5-73676687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20/11/2017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2D83536-AD9F-4DBF-B389-D91A0FDB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49873F-4237-4E9F-AF9C-057A2F3F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971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79297-37EF-4BE1-8396-01CA50F3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60A494-2163-498B-9581-28A2AF89F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0B1DF3-4107-4C4B-946E-DA3E98D3E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21326E-B49F-430E-8987-5BAA0779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20/11/2017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81DAF9-5A8E-4007-B65B-054F209B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6B0983-FC1E-404B-9C5B-E49E1F0C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897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5D8C4-C446-45A1-92C7-AB097CB2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2F5547-CBBD-4119-BBA3-04BB46E13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3260CA-EF42-41CC-AE2C-78A52F15F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8654F2-527E-4C8D-909C-091182B6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3D32-BF94-4C94-B4A6-783CF8FA0F83}" type="datetimeFigureOut">
              <a:rPr lang="es-MX" smtClean="0"/>
              <a:t>20/11/2017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CE170D-1F7D-40CE-8DF7-5CCA37C9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44BAD6-9443-4C6A-B802-23AD26DB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39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91EDEB-127E-41B7-B6C0-55018E75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8964DC-20B9-4923-ADB4-F6B02CE35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BAA3FA-C8C1-42D6-A1C1-527553667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3D32-BF94-4C94-B4A6-783CF8FA0F83}" type="datetimeFigureOut">
              <a:rPr lang="es-MX" smtClean="0"/>
              <a:t>20/11/2017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893A2-7457-483A-86AA-097E4035B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76DC1-DE4D-491B-AF92-E316DC985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4CCD8-87C7-46B4-AF0D-C8D154258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46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mO7t35l1X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14111-3C2D-4AEA-BF93-BB63EAAEB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Git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F1B204-91B7-4541-BC8E-C360A89AD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743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FC696-D68A-4B60-A892-0B15C793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BA5BD-C582-4EA5-A63C-714B145D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885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2531C-EBE7-4327-8B1F-65741AE5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que nos sirve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8BEF9C-DEA8-4832-8370-901B1089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613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320B4-4D0D-4BE3-A33A-A00039329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¿Ramas?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27300D31-9484-462B-B33D-E39C5B2AE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531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6D6DA-0F6B-415C-9E53-3269145E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 de Ramas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0AF5975-DE50-4C1F-B5CD-B1E723E65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Ventajas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0C78EE4-8A24-4D56-B1B0-78A2DC59BD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Código Limpio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8848880-EBEB-4104-AD63-D15D5722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Desventajas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BE81AB2-556A-43F8-9CAC-BD7D088E24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/>
              <a:t>El </a:t>
            </a:r>
            <a:r>
              <a:rPr lang="es-MX" b="1" dirty="0" err="1"/>
              <a:t>merge</a:t>
            </a:r>
            <a:r>
              <a:rPr lang="es-MX" dirty="0"/>
              <a:t> suele ser difícil al momento de integrar</a:t>
            </a:r>
          </a:p>
        </p:txBody>
      </p:sp>
    </p:spTree>
    <p:extLst>
      <p:ext uri="{BB962C8B-B14F-4D97-AF65-F5344CB8AC3E}">
        <p14:creationId xmlns:p14="http://schemas.microsoft.com/office/powerpoint/2010/main" val="74340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3D249-368B-4E2D-8E8A-FC3696FF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EF68EF-2F99-45B1-AF53-F422F80D9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Multitasking con reparto de trabajo</a:t>
            </a:r>
          </a:p>
        </p:txBody>
      </p:sp>
    </p:spTree>
    <p:extLst>
      <p:ext uri="{BB962C8B-B14F-4D97-AF65-F5344CB8AC3E}">
        <p14:creationId xmlns:p14="http://schemas.microsoft.com/office/powerpoint/2010/main" val="144229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46E2F-4F73-437F-A683-5E729CA8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Glosario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05EA7A-D1A7-4C25-9700-88ADD7FB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(HEAD -&gt; master): Significa en donde estamos ahora mismo y de que rama</a:t>
            </a:r>
          </a:p>
          <a:p>
            <a:r>
              <a:rPr lang="es-MX" dirty="0"/>
              <a:t>(</a:t>
            </a:r>
            <a:r>
              <a:rPr lang="es-MX" dirty="0" err="1"/>
              <a:t>Merge</a:t>
            </a:r>
            <a:r>
              <a:rPr lang="es-MX" dirty="0"/>
              <a:t>): Juntar una rama con otra.</a:t>
            </a:r>
          </a:p>
          <a:p>
            <a:r>
              <a:rPr lang="es-MX" dirty="0"/>
              <a:t>(Branch): una rama de desarrollo.</a:t>
            </a:r>
          </a:p>
        </p:txBody>
      </p:sp>
    </p:spTree>
    <p:extLst>
      <p:ext uri="{BB962C8B-B14F-4D97-AF65-F5344CB8AC3E}">
        <p14:creationId xmlns:p14="http://schemas.microsoft.com/office/powerpoint/2010/main" val="325325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5C4E9-CC9C-4FFB-AD7C-7DE15828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15D9C-9164-4446-BD94-8AA63A9D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Inicio de ramas en Git</a:t>
            </a:r>
          </a:p>
          <a:p>
            <a:pPr lvl="1"/>
            <a:r>
              <a:rPr lang="es-MX" dirty="0">
                <a:hlinkClick r:id="rId2"/>
              </a:rPr>
              <a:t>https://www.youtube.com/watch?v=rmO7t35l1XI</a:t>
            </a:r>
            <a:endParaRPr lang="es-MX" dirty="0"/>
          </a:p>
          <a:p>
            <a:r>
              <a:rPr lang="es-MX" dirty="0"/>
              <a:t>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9475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87</Words>
  <Application>Microsoft Office PowerPoint</Application>
  <PresentationFormat>Panorámica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Git</vt:lpstr>
      <vt:lpstr>¿Qué es?</vt:lpstr>
      <vt:lpstr>Para que nos sirve</vt:lpstr>
      <vt:lpstr>¿Ramas?</vt:lpstr>
      <vt:lpstr>Uso de Ramas</vt:lpstr>
      <vt:lpstr>Ventajas</vt:lpstr>
      <vt:lpstr>Glosario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</dc:title>
  <dc:creator>GOMEZ ALEJANDRE LUIS FERNANDO</dc:creator>
  <cp:lastModifiedBy>GOMEZ ALEJANDRE LUIS FERNANDO</cp:lastModifiedBy>
  <cp:revision>3</cp:revision>
  <dcterms:created xsi:type="dcterms:W3CDTF">2017-11-20T19:03:20Z</dcterms:created>
  <dcterms:modified xsi:type="dcterms:W3CDTF">2017-11-20T19:19:24Z</dcterms:modified>
</cp:coreProperties>
</file>