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2"/>
  </p:handoutMasterIdLst>
  <p:sldIdLst>
    <p:sldId id="256" r:id="rId2"/>
    <p:sldId id="267" r:id="rId3"/>
    <p:sldId id="257" r:id="rId4"/>
    <p:sldId id="274" r:id="rId5"/>
    <p:sldId id="272" r:id="rId6"/>
    <p:sldId id="275" r:id="rId7"/>
    <p:sldId id="276" r:id="rId8"/>
    <p:sldId id="277" r:id="rId9"/>
    <p:sldId id="278" r:id="rId10"/>
    <p:sldId id="266" r:id="rId11"/>
    <p:sldId id="270" r:id="rId12"/>
    <p:sldId id="279" r:id="rId13"/>
    <p:sldId id="269" r:id="rId14"/>
    <p:sldId id="271" r:id="rId15"/>
    <p:sldId id="268" r:id="rId16"/>
    <p:sldId id="261" r:id="rId17"/>
    <p:sldId id="260" r:id="rId18"/>
    <p:sldId id="259" r:id="rId19"/>
    <p:sldId id="280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F8199-DAE5-4E16-AB63-8C3FE95750EE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6678B6F-8184-4D26-81B7-DE93323712C0}">
      <dgm:prSet/>
      <dgm:spPr/>
      <dgm:t>
        <a:bodyPr/>
        <a:lstStyle/>
        <a:p>
          <a:r>
            <a:rPr lang="es-MX" baseline="0" dirty="0" err="1">
              <a:solidFill>
                <a:srgbClr val="00B050"/>
              </a:solidFill>
            </a:rPr>
            <a:t>Tracked</a:t>
          </a:r>
          <a:endParaRPr lang="es-MX" baseline="0" dirty="0">
            <a:solidFill>
              <a:srgbClr val="00B050"/>
            </a:solidFill>
          </a:endParaRPr>
        </a:p>
      </dgm:t>
    </dgm:pt>
    <dgm:pt modelId="{929E6DDF-B4E5-4A2B-966D-7384515A3183}" type="parTrans" cxnId="{22667A09-3379-430E-BA4F-04147710F662}">
      <dgm:prSet/>
      <dgm:spPr/>
      <dgm:t>
        <a:bodyPr/>
        <a:lstStyle/>
        <a:p>
          <a:endParaRPr lang="es-MX"/>
        </a:p>
      </dgm:t>
    </dgm:pt>
    <dgm:pt modelId="{D7E6A86F-057D-4AC8-A324-D4F1B18D5B66}" type="sibTrans" cxnId="{22667A09-3379-430E-BA4F-04147710F662}">
      <dgm:prSet/>
      <dgm:spPr/>
      <dgm:t>
        <a:bodyPr/>
        <a:lstStyle/>
        <a:p>
          <a:endParaRPr lang="es-MX"/>
        </a:p>
      </dgm:t>
    </dgm:pt>
    <dgm:pt modelId="{40F762B0-B4F5-440B-8289-F90B79F9946B}">
      <dgm:prSet/>
      <dgm:spPr/>
      <dgm:t>
        <a:bodyPr/>
        <a:lstStyle/>
        <a:p>
          <a:r>
            <a:rPr lang="es-MX" baseline="0" dirty="0" err="1">
              <a:solidFill>
                <a:srgbClr val="0070C0"/>
              </a:solidFill>
            </a:rPr>
            <a:t>Modified</a:t>
          </a:r>
          <a:endParaRPr lang="es-MX" baseline="0" dirty="0">
            <a:solidFill>
              <a:srgbClr val="0070C0"/>
            </a:solidFill>
          </a:endParaRPr>
        </a:p>
      </dgm:t>
    </dgm:pt>
    <dgm:pt modelId="{DE441623-5D40-4424-83F8-8EBEEA303449}" type="parTrans" cxnId="{15DC2342-7EE8-45C3-B26B-19870A135C4B}">
      <dgm:prSet/>
      <dgm:spPr/>
      <dgm:t>
        <a:bodyPr/>
        <a:lstStyle/>
        <a:p>
          <a:endParaRPr lang="es-MX"/>
        </a:p>
      </dgm:t>
    </dgm:pt>
    <dgm:pt modelId="{3108FA0C-1D43-4C60-916D-B0A345981D9F}" type="sibTrans" cxnId="{15DC2342-7EE8-45C3-B26B-19870A135C4B}">
      <dgm:prSet/>
      <dgm:spPr/>
      <dgm:t>
        <a:bodyPr/>
        <a:lstStyle/>
        <a:p>
          <a:endParaRPr lang="es-MX"/>
        </a:p>
      </dgm:t>
    </dgm:pt>
    <dgm:pt modelId="{7B7F1AB9-FE86-401A-9AD8-126DE5414303}">
      <dgm:prSet/>
      <dgm:spPr/>
      <dgm:t>
        <a:bodyPr/>
        <a:lstStyle/>
        <a:p>
          <a:r>
            <a:rPr lang="es-MX" baseline="0" dirty="0" err="1">
              <a:solidFill>
                <a:srgbClr val="00B050"/>
              </a:solidFill>
            </a:rPr>
            <a:t>Staged</a:t>
          </a:r>
          <a:endParaRPr lang="es-MX" baseline="0" dirty="0">
            <a:solidFill>
              <a:srgbClr val="00B050"/>
            </a:solidFill>
          </a:endParaRPr>
        </a:p>
      </dgm:t>
    </dgm:pt>
    <dgm:pt modelId="{FA4E57B3-8E7A-4014-99D8-746002C8B92D}" type="parTrans" cxnId="{715240D4-C2A3-4718-AB5E-C6BEB0309452}">
      <dgm:prSet/>
      <dgm:spPr/>
      <dgm:t>
        <a:bodyPr/>
        <a:lstStyle/>
        <a:p>
          <a:endParaRPr lang="es-MX"/>
        </a:p>
      </dgm:t>
    </dgm:pt>
    <dgm:pt modelId="{55DB2097-CC13-4571-909E-CFCB42A0F7E1}" type="sibTrans" cxnId="{715240D4-C2A3-4718-AB5E-C6BEB0309452}">
      <dgm:prSet/>
      <dgm:spPr/>
      <dgm:t>
        <a:bodyPr/>
        <a:lstStyle/>
        <a:p>
          <a:endParaRPr lang="es-MX"/>
        </a:p>
      </dgm:t>
    </dgm:pt>
    <dgm:pt modelId="{BCC4372B-D1A6-4561-9B59-DB8EF1DA1743}">
      <dgm:prSet/>
      <dgm:spPr/>
      <dgm:t>
        <a:bodyPr/>
        <a:lstStyle/>
        <a:p>
          <a:r>
            <a:rPr lang="es-MX" baseline="0" dirty="0" err="1">
              <a:solidFill>
                <a:schemeClr val="bg1">
                  <a:lumMod val="50000"/>
                </a:schemeClr>
              </a:solidFill>
            </a:rPr>
            <a:t>Ignored</a:t>
          </a:r>
          <a:endParaRPr lang="es-MX" baseline="0" dirty="0">
            <a:solidFill>
              <a:schemeClr val="bg1">
                <a:lumMod val="50000"/>
              </a:schemeClr>
            </a:solidFill>
          </a:endParaRPr>
        </a:p>
      </dgm:t>
    </dgm:pt>
    <dgm:pt modelId="{4AD7FD8A-7265-40A5-A027-BB61E20EF722}" type="sibTrans" cxnId="{490FB09A-07EE-4D9B-8313-AF2B4C0E496C}">
      <dgm:prSet/>
      <dgm:spPr/>
      <dgm:t>
        <a:bodyPr/>
        <a:lstStyle/>
        <a:p>
          <a:endParaRPr lang="es-MX"/>
        </a:p>
      </dgm:t>
    </dgm:pt>
    <dgm:pt modelId="{27E1CA00-6DF4-4C20-AA9C-4022A68F396D}" type="parTrans" cxnId="{490FB09A-07EE-4D9B-8313-AF2B4C0E496C}">
      <dgm:prSet/>
      <dgm:spPr/>
      <dgm:t>
        <a:bodyPr/>
        <a:lstStyle/>
        <a:p>
          <a:endParaRPr lang="es-MX"/>
        </a:p>
      </dgm:t>
    </dgm:pt>
    <dgm:pt modelId="{D4F441F5-33AF-46CC-BA7F-5A0B854F2CD5}">
      <dgm:prSet/>
      <dgm:spPr/>
      <dgm:t>
        <a:bodyPr/>
        <a:lstStyle/>
        <a:p>
          <a:r>
            <a:rPr lang="es-MX" baseline="0" dirty="0" err="1">
              <a:solidFill>
                <a:srgbClr val="FF0000"/>
              </a:solidFill>
            </a:rPr>
            <a:t>Untraked</a:t>
          </a:r>
          <a:endParaRPr lang="es-MX" baseline="0" dirty="0">
            <a:solidFill>
              <a:srgbClr val="FF0000"/>
            </a:solidFill>
          </a:endParaRPr>
        </a:p>
      </dgm:t>
    </dgm:pt>
    <dgm:pt modelId="{50A9DFFF-25A4-4970-856C-99C6D4CE02CD}" type="parTrans" cxnId="{14394F1C-002E-41B8-84B9-F161A6270D08}">
      <dgm:prSet/>
      <dgm:spPr/>
      <dgm:t>
        <a:bodyPr/>
        <a:lstStyle/>
        <a:p>
          <a:endParaRPr lang="es-MX"/>
        </a:p>
      </dgm:t>
    </dgm:pt>
    <dgm:pt modelId="{F6CD0425-F9E6-4CFF-9D65-9F1B67C6AACF}" type="sibTrans" cxnId="{14394F1C-002E-41B8-84B9-F161A6270D08}">
      <dgm:prSet/>
      <dgm:spPr/>
      <dgm:t>
        <a:bodyPr/>
        <a:lstStyle/>
        <a:p>
          <a:endParaRPr lang="es-MX"/>
        </a:p>
      </dgm:t>
    </dgm:pt>
    <dgm:pt modelId="{E37B5848-7BAB-4DAF-A7A8-0D9E609D3A88}" type="pres">
      <dgm:prSet presAssocID="{00CF8199-DAE5-4E16-AB63-8C3FE95750EE}" presName="cycle" presStyleCnt="0">
        <dgm:presLayoutVars>
          <dgm:dir/>
          <dgm:resizeHandles val="exact"/>
        </dgm:presLayoutVars>
      </dgm:prSet>
      <dgm:spPr/>
    </dgm:pt>
    <dgm:pt modelId="{7E81C929-ED32-47BB-A4BD-086A7C39B27A}" type="pres">
      <dgm:prSet presAssocID="{B6678B6F-8184-4D26-81B7-DE93323712C0}" presName="dummy" presStyleCnt="0"/>
      <dgm:spPr/>
    </dgm:pt>
    <dgm:pt modelId="{CB0175C7-2A90-454B-BA44-28C95BEBDE7C}" type="pres">
      <dgm:prSet presAssocID="{B6678B6F-8184-4D26-81B7-DE93323712C0}" presName="node" presStyleLbl="revTx" presStyleIdx="0" presStyleCnt="5">
        <dgm:presLayoutVars>
          <dgm:bulletEnabled val="1"/>
        </dgm:presLayoutVars>
      </dgm:prSet>
      <dgm:spPr/>
    </dgm:pt>
    <dgm:pt modelId="{CA5F9A54-F630-4890-B479-0F5AF8403BC9}" type="pres">
      <dgm:prSet presAssocID="{D7E6A86F-057D-4AC8-A324-D4F1B18D5B66}" presName="sibTrans" presStyleLbl="node1" presStyleIdx="0" presStyleCnt="5"/>
      <dgm:spPr/>
    </dgm:pt>
    <dgm:pt modelId="{AC89A7C0-7728-4B8A-8778-7AEAE0A030AE}" type="pres">
      <dgm:prSet presAssocID="{40F762B0-B4F5-440B-8289-F90B79F9946B}" presName="dummy" presStyleCnt="0"/>
      <dgm:spPr/>
    </dgm:pt>
    <dgm:pt modelId="{488A109B-1FC0-449A-975B-2982B5A484CE}" type="pres">
      <dgm:prSet presAssocID="{40F762B0-B4F5-440B-8289-F90B79F9946B}" presName="node" presStyleLbl="revTx" presStyleIdx="1" presStyleCnt="5">
        <dgm:presLayoutVars>
          <dgm:bulletEnabled val="1"/>
        </dgm:presLayoutVars>
      </dgm:prSet>
      <dgm:spPr/>
    </dgm:pt>
    <dgm:pt modelId="{1DD9DF6F-5F9F-41EB-B791-B32E6F27D4A7}" type="pres">
      <dgm:prSet presAssocID="{3108FA0C-1D43-4C60-916D-B0A345981D9F}" presName="sibTrans" presStyleLbl="node1" presStyleIdx="1" presStyleCnt="5"/>
      <dgm:spPr/>
    </dgm:pt>
    <dgm:pt modelId="{43B17819-DEF2-495B-9836-05CBED647B37}" type="pres">
      <dgm:prSet presAssocID="{7B7F1AB9-FE86-401A-9AD8-126DE5414303}" presName="dummy" presStyleCnt="0"/>
      <dgm:spPr/>
    </dgm:pt>
    <dgm:pt modelId="{0616CAA8-5D08-453E-AC88-3719C31D4DCE}" type="pres">
      <dgm:prSet presAssocID="{7B7F1AB9-FE86-401A-9AD8-126DE5414303}" presName="node" presStyleLbl="revTx" presStyleIdx="2" presStyleCnt="5">
        <dgm:presLayoutVars>
          <dgm:bulletEnabled val="1"/>
        </dgm:presLayoutVars>
      </dgm:prSet>
      <dgm:spPr/>
    </dgm:pt>
    <dgm:pt modelId="{A8ABD199-4CA4-445F-8DD3-E101E227D352}" type="pres">
      <dgm:prSet presAssocID="{55DB2097-CC13-4571-909E-CFCB42A0F7E1}" presName="sibTrans" presStyleLbl="node1" presStyleIdx="2" presStyleCnt="5"/>
      <dgm:spPr/>
    </dgm:pt>
    <dgm:pt modelId="{FC9C625B-3708-4E6D-A9F9-AFAB8E30E9B6}" type="pres">
      <dgm:prSet presAssocID="{BCC4372B-D1A6-4561-9B59-DB8EF1DA1743}" presName="dummy" presStyleCnt="0"/>
      <dgm:spPr/>
    </dgm:pt>
    <dgm:pt modelId="{990CF296-80C7-450F-990E-20D8B6224CD9}" type="pres">
      <dgm:prSet presAssocID="{BCC4372B-D1A6-4561-9B59-DB8EF1DA1743}" presName="node" presStyleLbl="revTx" presStyleIdx="3" presStyleCnt="5">
        <dgm:presLayoutVars>
          <dgm:bulletEnabled val="1"/>
        </dgm:presLayoutVars>
      </dgm:prSet>
      <dgm:spPr/>
    </dgm:pt>
    <dgm:pt modelId="{F6808CF3-06BB-408D-92A4-33B70FEB8E08}" type="pres">
      <dgm:prSet presAssocID="{4AD7FD8A-7265-40A5-A027-BB61E20EF722}" presName="sibTrans" presStyleLbl="node1" presStyleIdx="3" presStyleCnt="5"/>
      <dgm:spPr/>
    </dgm:pt>
    <dgm:pt modelId="{4731DA9C-007F-4878-A032-2B707C9C3B7D}" type="pres">
      <dgm:prSet presAssocID="{D4F441F5-33AF-46CC-BA7F-5A0B854F2CD5}" presName="dummy" presStyleCnt="0"/>
      <dgm:spPr/>
    </dgm:pt>
    <dgm:pt modelId="{4ED3A1BE-CB13-4F03-8B0B-19B07F82B2D8}" type="pres">
      <dgm:prSet presAssocID="{D4F441F5-33AF-46CC-BA7F-5A0B854F2CD5}" presName="node" presStyleLbl="revTx" presStyleIdx="4" presStyleCnt="5">
        <dgm:presLayoutVars>
          <dgm:bulletEnabled val="1"/>
        </dgm:presLayoutVars>
      </dgm:prSet>
      <dgm:spPr/>
    </dgm:pt>
    <dgm:pt modelId="{38708496-DBDE-4D56-A664-41C5F1CA0ED1}" type="pres">
      <dgm:prSet presAssocID="{F6CD0425-F9E6-4CFF-9D65-9F1B67C6AACF}" presName="sibTrans" presStyleLbl="node1" presStyleIdx="4" presStyleCnt="5"/>
      <dgm:spPr/>
    </dgm:pt>
  </dgm:ptLst>
  <dgm:cxnLst>
    <dgm:cxn modelId="{22667A09-3379-430E-BA4F-04147710F662}" srcId="{00CF8199-DAE5-4E16-AB63-8C3FE95750EE}" destId="{B6678B6F-8184-4D26-81B7-DE93323712C0}" srcOrd="0" destOrd="0" parTransId="{929E6DDF-B4E5-4A2B-966D-7384515A3183}" sibTransId="{D7E6A86F-057D-4AC8-A324-D4F1B18D5B66}"/>
    <dgm:cxn modelId="{14394F1C-002E-41B8-84B9-F161A6270D08}" srcId="{00CF8199-DAE5-4E16-AB63-8C3FE95750EE}" destId="{D4F441F5-33AF-46CC-BA7F-5A0B854F2CD5}" srcOrd="4" destOrd="0" parTransId="{50A9DFFF-25A4-4970-856C-99C6D4CE02CD}" sibTransId="{F6CD0425-F9E6-4CFF-9D65-9F1B67C6AACF}"/>
    <dgm:cxn modelId="{D8531520-171F-465C-8BFD-D4851124216D}" type="presOf" srcId="{F6CD0425-F9E6-4CFF-9D65-9F1B67C6AACF}" destId="{38708496-DBDE-4D56-A664-41C5F1CA0ED1}" srcOrd="0" destOrd="0" presId="urn:microsoft.com/office/officeart/2005/8/layout/cycle1"/>
    <dgm:cxn modelId="{20CDEE3F-A04E-486C-A9F1-7966C401FEE8}" type="presOf" srcId="{40F762B0-B4F5-440B-8289-F90B79F9946B}" destId="{488A109B-1FC0-449A-975B-2982B5A484CE}" srcOrd="0" destOrd="0" presId="urn:microsoft.com/office/officeart/2005/8/layout/cycle1"/>
    <dgm:cxn modelId="{15DC2342-7EE8-45C3-B26B-19870A135C4B}" srcId="{00CF8199-DAE5-4E16-AB63-8C3FE95750EE}" destId="{40F762B0-B4F5-440B-8289-F90B79F9946B}" srcOrd="1" destOrd="0" parTransId="{DE441623-5D40-4424-83F8-8EBEEA303449}" sibTransId="{3108FA0C-1D43-4C60-916D-B0A345981D9F}"/>
    <dgm:cxn modelId="{499F7266-9940-46F2-BC7D-BE06024B36DD}" type="presOf" srcId="{D4F441F5-33AF-46CC-BA7F-5A0B854F2CD5}" destId="{4ED3A1BE-CB13-4F03-8B0B-19B07F82B2D8}" srcOrd="0" destOrd="0" presId="urn:microsoft.com/office/officeart/2005/8/layout/cycle1"/>
    <dgm:cxn modelId="{6BB7454E-6750-4B89-BE59-05E6737C8920}" type="presOf" srcId="{00CF8199-DAE5-4E16-AB63-8C3FE95750EE}" destId="{E37B5848-7BAB-4DAF-A7A8-0D9E609D3A88}" srcOrd="0" destOrd="0" presId="urn:microsoft.com/office/officeart/2005/8/layout/cycle1"/>
    <dgm:cxn modelId="{7DC34C51-12E8-42A7-94C8-85CBABB34764}" type="presOf" srcId="{55DB2097-CC13-4571-909E-CFCB42A0F7E1}" destId="{A8ABD199-4CA4-445F-8DD3-E101E227D352}" srcOrd="0" destOrd="0" presId="urn:microsoft.com/office/officeart/2005/8/layout/cycle1"/>
    <dgm:cxn modelId="{95EEFE75-2137-41F6-97CF-AA65C390DE96}" type="presOf" srcId="{7B7F1AB9-FE86-401A-9AD8-126DE5414303}" destId="{0616CAA8-5D08-453E-AC88-3719C31D4DCE}" srcOrd="0" destOrd="0" presId="urn:microsoft.com/office/officeart/2005/8/layout/cycle1"/>
    <dgm:cxn modelId="{C3B99696-75CD-47ED-BEB3-0C3A10F18265}" type="presOf" srcId="{4AD7FD8A-7265-40A5-A027-BB61E20EF722}" destId="{F6808CF3-06BB-408D-92A4-33B70FEB8E08}" srcOrd="0" destOrd="0" presId="urn:microsoft.com/office/officeart/2005/8/layout/cycle1"/>
    <dgm:cxn modelId="{1AE11E99-6FA6-4BDE-BB98-63B870A385E5}" type="presOf" srcId="{B6678B6F-8184-4D26-81B7-DE93323712C0}" destId="{CB0175C7-2A90-454B-BA44-28C95BEBDE7C}" srcOrd="0" destOrd="0" presId="urn:microsoft.com/office/officeart/2005/8/layout/cycle1"/>
    <dgm:cxn modelId="{490FB09A-07EE-4D9B-8313-AF2B4C0E496C}" srcId="{00CF8199-DAE5-4E16-AB63-8C3FE95750EE}" destId="{BCC4372B-D1A6-4561-9B59-DB8EF1DA1743}" srcOrd="3" destOrd="0" parTransId="{27E1CA00-6DF4-4C20-AA9C-4022A68F396D}" sibTransId="{4AD7FD8A-7265-40A5-A027-BB61E20EF722}"/>
    <dgm:cxn modelId="{35CE829F-C1CE-4ED2-A502-F1F7485CA48B}" type="presOf" srcId="{3108FA0C-1D43-4C60-916D-B0A345981D9F}" destId="{1DD9DF6F-5F9F-41EB-B791-B32E6F27D4A7}" srcOrd="0" destOrd="0" presId="urn:microsoft.com/office/officeart/2005/8/layout/cycle1"/>
    <dgm:cxn modelId="{7F4641B4-F7D9-4883-A78B-10F66ED024C3}" type="presOf" srcId="{D7E6A86F-057D-4AC8-A324-D4F1B18D5B66}" destId="{CA5F9A54-F630-4890-B479-0F5AF8403BC9}" srcOrd="0" destOrd="0" presId="urn:microsoft.com/office/officeart/2005/8/layout/cycle1"/>
    <dgm:cxn modelId="{715240D4-C2A3-4718-AB5E-C6BEB0309452}" srcId="{00CF8199-DAE5-4E16-AB63-8C3FE95750EE}" destId="{7B7F1AB9-FE86-401A-9AD8-126DE5414303}" srcOrd="2" destOrd="0" parTransId="{FA4E57B3-8E7A-4014-99D8-746002C8B92D}" sibTransId="{55DB2097-CC13-4571-909E-CFCB42A0F7E1}"/>
    <dgm:cxn modelId="{ADEE3CEF-CD97-484C-B467-C6C9A6B8E3F9}" type="presOf" srcId="{BCC4372B-D1A6-4561-9B59-DB8EF1DA1743}" destId="{990CF296-80C7-450F-990E-20D8B6224CD9}" srcOrd="0" destOrd="0" presId="urn:microsoft.com/office/officeart/2005/8/layout/cycle1"/>
    <dgm:cxn modelId="{CE0BD182-FDFC-4509-8BC2-430A28453721}" type="presParOf" srcId="{E37B5848-7BAB-4DAF-A7A8-0D9E609D3A88}" destId="{7E81C929-ED32-47BB-A4BD-086A7C39B27A}" srcOrd="0" destOrd="0" presId="urn:microsoft.com/office/officeart/2005/8/layout/cycle1"/>
    <dgm:cxn modelId="{ECB239B5-3717-4FF2-8C8B-1E1A8002FA0F}" type="presParOf" srcId="{E37B5848-7BAB-4DAF-A7A8-0D9E609D3A88}" destId="{CB0175C7-2A90-454B-BA44-28C95BEBDE7C}" srcOrd="1" destOrd="0" presId="urn:microsoft.com/office/officeart/2005/8/layout/cycle1"/>
    <dgm:cxn modelId="{644419F9-2E3D-432A-8FD3-2DDBCDBCE3B7}" type="presParOf" srcId="{E37B5848-7BAB-4DAF-A7A8-0D9E609D3A88}" destId="{CA5F9A54-F630-4890-B479-0F5AF8403BC9}" srcOrd="2" destOrd="0" presId="urn:microsoft.com/office/officeart/2005/8/layout/cycle1"/>
    <dgm:cxn modelId="{E62107E1-36B3-4D08-A130-66924127CE89}" type="presParOf" srcId="{E37B5848-7BAB-4DAF-A7A8-0D9E609D3A88}" destId="{AC89A7C0-7728-4B8A-8778-7AEAE0A030AE}" srcOrd="3" destOrd="0" presId="urn:microsoft.com/office/officeart/2005/8/layout/cycle1"/>
    <dgm:cxn modelId="{89D1F2BC-5EDB-448B-B392-872DB5A38047}" type="presParOf" srcId="{E37B5848-7BAB-4DAF-A7A8-0D9E609D3A88}" destId="{488A109B-1FC0-449A-975B-2982B5A484CE}" srcOrd="4" destOrd="0" presId="urn:microsoft.com/office/officeart/2005/8/layout/cycle1"/>
    <dgm:cxn modelId="{237A57F7-8FCF-4BD0-8AF2-91B0466CF387}" type="presParOf" srcId="{E37B5848-7BAB-4DAF-A7A8-0D9E609D3A88}" destId="{1DD9DF6F-5F9F-41EB-B791-B32E6F27D4A7}" srcOrd="5" destOrd="0" presId="urn:microsoft.com/office/officeart/2005/8/layout/cycle1"/>
    <dgm:cxn modelId="{22C0906A-F2E7-481A-AD76-DDA1352C0094}" type="presParOf" srcId="{E37B5848-7BAB-4DAF-A7A8-0D9E609D3A88}" destId="{43B17819-DEF2-495B-9836-05CBED647B37}" srcOrd="6" destOrd="0" presId="urn:microsoft.com/office/officeart/2005/8/layout/cycle1"/>
    <dgm:cxn modelId="{0C43147D-41B5-444A-A782-EDFED9342C18}" type="presParOf" srcId="{E37B5848-7BAB-4DAF-A7A8-0D9E609D3A88}" destId="{0616CAA8-5D08-453E-AC88-3719C31D4DCE}" srcOrd="7" destOrd="0" presId="urn:microsoft.com/office/officeart/2005/8/layout/cycle1"/>
    <dgm:cxn modelId="{796BAC8B-7F40-4811-9793-51407B09B0FE}" type="presParOf" srcId="{E37B5848-7BAB-4DAF-A7A8-0D9E609D3A88}" destId="{A8ABD199-4CA4-445F-8DD3-E101E227D352}" srcOrd="8" destOrd="0" presId="urn:microsoft.com/office/officeart/2005/8/layout/cycle1"/>
    <dgm:cxn modelId="{DEABE04A-8072-446F-B2EB-330C807CA8F6}" type="presParOf" srcId="{E37B5848-7BAB-4DAF-A7A8-0D9E609D3A88}" destId="{FC9C625B-3708-4E6D-A9F9-AFAB8E30E9B6}" srcOrd="9" destOrd="0" presId="urn:microsoft.com/office/officeart/2005/8/layout/cycle1"/>
    <dgm:cxn modelId="{786A33E4-5522-406A-BE48-82B86D53EE2E}" type="presParOf" srcId="{E37B5848-7BAB-4DAF-A7A8-0D9E609D3A88}" destId="{990CF296-80C7-450F-990E-20D8B6224CD9}" srcOrd="10" destOrd="0" presId="urn:microsoft.com/office/officeart/2005/8/layout/cycle1"/>
    <dgm:cxn modelId="{1B845CE9-AADE-4960-BEAF-10BBF19594F8}" type="presParOf" srcId="{E37B5848-7BAB-4DAF-A7A8-0D9E609D3A88}" destId="{F6808CF3-06BB-408D-92A4-33B70FEB8E08}" srcOrd="11" destOrd="0" presId="urn:microsoft.com/office/officeart/2005/8/layout/cycle1"/>
    <dgm:cxn modelId="{FAF46618-567B-411A-B19C-2312B233E9D0}" type="presParOf" srcId="{E37B5848-7BAB-4DAF-A7A8-0D9E609D3A88}" destId="{4731DA9C-007F-4878-A032-2B707C9C3B7D}" srcOrd="12" destOrd="0" presId="urn:microsoft.com/office/officeart/2005/8/layout/cycle1"/>
    <dgm:cxn modelId="{1C57D84B-EFBD-424A-9909-873AD62A9955}" type="presParOf" srcId="{E37B5848-7BAB-4DAF-A7A8-0D9E609D3A88}" destId="{4ED3A1BE-CB13-4F03-8B0B-19B07F82B2D8}" srcOrd="13" destOrd="0" presId="urn:microsoft.com/office/officeart/2005/8/layout/cycle1"/>
    <dgm:cxn modelId="{86CC7BAC-4931-4101-9628-96C21E4C2B41}" type="presParOf" srcId="{E37B5848-7BAB-4DAF-A7A8-0D9E609D3A88}" destId="{38708496-DBDE-4D56-A664-41C5F1CA0ED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9F407-11FD-465D-8CE0-A67E9836CEE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6A9C9D2-CF1B-4F10-B155-D4E1B8868995}">
      <dgm:prSet/>
      <dgm:spPr/>
      <dgm:t>
        <a:bodyPr/>
        <a:lstStyle/>
        <a:p>
          <a:r>
            <a:rPr lang="es-MX" dirty="0"/>
            <a:t>Branch (Rama)</a:t>
          </a:r>
        </a:p>
      </dgm:t>
    </dgm:pt>
    <dgm:pt modelId="{EF8C4A57-124D-4257-9BB0-F6DBC9CAFE0D}" type="parTrans" cxnId="{6E55D805-6E6A-4D0E-BBC1-A87D84E0BF13}">
      <dgm:prSet/>
      <dgm:spPr/>
      <dgm:t>
        <a:bodyPr/>
        <a:lstStyle/>
        <a:p>
          <a:endParaRPr lang="es-MX"/>
        </a:p>
      </dgm:t>
    </dgm:pt>
    <dgm:pt modelId="{04365DC4-60FE-4452-A5D7-A67150778D65}" type="sibTrans" cxnId="{6E55D805-6E6A-4D0E-BBC1-A87D84E0BF13}">
      <dgm:prSet/>
      <dgm:spPr/>
      <dgm:t>
        <a:bodyPr/>
        <a:lstStyle/>
        <a:p>
          <a:endParaRPr lang="es-MX"/>
        </a:p>
      </dgm:t>
    </dgm:pt>
    <dgm:pt modelId="{160BF857-AE4C-4FFE-87A9-0ED9B283A7DC}">
      <dgm:prSet/>
      <dgm:spPr/>
      <dgm:t>
        <a:bodyPr/>
        <a:lstStyle/>
        <a:p>
          <a:r>
            <a:rPr lang="es-MX" dirty="0" err="1"/>
            <a:t>Repository</a:t>
          </a:r>
          <a:r>
            <a:rPr lang="es-MX" dirty="0"/>
            <a:t> (Repositorio)</a:t>
          </a:r>
        </a:p>
      </dgm:t>
    </dgm:pt>
    <dgm:pt modelId="{72315F2C-F98A-4829-AF7F-B3A8B6182E1D}" type="parTrans" cxnId="{400A106E-0471-4159-B1B6-8D59C1BCA6BD}">
      <dgm:prSet/>
      <dgm:spPr/>
      <dgm:t>
        <a:bodyPr/>
        <a:lstStyle/>
        <a:p>
          <a:endParaRPr lang="es-MX"/>
        </a:p>
      </dgm:t>
    </dgm:pt>
    <dgm:pt modelId="{529C20FA-83B9-4F17-9C9F-CA43BCE47DFB}" type="sibTrans" cxnId="{400A106E-0471-4159-B1B6-8D59C1BCA6BD}">
      <dgm:prSet/>
      <dgm:spPr/>
      <dgm:t>
        <a:bodyPr/>
        <a:lstStyle/>
        <a:p>
          <a:endParaRPr lang="es-MX"/>
        </a:p>
      </dgm:t>
    </dgm:pt>
    <dgm:pt modelId="{0FC20CBE-CB21-426C-8DA1-6B4F514B9161}">
      <dgm:prSet/>
      <dgm:spPr/>
      <dgm:t>
        <a:bodyPr/>
        <a:lstStyle/>
        <a:p>
          <a:r>
            <a:rPr lang="es-MX" dirty="0"/>
            <a:t>Clone (Clonar)</a:t>
          </a:r>
        </a:p>
      </dgm:t>
    </dgm:pt>
    <dgm:pt modelId="{C1F8DCE3-E019-485D-A764-61A3B3FFAEF3}" type="parTrans" cxnId="{1E4F8418-F5DD-4108-9B61-6AED38F847E7}">
      <dgm:prSet/>
      <dgm:spPr/>
      <dgm:t>
        <a:bodyPr/>
        <a:lstStyle/>
        <a:p>
          <a:endParaRPr lang="es-MX"/>
        </a:p>
      </dgm:t>
    </dgm:pt>
    <dgm:pt modelId="{0575FE4E-DB98-48FE-9DFB-011D756972C0}" type="sibTrans" cxnId="{1E4F8418-F5DD-4108-9B61-6AED38F847E7}">
      <dgm:prSet/>
      <dgm:spPr/>
      <dgm:t>
        <a:bodyPr/>
        <a:lstStyle/>
        <a:p>
          <a:endParaRPr lang="es-MX"/>
        </a:p>
      </dgm:t>
    </dgm:pt>
    <dgm:pt modelId="{AC8523E8-5D8B-4722-AAF2-79AB2D0F7D84}">
      <dgm:prSet/>
      <dgm:spPr/>
      <dgm:t>
        <a:bodyPr/>
        <a:lstStyle/>
        <a:p>
          <a:r>
            <a:rPr lang="es-MX" dirty="0" err="1"/>
            <a:t>Fetch</a:t>
          </a:r>
          <a:r>
            <a:rPr lang="es-MX" dirty="0"/>
            <a:t> (Revisar)</a:t>
          </a:r>
        </a:p>
      </dgm:t>
    </dgm:pt>
    <dgm:pt modelId="{576CCBDD-D515-427F-9DCB-5C4B6065493B}" type="parTrans" cxnId="{1BF8FDFD-0C50-4E3E-9E1E-F9B36FA71DAB}">
      <dgm:prSet/>
      <dgm:spPr/>
      <dgm:t>
        <a:bodyPr/>
        <a:lstStyle/>
        <a:p>
          <a:endParaRPr lang="es-MX"/>
        </a:p>
      </dgm:t>
    </dgm:pt>
    <dgm:pt modelId="{CF785528-988C-48A1-9D92-F1B36D882373}" type="sibTrans" cxnId="{1BF8FDFD-0C50-4E3E-9E1E-F9B36FA71DAB}">
      <dgm:prSet/>
      <dgm:spPr/>
      <dgm:t>
        <a:bodyPr/>
        <a:lstStyle/>
        <a:p>
          <a:endParaRPr lang="es-MX"/>
        </a:p>
      </dgm:t>
    </dgm:pt>
    <dgm:pt modelId="{5DA944E0-2F07-42F1-8E0F-7F8D850B5463}">
      <dgm:prSet/>
      <dgm:spPr/>
      <dgm:t>
        <a:bodyPr/>
        <a:lstStyle/>
        <a:p>
          <a:r>
            <a:rPr lang="es-MX" dirty="0" err="1"/>
            <a:t>Pull</a:t>
          </a:r>
          <a:r>
            <a:rPr lang="es-MX" dirty="0"/>
            <a:t>(Incorporar)</a:t>
          </a:r>
        </a:p>
      </dgm:t>
    </dgm:pt>
    <dgm:pt modelId="{2A96E666-1081-43BE-A27B-40ED62021F1C}" type="parTrans" cxnId="{B7719B55-8866-49CE-86F5-255516DD1460}">
      <dgm:prSet/>
      <dgm:spPr/>
      <dgm:t>
        <a:bodyPr/>
        <a:lstStyle/>
        <a:p>
          <a:endParaRPr lang="es-MX"/>
        </a:p>
      </dgm:t>
    </dgm:pt>
    <dgm:pt modelId="{2CBCCA7E-F58C-4E3C-9355-B2BDC66113DF}" type="sibTrans" cxnId="{B7719B55-8866-49CE-86F5-255516DD1460}">
      <dgm:prSet/>
      <dgm:spPr/>
      <dgm:t>
        <a:bodyPr/>
        <a:lstStyle/>
        <a:p>
          <a:endParaRPr lang="es-MX"/>
        </a:p>
      </dgm:t>
    </dgm:pt>
    <dgm:pt modelId="{3FFE76B2-5215-4B50-B0B3-827B6995C8B6}">
      <dgm:prSet/>
      <dgm:spPr/>
      <dgm:t>
        <a:bodyPr/>
        <a:lstStyle/>
        <a:p>
          <a:r>
            <a:rPr lang="es-MX" dirty="0" err="1"/>
            <a:t>Push</a:t>
          </a:r>
          <a:r>
            <a:rPr lang="es-MX" dirty="0"/>
            <a:t> (Descargar)</a:t>
          </a:r>
        </a:p>
      </dgm:t>
    </dgm:pt>
    <dgm:pt modelId="{E5C3AB5E-E9C7-4101-B4F1-6FCC28EDB4E1}" type="parTrans" cxnId="{488ED97D-190C-43E0-B22A-DEEC77A8574B}">
      <dgm:prSet/>
      <dgm:spPr/>
      <dgm:t>
        <a:bodyPr/>
        <a:lstStyle/>
        <a:p>
          <a:endParaRPr lang="es-MX"/>
        </a:p>
      </dgm:t>
    </dgm:pt>
    <dgm:pt modelId="{924AA6AF-9778-4B11-97ED-1CE143BC97B6}" type="sibTrans" cxnId="{488ED97D-190C-43E0-B22A-DEEC77A8574B}">
      <dgm:prSet/>
      <dgm:spPr/>
      <dgm:t>
        <a:bodyPr/>
        <a:lstStyle/>
        <a:p>
          <a:endParaRPr lang="es-MX"/>
        </a:p>
      </dgm:t>
    </dgm:pt>
    <dgm:pt modelId="{BC7C3F23-046E-4A45-8482-3D3F67BAA9C0}">
      <dgm:prSet/>
      <dgm:spPr/>
      <dgm:t>
        <a:bodyPr/>
        <a:lstStyle/>
        <a:p>
          <a:r>
            <a:rPr lang="es-MX" dirty="0" err="1"/>
            <a:t>Reset</a:t>
          </a:r>
          <a:r>
            <a:rPr lang="es-MX" dirty="0"/>
            <a:t> (Reiniciar)</a:t>
          </a:r>
        </a:p>
      </dgm:t>
    </dgm:pt>
    <dgm:pt modelId="{E3B5F0A7-6E3B-4D7B-A4F5-C7A9CB75835F}" type="parTrans" cxnId="{967403EE-16C8-4FC3-9DE5-317307D1BE62}">
      <dgm:prSet/>
      <dgm:spPr/>
      <dgm:t>
        <a:bodyPr/>
        <a:lstStyle/>
        <a:p>
          <a:endParaRPr lang="es-MX"/>
        </a:p>
      </dgm:t>
    </dgm:pt>
    <dgm:pt modelId="{F4CA4F04-E907-4199-BB5F-768898F2696B}" type="sibTrans" cxnId="{967403EE-16C8-4FC3-9DE5-317307D1BE62}">
      <dgm:prSet/>
      <dgm:spPr/>
      <dgm:t>
        <a:bodyPr/>
        <a:lstStyle/>
        <a:p>
          <a:endParaRPr lang="es-MX"/>
        </a:p>
      </dgm:t>
    </dgm:pt>
    <dgm:pt modelId="{196C7B94-8B4F-461F-A985-10ECFD98921E}" type="pres">
      <dgm:prSet presAssocID="{FED9F407-11FD-465D-8CE0-A67E9836CEEE}" presName="vert0" presStyleCnt="0">
        <dgm:presLayoutVars>
          <dgm:dir/>
          <dgm:animOne val="branch"/>
          <dgm:animLvl val="lvl"/>
        </dgm:presLayoutVars>
      </dgm:prSet>
      <dgm:spPr/>
    </dgm:pt>
    <dgm:pt modelId="{07F09CCF-BF85-4B88-ACBB-4763C888B50A}" type="pres">
      <dgm:prSet presAssocID="{A6A9C9D2-CF1B-4F10-B155-D4E1B8868995}" presName="thickLine" presStyleLbl="alignNode1" presStyleIdx="0" presStyleCnt="7"/>
      <dgm:spPr/>
    </dgm:pt>
    <dgm:pt modelId="{C13036AF-E8F3-4F19-9428-0541367C817E}" type="pres">
      <dgm:prSet presAssocID="{A6A9C9D2-CF1B-4F10-B155-D4E1B8868995}" presName="horz1" presStyleCnt="0"/>
      <dgm:spPr/>
    </dgm:pt>
    <dgm:pt modelId="{45A32216-4CEF-4F27-9BD6-720BE54003B8}" type="pres">
      <dgm:prSet presAssocID="{A6A9C9D2-CF1B-4F10-B155-D4E1B8868995}" presName="tx1" presStyleLbl="revTx" presStyleIdx="0" presStyleCnt="7"/>
      <dgm:spPr/>
    </dgm:pt>
    <dgm:pt modelId="{7D01D613-E9F6-4D63-A493-EBE55DD4450B}" type="pres">
      <dgm:prSet presAssocID="{A6A9C9D2-CF1B-4F10-B155-D4E1B8868995}" presName="vert1" presStyleCnt="0"/>
      <dgm:spPr/>
    </dgm:pt>
    <dgm:pt modelId="{D3D16096-EB9B-4DF2-B546-A8D0A6302E51}" type="pres">
      <dgm:prSet presAssocID="{160BF857-AE4C-4FFE-87A9-0ED9B283A7DC}" presName="thickLine" presStyleLbl="alignNode1" presStyleIdx="1" presStyleCnt="7"/>
      <dgm:spPr/>
    </dgm:pt>
    <dgm:pt modelId="{15CB72C1-CF87-4A00-AA64-FC73CA773D59}" type="pres">
      <dgm:prSet presAssocID="{160BF857-AE4C-4FFE-87A9-0ED9B283A7DC}" presName="horz1" presStyleCnt="0"/>
      <dgm:spPr/>
    </dgm:pt>
    <dgm:pt modelId="{58A51851-B3F6-48E4-AD91-C652C0BA9DA7}" type="pres">
      <dgm:prSet presAssocID="{160BF857-AE4C-4FFE-87A9-0ED9B283A7DC}" presName="tx1" presStyleLbl="revTx" presStyleIdx="1" presStyleCnt="7"/>
      <dgm:spPr/>
    </dgm:pt>
    <dgm:pt modelId="{BC13EB82-4D09-4BDB-B586-27DEF6B8ACBF}" type="pres">
      <dgm:prSet presAssocID="{160BF857-AE4C-4FFE-87A9-0ED9B283A7DC}" presName="vert1" presStyleCnt="0"/>
      <dgm:spPr/>
    </dgm:pt>
    <dgm:pt modelId="{3E3B51B7-5F5D-4AF2-9548-12BF3EF45C0C}" type="pres">
      <dgm:prSet presAssocID="{0FC20CBE-CB21-426C-8DA1-6B4F514B9161}" presName="thickLine" presStyleLbl="alignNode1" presStyleIdx="2" presStyleCnt="7"/>
      <dgm:spPr/>
    </dgm:pt>
    <dgm:pt modelId="{17C4DF08-4E9A-4A22-8BF7-6374548924BF}" type="pres">
      <dgm:prSet presAssocID="{0FC20CBE-CB21-426C-8DA1-6B4F514B9161}" presName="horz1" presStyleCnt="0"/>
      <dgm:spPr/>
    </dgm:pt>
    <dgm:pt modelId="{626ED4DC-621E-4F83-B574-C8777E654206}" type="pres">
      <dgm:prSet presAssocID="{0FC20CBE-CB21-426C-8DA1-6B4F514B9161}" presName="tx1" presStyleLbl="revTx" presStyleIdx="2" presStyleCnt="7"/>
      <dgm:spPr/>
    </dgm:pt>
    <dgm:pt modelId="{28CD4745-D92C-4D37-85CC-8056B3AEF244}" type="pres">
      <dgm:prSet presAssocID="{0FC20CBE-CB21-426C-8DA1-6B4F514B9161}" presName="vert1" presStyleCnt="0"/>
      <dgm:spPr/>
    </dgm:pt>
    <dgm:pt modelId="{F918C990-B18E-4CED-A615-C31EDD552C5E}" type="pres">
      <dgm:prSet presAssocID="{AC8523E8-5D8B-4722-AAF2-79AB2D0F7D84}" presName="thickLine" presStyleLbl="alignNode1" presStyleIdx="3" presStyleCnt="7"/>
      <dgm:spPr/>
    </dgm:pt>
    <dgm:pt modelId="{AAEF46A9-2BF4-4CE9-99D5-3F0EB1A124B9}" type="pres">
      <dgm:prSet presAssocID="{AC8523E8-5D8B-4722-AAF2-79AB2D0F7D84}" presName="horz1" presStyleCnt="0"/>
      <dgm:spPr/>
    </dgm:pt>
    <dgm:pt modelId="{73E3185E-9452-4241-899A-A176C65E0D34}" type="pres">
      <dgm:prSet presAssocID="{AC8523E8-5D8B-4722-AAF2-79AB2D0F7D84}" presName="tx1" presStyleLbl="revTx" presStyleIdx="3" presStyleCnt="7"/>
      <dgm:spPr/>
    </dgm:pt>
    <dgm:pt modelId="{888E14A9-5BF8-43DA-BA4A-8AF76584E277}" type="pres">
      <dgm:prSet presAssocID="{AC8523E8-5D8B-4722-AAF2-79AB2D0F7D84}" presName="vert1" presStyleCnt="0"/>
      <dgm:spPr/>
    </dgm:pt>
    <dgm:pt modelId="{26B7EC8A-2402-48FC-BDBD-5BB3E539B299}" type="pres">
      <dgm:prSet presAssocID="{5DA944E0-2F07-42F1-8E0F-7F8D850B5463}" presName="thickLine" presStyleLbl="alignNode1" presStyleIdx="4" presStyleCnt="7"/>
      <dgm:spPr/>
    </dgm:pt>
    <dgm:pt modelId="{DEE7107B-BE11-40E0-9256-A269E5804EAE}" type="pres">
      <dgm:prSet presAssocID="{5DA944E0-2F07-42F1-8E0F-7F8D850B5463}" presName="horz1" presStyleCnt="0"/>
      <dgm:spPr/>
    </dgm:pt>
    <dgm:pt modelId="{53A7DEBE-DEC5-4DE8-B7AD-7681926C3E99}" type="pres">
      <dgm:prSet presAssocID="{5DA944E0-2F07-42F1-8E0F-7F8D850B5463}" presName="tx1" presStyleLbl="revTx" presStyleIdx="4" presStyleCnt="7"/>
      <dgm:spPr/>
    </dgm:pt>
    <dgm:pt modelId="{481EA8E9-328E-43C6-A2E5-C496EF0F9561}" type="pres">
      <dgm:prSet presAssocID="{5DA944E0-2F07-42F1-8E0F-7F8D850B5463}" presName="vert1" presStyleCnt="0"/>
      <dgm:spPr/>
    </dgm:pt>
    <dgm:pt modelId="{1EBB6D5E-7CBD-4F06-AF23-C560BCB928C0}" type="pres">
      <dgm:prSet presAssocID="{3FFE76B2-5215-4B50-B0B3-827B6995C8B6}" presName="thickLine" presStyleLbl="alignNode1" presStyleIdx="5" presStyleCnt="7"/>
      <dgm:spPr/>
    </dgm:pt>
    <dgm:pt modelId="{9B6A82C6-99F7-43D8-8252-20A5E601EF66}" type="pres">
      <dgm:prSet presAssocID="{3FFE76B2-5215-4B50-B0B3-827B6995C8B6}" presName="horz1" presStyleCnt="0"/>
      <dgm:spPr/>
    </dgm:pt>
    <dgm:pt modelId="{8513B36F-9A4A-42A4-A737-A601318C6CBB}" type="pres">
      <dgm:prSet presAssocID="{3FFE76B2-5215-4B50-B0B3-827B6995C8B6}" presName="tx1" presStyleLbl="revTx" presStyleIdx="5" presStyleCnt="7"/>
      <dgm:spPr/>
    </dgm:pt>
    <dgm:pt modelId="{E2AD8974-E755-4778-9540-90E1C69A3283}" type="pres">
      <dgm:prSet presAssocID="{3FFE76B2-5215-4B50-B0B3-827B6995C8B6}" presName="vert1" presStyleCnt="0"/>
      <dgm:spPr/>
    </dgm:pt>
    <dgm:pt modelId="{C40DC02E-CFAA-44AF-9636-94C9F3F0FE28}" type="pres">
      <dgm:prSet presAssocID="{BC7C3F23-046E-4A45-8482-3D3F67BAA9C0}" presName="thickLine" presStyleLbl="alignNode1" presStyleIdx="6" presStyleCnt="7"/>
      <dgm:spPr/>
    </dgm:pt>
    <dgm:pt modelId="{B7876F99-D79F-4A3F-90AC-7C7C72836DC5}" type="pres">
      <dgm:prSet presAssocID="{BC7C3F23-046E-4A45-8482-3D3F67BAA9C0}" presName="horz1" presStyleCnt="0"/>
      <dgm:spPr/>
    </dgm:pt>
    <dgm:pt modelId="{5AFBF273-7204-462E-BBFC-58C31A1B68D3}" type="pres">
      <dgm:prSet presAssocID="{BC7C3F23-046E-4A45-8482-3D3F67BAA9C0}" presName="tx1" presStyleLbl="revTx" presStyleIdx="6" presStyleCnt="7"/>
      <dgm:spPr/>
    </dgm:pt>
    <dgm:pt modelId="{10850015-B1D4-46A0-8354-5B599D61586E}" type="pres">
      <dgm:prSet presAssocID="{BC7C3F23-046E-4A45-8482-3D3F67BAA9C0}" presName="vert1" presStyleCnt="0"/>
      <dgm:spPr/>
    </dgm:pt>
  </dgm:ptLst>
  <dgm:cxnLst>
    <dgm:cxn modelId="{6E55D805-6E6A-4D0E-BBC1-A87D84E0BF13}" srcId="{FED9F407-11FD-465D-8CE0-A67E9836CEEE}" destId="{A6A9C9D2-CF1B-4F10-B155-D4E1B8868995}" srcOrd="0" destOrd="0" parTransId="{EF8C4A57-124D-4257-9BB0-F6DBC9CAFE0D}" sibTransId="{04365DC4-60FE-4452-A5D7-A67150778D65}"/>
    <dgm:cxn modelId="{04550A0A-AC55-4CDC-A9EF-5B09428D0806}" type="presOf" srcId="{AC8523E8-5D8B-4722-AAF2-79AB2D0F7D84}" destId="{73E3185E-9452-4241-899A-A176C65E0D34}" srcOrd="0" destOrd="0" presId="urn:microsoft.com/office/officeart/2008/layout/LinedList"/>
    <dgm:cxn modelId="{1E4F8418-F5DD-4108-9B61-6AED38F847E7}" srcId="{FED9F407-11FD-465D-8CE0-A67E9836CEEE}" destId="{0FC20CBE-CB21-426C-8DA1-6B4F514B9161}" srcOrd="2" destOrd="0" parTransId="{C1F8DCE3-E019-485D-A764-61A3B3FFAEF3}" sibTransId="{0575FE4E-DB98-48FE-9DFB-011D756972C0}"/>
    <dgm:cxn modelId="{269BBC28-C980-4FEA-B9D8-2551858CA339}" type="presOf" srcId="{A6A9C9D2-CF1B-4F10-B155-D4E1B8868995}" destId="{45A32216-4CEF-4F27-9BD6-720BE54003B8}" srcOrd="0" destOrd="0" presId="urn:microsoft.com/office/officeart/2008/layout/LinedList"/>
    <dgm:cxn modelId="{AC938266-39FC-4FB4-B9E6-CAC752437687}" type="presOf" srcId="{FED9F407-11FD-465D-8CE0-A67E9836CEEE}" destId="{196C7B94-8B4F-461F-A985-10ECFD98921E}" srcOrd="0" destOrd="0" presId="urn:microsoft.com/office/officeart/2008/layout/LinedList"/>
    <dgm:cxn modelId="{1F844148-836C-44A6-8179-B751646DADE4}" type="presOf" srcId="{3FFE76B2-5215-4B50-B0B3-827B6995C8B6}" destId="{8513B36F-9A4A-42A4-A737-A601318C6CBB}" srcOrd="0" destOrd="0" presId="urn:microsoft.com/office/officeart/2008/layout/LinedList"/>
    <dgm:cxn modelId="{9615726D-80FC-4457-B25F-B260F2FF217C}" type="presOf" srcId="{5DA944E0-2F07-42F1-8E0F-7F8D850B5463}" destId="{53A7DEBE-DEC5-4DE8-B7AD-7681926C3E99}" srcOrd="0" destOrd="0" presId="urn:microsoft.com/office/officeart/2008/layout/LinedList"/>
    <dgm:cxn modelId="{400A106E-0471-4159-B1B6-8D59C1BCA6BD}" srcId="{FED9F407-11FD-465D-8CE0-A67E9836CEEE}" destId="{160BF857-AE4C-4FFE-87A9-0ED9B283A7DC}" srcOrd="1" destOrd="0" parTransId="{72315F2C-F98A-4829-AF7F-B3A8B6182E1D}" sibTransId="{529C20FA-83B9-4F17-9C9F-CA43BCE47DFB}"/>
    <dgm:cxn modelId="{B7719B55-8866-49CE-86F5-255516DD1460}" srcId="{FED9F407-11FD-465D-8CE0-A67E9836CEEE}" destId="{5DA944E0-2F07-42F1-8E0F-7F8D850B5463}" srcOrd="4" destOrd="0" parTransId="{2A96E666-1081-43BE-A27B-40ED62021F1C}" sibTransId="{2CBCCA7E-F58C-4E3C-9355-B2BDC66113DF}"/>
    <dgm:cxn modelId="{488ED97D-190C-43E0-B22A-DEEC77A8574B}" srcId="{FED9F407-11FD-465D-8CE0-A67E9836CEEE}" destId="{3FFE76B2-5215-4B50-B0B3-827B6995C8B6}" srcOrd="5" destOrd="0" parTransId="{E5C3AB5E-E9C7-4101-B4F1-6FCC28EDB4E1}" sibTransId="{924AA6AF-9778-4B11-97ED-1CE143BC97B6}"/>
    <dgm:cxn modelId="{0D14757F-697D-4CE2-AC78-67DDA449AE28}" type="presOf" srcId="{160BF857-AE4C-4FFE-87A9-0ED9B283A7DC}" destId="{58A51851-B3F6-48E4-AD91-C652C0BA9DA7}" srcOrd="0" destOrd="0" presId="urn:microsoft.com/office/officeart/2008/layout/LinedList"/>
    <dgm:cxn modelId="{AB653A9F-AAAC-4272-A7CF-5FD8D3F04BF1}" type="presOf" srcId="{0FC20CBE-CB21-426C-8DA1-6B4F514B9161}" destId="{626ED4DC-621E-4F83-B574-C8777E654206}" srcOrd="0" destOrd="0" presId="urn:microsoft.com/office/officeart/2008/layout/LinedList"/>
    <dgm:cxn modelId="{641025A9-87C0-4064-9EE2-CCB98F8F4B1D}" type="presOf" srcId="{BC7C3F23-046E-4A45-8482-3D3F67BAA9C0}" destId="{5AFBF273-7204-462E-BBFC-58C31A1B68D3}" srcOrd="0" destOrd="0" presId="urn:microsoft.com/office/officeart/2008/layout/LinedList"/>
    <dgm:cxn modelId="{967403EE-16C8-4FC3-9DE5-317307D1BE62}" srcId="{FED9F407-11FD-465D-8CE0-A67E9836CEEE}" destId="{BC7C3F23-046E-4A45-8482-3D3F67BAA9C0}" srcOrd="6" destOrd="0" parTransId="{E3B5F0A7-6E3B-4D7B-A4F5-C7A9CB75835F}" sibTransId="{F4CA4F04-E907-4199-BB5F-768898F2696B}"/>
    <dgm:cxn modelId="{1BF8FDFD-0C50-4E3E-9E1E-F9B36FA71DAB}" srcId="{FED9F407-11FD-465D-8CE0-A67E9836CEEE}" destId="{AC8523E8-5D8B-4722-AAF2-79AB2D0F7D84}" srcOrd="3" destOrd="0" parTransId="{576CCBDD-D515-427F-9DCB-5C4B6065493B}" sibTransId="{CF785528-988C-48A1-9D92-F1B36D882373}"/>
    <dgm:cxn modelId="{C174ADB5-A4FF-423F-984D-0C687F90E47B}" type="presParOf" srcId="{196C7B94-8B4F-461F-A985-10ECFD98921E}" destId="{07F09CCF-BF85-4B88-ACBB-4763C888B50A}" srcOrd="0" destOrd="0" presId="urn:microsoft.com/office/officeart/2008/layout/LinedList"/>
    <dgm:cxn modelId="{71868E13-DEEC-4061-B731-5761F57CA34F}" type="presParOf" srcId="{196C7B94-8B4F-461F-A985-10ECFD98921E}" destId="{C13036AF-E8F3-4F19-9428-0541367C817E}" srcOrd="1" destOrd="0" presId="urn:microsoft.com/office/officeart/2008/layout/LinedList"/>
    <dgm:cxn modelId="{9DD0686B-F1C7-4A89-A195-372EF9827BE1}" type="presParOf" srcId="{C13036AF-E8F3-4F19-9428-0541367C817E}" destId="{45A32216-4CEF-4F27-9BD6-720BE54003B8}" srcOrd="0" destOrd="0" presId="urn:microsoft.com/office/officeart/2008/layout/LinedList"/>
    <dgm:cxn modelId="{7383797A-9EC3-4326-A488-3E2112C7CE17}" type="presParOf" srcId="{C13036AF-E8F3-4F19-9428-0541367C817E}" destId="{7D01D613-E9F6-4D63-A493-EBE55DD4450B}" srcOrd="1" destOrd="0" presId="urn:microsoft.com/office/officeart/2008/layout/LinedList"/>
    <dgm:cxn modelId="{620DB6A6-34A8-43AF-B99A-BFEEFD5C7ADE}" type="presParOf" srcId="{196C7B94-8B4F-461F-A985-10ECFD98921E}" destId="{D3D16096-EB9B-4DF2-B546-A8D0A6302E51}" srcOrd="2" destOrd="0" presId="urn:microsoft.com/office/officeart/2008/layout/LinedList"/>
    <dgm:cxn modelId="{9949CFAD-3E70-4370-899B-63329D2305CD}" type="presParOf" srcId="{196C7B94-8B4F-461F-A985-10ECFD98921E}" destId="{15CB72C1-CF87-4A00-AA64-FC73CA773D59}" srcOrd="3" destOrd="0" presId="urn:microsoft.com/office/officeart/2008/layout/LinedList"/>
    <dgm:cxn modelId="{52F7E299-835C-48CD-A045-06FB33829192}" type="presParOf" srcId="{15CB72C1-CF87-4A00-AA64-FC73CA773D59}" destId="{58A51851-B3F6-48E4-AD91-C652C0BA9DA7}" srcOrd="0" destOrd="0" presId="urn:microsoft.com/office/officeart/2008/layout/LinedList"/>
    <dgm:cxn modelId="{705BEFCC-622F-4169-8108-084AC0A8F2DA}" type="presParOf" srcId="{15CB72C1-CF87-4A00-AA64-FC73CA773D59}" destId="{BC13EB82-4D09-4BDB-B586-27DEF6B8ACBF}" srcOrd="1" destOrd="0" presId="urn:microsoft.com/office/officeart/2008/layout/LinedList"/>
    <dgm:cxn modelId="{CCCBDFED-54F6-449A-8935-4C6974276830}" type="presParOf" srcId="{196C7B94-8B4F-461F-A985-10ECFD98921E}" destId="{3E3B51B7-5F5D-4AF2-9548-12BF3EF45C0C}" srcOrd="4" destOrd="0" presId="urn:microsoft.com/office/officeart/2008/layout/LinedList"/>
    <dgm:cxn modelId="{7FCAC5ED-9131-44CA-B873-96B847EDD9D1}" type="presParOf" srcId="{196C7B94-8B4F-461F-A985-10ECFD98921E}" destId="{17C4DF08-4E9A-4A22-8BF7-6374548924BF}" srcOrd="5" destOrd="0" presId="urn:microsoft.com/office/officeart/2008/layout/LinedList"/>
    <dgm:cxn modelId="{CCB37ABA-FFB7-4301-8F13-60FFC5BE0EF4}" type="presParOf" srcId="{17C4DF08-4E9A-4A22-8BF7-6374548924BF}" destId="{626ED4DC-621E-4F83-B574-C8777E654206}" srcOrd="0" destOrd="0" presId="urn:microsoft.com/office/officeart/2008/layout/LinedList"/>
    <dgm:cxn modelId="{1715EAF4-2E69-42F1-A0CB-FC0DED74439C}" type="presParOf" srcId="{17C4DF08-4E9A-4A22-8BF7-6374548924BF}" destId="{28CD4745-D92C-4D37-85CC-8056B3AEF244}" srcOrd="1" destOrd="0" presId="urn:microsoft.com/office/officeart/2008/layout/LinedList"/>
    <dgm:cxn modelId="{176BD4D1-9488-4BDB-A88F-B285FCF62622}" type="presParOf" srcId="{196C7B94-8B4F-461F-A985-10ECFD98921E}" destId="{F918C990-B18E-4CED-A615-C31EDD552C5E}" srcOrd="6" destOrd="0" presId="urn:microsoft.com/office/officeart/2008/layout/LinedList"/>
    <dgm:cxn modelId="{48C190BD-57D5-45EA-A67C-295D07F7A70D}" type="presParOf" srcId="{196C7B94-8B4F-461F-A985-10ECFD98921E}" destId="{AAEF46A9-2BF4-4CE9-99D5-3F0EB1A124B9}" srcOrd="7" destOrd="0" presId="urn:microsoft.com/office/officeart/2008/layout/LinedList"/>
    <dgm:cxn modelId="{7F626E9D-3518-4928-B85C-70E40ED9A76D}" type="presParOf" srcId="{AAEF46A9-2BF4-4CE9-99D5-3F0EB1A124B9}" destId="{73E3185E-9452-4241-899A-A176C65E0D34}" srcOrd="0" destOrd="0" presId="urn:microsoft.com/office/officeart/2008/layout/LinedList"/>
    <dgm:cxn modelId="{40D570D3-E79E-4632-A256-0C87BE86484C}" type="presParOf" srcId="{AAEF46A9-2BF4-4CE9-99D5-3F0EB1A124B9}" destId="{888E14A9-5BF8-43DA-BA4A-8AF76584E277}" srcOrd="1" destOrd="0" presId="urn:microsoft.com/office/officeart/2008/layout/LinedList"/>
    <dgm:cxn modelId="{F5F9DD8F-6B6E-4647-B672-15A2DA6513F3}" type="presParOf" srcId="{196C7B94-8B4F-461F-A985-10ECFD98921E}" destId="{26B7EC8A-2402-48FC-BDBD-5BB3E539B299}" srcOrd="8" destOrd="0" presId="urn:microsoft.com/office/officeart/2008/layout/LinedList"/>
    <dgm:cxn modelId="{861AF365-55EC-4C9F-95C8-CA071DC5E08C}" type="presParOf" srcId="{196C7B94-8B4F-461F-A985-10ECFD98921E}" destId="{DEE7107B-BE11-40E0-9256-A269E5804EAE}" srcOrd="9" destOrd="0" presId="urn:microsoft.com/office/officeart/2008/layout/LinedList"/>
    <dgm:cxn modelId="{29161114-306A-42BD-B73C-D2F01ABADB8B}" type="presParOf" srcId="{DEE7107B-BE11-40E0-9256-A269E5804EAE}" destId="{53A7DEBE-DEC5-4DE8-B7AD-7681926C3E99}" srcOrd="0" destOrd="0" presId="urn:microsoft.com/office/officeart/2008/layout/LinedList"/>
    <dgm:cxn modelId="{7A49F961-850E-461B-B617-E007A9B6B5EE}" type="presParOf" srcId="{DEE7107B-BE11-40E0-9256-A269E5804EAE}" destId="{481EA8E9-328E-43C6-A2E5-C496EF0F9561}" srcOrd="1" destOrd="0" presId="urn:microsoft.com/office/officeart/2008/layout/LinedList"/>
    <dgm:cxn modelId="{D1438373-32A9-44EA-A9B6-30BD7770A456}" type="presParOf" srcId="{196C7B94-8B4F-461F-A985-10ECFD98921E}" destId="{1EBB6D5E-7CBD-4F06-AF23-C560BCB928C0}" srcOrd="10" destOrd="0" presId="urn:microsoft.com/office/officeart/2008/layout/LinedList"/>
    <dgm:cxn modelId="{9056E4FD-42CB-40D0-AC71-30DE1BFE00A1}" type="presParOf" srcId="{196C7B94-8B4F-461F-A985-10ECFD98921E}" destId="{9B6A82C6-99F7-43D8-8252-20A5E601EF66}" srcOrd="11" destOrd="0" presId="urn:microsoft.com/office/officeart/2008/layout/LinedList"/>
    <dgm:cxn modelId="{EA3CBC16-C2E2-4135-BF82-3BDE7B46D579}" type="presParOf" srcId="{9B6A82C6-99F7-43D8-8252-20A5E601EF66}" destId="{8513B36F-9A4A-42A4-A737-A601318C6CBB}" srcOrd="0" destOrd="0" presId="urn:microsoft.com/office/officeart/2008/layout/LinedList"/>
    <dgm:cxn modelId="{547955D3-FBBD-4BF9-B180-0A238D10E78E}" type="presParOf" srcId="{9B6A82C6-99F7-43D8-8252-20A5E601EF66}" destId="{E2AD8974-E755-4778-9540-90E1C69A3283}" srcOrd="1" destOrd="0" presId="urn:microsoft.com/office/officeart/2008/layout/LinedList"/>
    <dgm:cxn modelId="{C9198E07-7AC9-4538-AAA5-D0581A105BC8}" type="presParOf" srcId="{196C7B94-8B4F-461F-A985-10ECFD98921E}" destId="{C40DC02E-CFAA-44AF-9636-94C9F3F0FE28}" srcOrd="12" destOrd="0" presId="urn:microsoft.com/office/officeart/2008/layout/LinedList"/>
    <dgm:cxn modelId="{907A2422-3D0B-4812-8970-967995246B7F}" type="presParOf" srcId="{196C7B94-8B4F-461F-A985-10ECFD98921E}" destId="{B7876F99-D79F-4A3F-90AC-7C7C72836DC5}" srcOrd="13" destOrd="0" presId="urn:microsoft.com/office/officeart/2008/layout/LinedList"/>
    <dgm:cxn modelId="{E326F949-BECE-448F-9428-68792FAF7617}" type="presParOf" srcId="{B7876F99-D79F-4A3F-90AC-7C7C72836DC5}" destId="{5AFBF273-7204-462E-BBFC-58C31A1B68D3}" srcOrd="0" destOrd="0" presId="urn:microsoft.com/office/officeart/2008/layout/LinedList"/>
    <dgm:cxn modelId="{E9331374-9C73-47D9-A010-B484EA71B41A}" type="presParOf" srcId="{B7876F99-D79F-4A3F-90AC-7C7C72836DC5}" destId="{10850015-B1D4-46A0-8354-5B599D6158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175C7-2A90-454B-BA44-28C95BEBDE7C}">
      <dsp:nvSpPr>
        <dsp:cNvPr id="0" name=""/>
        <dsp:cNvSpPr/>
      </dsp:nvSpPr>
      <dsp:spPr>
        <a:xfrm>
          <a:off x="5505539" y="30138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rgbClr val="00B050"/>
              </a:solidFill>
            </a:rPr>
            <a:t>Tracked</a:t>
          </a:r>
          <a:endParaRPr lang="es-MX" sz="1900" kern="1200" baseline="0" dirty="0">
            <a:solidFill>
              <a:srgbClr val="00B050"/>
            </a:solidFill>
          </a:endParaRPr>
        </a:p>
      </dsp:txBody>
      <dsp:txXfrm>
        <a:off x="5505539" y="30138"/>
        <a:ext cx="994543" cy="994543"/>
      </dsp:txXfrm>
    </dsp:sp>
    <dsp:sp modelId="{CA5F9A54-F630-4890-B479-0F5AF8403BC9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21294722"/>
            <a:gd name="adj4" fmla="val 19764942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8A109B-1FC0-449A-975B-2982B5A484CE}">
      <dsp:nvSpPr>
        <dsp:cNvPr id="0" name=""/>
        <dsp:cNvSpPr/>
      </dsp:nvSpPr>
      <dsp:spPr>
        <a:xfrm>
          <a:off x="6107263" y="1882056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rgbClr val="0070C0"/>
              </a:solidFill>
            </a:rPr>
            <a:t>Modified</a:t>
          </a:r>
          <a:endParaRPr lang="es-MX" sz="1900" kern="1200" baseline="0" dirty="0">
            <a:solidFill>
              <a:srgbClr val="0070C0"/>
            </a:solidFill>
          </a:endParaRPr>
        </a:p>
      </dsp:txBody>
      <dsp:txXfrm>
        <a:off x="6107263" y="1882056"/>
        <a:ext cx="994543" cy="994543"/>
      </dsp:txXfrm>
    </dsp:sp>
    <dsp:sp modelId="{1DD9DF6F-5F9F-41EB-B791-B32E6F27D4A7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4016232"/>
            <a:gd name="adj4" fmla="val 2252024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16CAA8-5D08-453E-AC88-3719C31D4DCE}">
      <dsp:nvSpPr>
        <dsp:cNvPr id="0" name=""/>
        <dsp:cNvSpPr/>
      </dsp:nvSpPr>
      <dsp:spPr>
        <a:xfrm>
          <a:off x="4531928" y="3026605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rgbClr val="00B050"/>
              </a:solidFill>
            </a:rPr>
            <a:t>Staged</a:t>
          </a:r>
          <a:endParaRPr lang="es-MX" sz="1900" kern="1200" baseline="0" dirty="0">
            <a:solidFill>
              <a:srgbClr val="00B050"/>
            </a:solidFill>
          </a:endParaRPr>
        </a:p>
      </dsp:txBody>
      <dsp:txXfrm>
        <a:off x="4531928" y="3026605"/>
        <a:ext cx="994543" cy="994543"/>
      </dsp:txXfrm>
    </dsp:sp>
    <dsp:sp modelId="{A8ABD199-4CA4-445F-8DD3-E101E227D352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8212426"/>
            <a:gd name="adj4" fmla="val 6448218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0CF296-80C7-450F-990E-20D8B6224CD9}">
      <dsp:nvSpPr>
        <dsp:cNvPr id="0" name=""/>
        <dsp:cNvSpPr/>
      </dsp:nvSpPr>
      <dsp:spPr>
        <a:xfrm>
          <a:off x="2956592" y="1882056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chemeClr val="bg1">
                  <a:lumMod val="50000"/>
                </a:schemeClr>
              </a:solidFill>
            </a:rPr>
            <a:t>Ignored</a:t>
          </a:r>
          <a:endParaRPr lang="es-MX" sz="1900" kern="1200" baseline="0" dirty="0">
            <a:solidFill>
              <a:schemeClr val="bg1">
                <a:lumMod val="50000"/>
              </a:schemeClr>
            </a:solidFill>
          </a:endParaRPr>
        </a:p>
      </dsp:txBody>
      <dsp:txXfrm>
        <a:off x="2956592" y="1882056"/>
        <a:ext cx="994543" cy="994543"/>
      </dsp:txXfrm>
    </dsp:sp>
    <dsp:sp modelId="{F6808CF3-06BB-408D-92A4-33B70FEB8E08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12299509"/>
            <a:gd name="adj4" fmla="val 10769728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D3A1BE-CB13-4F03-8B0B-19B07F82B2D8}">
      <dsp:nvSpPr>
        <dsp:cNvPr id="0" name=""/>
        <dsp:cNvSpPr/>
      </dsp:nvSpPr>
      <dsp:spPr>
        <a:xfrm>
          <a:off x="3558316" y="30138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 dirty="0" err="1">
              <a:solidFill>
                <a:srgbClr val="FF0000"/>
              </a:solidFill>
            </a:rPr>
            <a:t>Untraked</a:t>
          </a:r>
          <a:endParaRPr lang="es-MX" sz="1900" kern="1200" baseline="0" dirty="0">
            <a:solidFill>
              <a:srgbClr val="FF0000"/>
            </a:solidFill>
          </a:endParaRPr>
        </a:p>
      </dsp:txBody>
      <dsp:txXfrm>
        <a:off x="3558316" y="30138"/>
        <a:ext cx="994543" cy="994543"/>
      </dsp:txXfrm>
    </dsp:sp>
    <dsp:sp modelId="{38708496-DBDE-4D56-A664-41C5F1CA0ED1}">
      <dsp:nvSpPr>
        <dsp:cNvPr id="0" name=""/>
        <dsp:cNvSpPr/>
      </dsp:nvSpPr>
      <dsp:spPr>
        <a:xfrm>
          <a:off x="3162696" y="967"/>
          <a:ext cx="3733007" cy="3733007"/>
        </a:xfrm>
        <a:prstGeom prst="circularArrow">
          <a:avLst>
            <a:gd name="adj1" fmla="val 5195"/>
            <a:gd name="adj2" fmla="val 335550"/>
            <a:gd name="adj3" fmla="val 16867216"/>
            <a:gd name="adj4" fmla="val 15197234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09CCF-BF85-4B88-ACBB-4763C888B50A}">
      <dsp:nvSpPr>
        <dsp:cNvPr id="0" name=""/>
        <dsp:cNvSpPr/>
      </dsp:nvSpPr>
      <dsp:spPr>
        <a:xfrm>
          <a:off x="0" y="49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32216-4CEF-4F27-9BD6-720BE54003B8}">
      <dsp:nvSpPr>
        <dsp:cNvPr id="0" name=""/>
        <dsp:cNvSpPr/>
      </dsp:nvSpPr>
      <dsp:spPr>
        <a:xfrm>
          <a:off x="0" y="491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Branch (Rama)</a:t>
          </a:r>
        </a:p>
      </dsp:txBody>
      <dsp:txXfrm>
        <a:off x="0" y="491"/>
        <a:ext cx="10058399" cy="574625"/>
      </dsp:txXfrm>
    </dsp:sp>
    <dsp:sp modelId="{D3D16096-EB9B-4DF2-B546-A8D0A6302E51}">
      <dsp:nvSpPr>
        <dsp:cNvPr id="0" name=""/>
        <dsp:cNvSpPr/>
      </dsp:nvSpPr>
      <dsp:spPr>
        <a:xfrm>
          <a:off x="0" y="57511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51851-B3F6-48E4-AD91-C652C0BA9DA7}">
      <dsp:nvSpPr>
        <dsp:cNvPr id="0" name=""/>
        <dsp:cNvSpPr/>
      </dsp:nvSpPr>
      <dsp:spPr>
        <a:xfrm>
          <a:off x="0" y="575116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 err="1"/>
            <a:t>Repository</a:t>
          </a:r>
          <a:r>
            <a:rPr lang="es-MX" sz="2600" kern="1200" dirty="0"/>
            <a:t> (Repositorio)</a:t>
          </a:r>
        </a:p>
      </dsp:txBody>
      <dsp:txXfrm>
        <a:off x="0" y="575116"/>
        <a:ext cx="10058399" cy="574625"/>
      </dsp:txXfrm>
    </dsp:sp>
    <dsp:sp modelId="{3E3B51B7-5F5D-4AF2-9548-12BF3EF45C0C}">
      <dsp:nvSpPr>
        <dsp:cNvPr id="0" name=""/>
        <dsp:cNvSpPr/>
      </dsp:nvSpPr>
      <dsp:spPr>
        <a:xfrm>
          <a:off x="0" y="114974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ED4DC-621E-4F83-B574-C8777E654206}">
      <dsp:nvSpPr>
        <dsp:cNvPr id="0" name=""/>
        <dsp:cNvSpPr/>
      </dsp:nvSpPr>
      <dsp:spPr>
        <a:xfrm>
          <a:off x="0" y="1149741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Clone (Clonar)</a:t>
          </a:r>
        </a:p>
      </dsp:txBody>
      <dsp:txXfrm>
        <a:off x="0" y="1149741"/>
        <a:ext cx="10058399" cy="574625"/>
      </dsp:txXfrm>
    </dsp:sp>
    <dsp:sp modelId="{F918C990-B18E-4CED-A615-C31EDD552C5E}">
      <dsp:nvSpPr>
        <dsp:cNvPr id="0" name=""/>
        <dsp:cNvSpPr/>
      </dsp:nvSpPr>
      <dsp:spPr>
        <a:xfrm>
          <a:off x="0" y="172436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3185E-9452-4241-899A-A176C65E0D34}">
      <dsp:nvSpPr>
        <dsp:cNvPr id="0" name=""/>
        <dsp:cNvSpPr/>
      </dsp:nvSpPr>
      <dsp:spPr>
        <a:xfrm>
          <a:off x="0" y="1724367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 err="1"/>
            <a:t>Fetch</a:t>
          </a:r>
          <a:r>
            <a:rPr lang="es-MX" sz="2600" kern="1200" dirty="0"/>
            <a:t> (Revisar)</a:t>
          </a:r>
        </a:p>
      </dsp:txBody>
      <dsp:txXfrm>
        <a:off x="0" y="1724367"/>
        <a:ext cx="10058399" cy="574625"/>
      </dsp:txXfrm>
    </dsp:sp>
    <dsp:sp modelId="{26B7EC8A-2402-48FC-BDBD-5BB3E539B299}">
      <dsp:nvSpPr>
        <dsp:cNvPr id="0" name=""/>
        <dsp:cNvSpPr/>
      </dsp:nvSpPr>
      <dsp:spPr>
        <a:xfrm>
          <a:off x="0" y="2298992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7DEBE-DEC5-4DE8-B7AD-7681926C3E99}">
      <dsp:nvSpPr>
        <dsp:cNvPr id="0" name=""/>
        <dsp:cNvSpPr/>
      </dsp:nvSpPr>
      <dsp:spPr>
        <a:xfrm>
          <a:off x="0" y="2298992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 err="1"/>
            <a:t>Pull</a:t>
          </a:r>
          <a:r>
            <a:rPr lang="es-MX" sz="2600" kern="1200" dirty="0"/>
            <a:t>(Incorporar)</a:t>
          </a:r>
        </a:p>
      </dsp:txBody>
      <dsp:txXfrm>
        <a:off x="0" y="2298992"/>
        <a:ext cx="10058399" cy="574625"/>
      </dsp:txXfrm>
    </dsp:sp>
    <dsp:sp modelId="{1EBB6D5E-7CBD-4F06-AF23-C560BCB928C0}">
      <dsp:nvSpPr>
        <dsp:cNvPr id="0" name=""/>
        <dsp:cNvSpPr/>
      </dsp:nvSpPr>
      <dsp:spPr>
        <a:xfrm>
          <a:off x="0" y="287361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3B36F-9A4A-42A4-A737-A601318C6CBB}">
      <dsp:nvSpPr>
        <dsp:cNvPr id="0" name=""/>
        <dsp:cNvSpPr/>
      </dsp:nvSpPr>
      <dsp:spPr>
        <a:xfrm>
          <a:off x="0" y="2873618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 err="1"/>
            <a:t>Push</a:t>
          </a:r>
          <a:r>
            <a:rPr lang="es-MX" sz="2600" kern="1200" dirty="0"/>
            <a:t> (Descargar)</a:t>
          </a:r>
        </a:p>
      </dsp:txBody>
      <dsp:txXfrm>
        <a:off x="0" y="2873618"/>
        <a:ext cx="10058399" cy="574625"/>
      </dsp:txXfrm>
    </dsp:sp>
    <dsp:sp modelId="{C40DC02E-CFAA-44AF-9636-94C9F3F0FE28}">
      <dsp:nvSpPr>
        <dsp:cNvPr id="0" name=""/>
        <dsp:cNvSpPr/>
      </dsp:nvSpPr>
      <dsp:spPr>
        <a:xfrm>
          <a:off x="0" y="344824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BF273-7204-462E-BBFC-58C31A1B68D3}">
      <dsp:nvSpPr>
        <dsp:cNvPr id="0" name=""/>
        <dsp:cNvSpPr/>
      </dsp:nvSpPr>
      <dsp:spPr>
        <a:xfrm>
          <a:off x="0" y="3448243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 err="1"/>
            <a:t>Reset</a:t>
          </a:r>
          <a:r>
            <a:rPr lang="es-MX" sz="2600" kern="1200" dirty="0"/>
            <a:t> (Reiniciar)</a:t>
          </a:r>
        </a:p>
      </dsp:txBody>
      <dsp:txXfrm>
        <a:off x="0" y="3448243"/>
        <a:ext cx="10058399" cy="574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7E69F95-5874-4ECF-B467-EEB38AAE1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D92DF1-4546-4C84-8B4C-7B6DA03D08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1C6A9-4179-4CB7-8393-8AE8219F3168}" type="datetimeFigureOut">
              <a:rPr lang="es-MX" smtClean="0"/>
              <a:t>26/03/2018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A14176-8DE1-4695-BAC4-DD33095EAE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91D4D2-00D6-423A-9488-C22695908B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AE45D-91AE-4652-B9D4-8782C3F698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3843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26/03/2018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97137C0C-B796-4843-8BCC-1871DE37B8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6" y="258656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3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26/03/2018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35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26/03/2018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6097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26/03/2018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4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26/03/2018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33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26/03/2018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1361A508-248D-4047-80DE-9D4489BCB5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6" y="258656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26/03/2018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46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26/03/2018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10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26/03/2018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26/03/2018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993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26/03/2018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B792B8-00FD-4D76-9FEC-4F25AAE7E2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395288"/>
            <a:ext cx="11164888" cy="5695950"/>
          </a:xfr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6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8B3D32-BF94-4C94-B4A6-783CF8FA0F83}" type="datetimeFigureOut">
              <a:rPr lang="es-MX" smtClean="0"/>
              <a:t>26/03/2018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23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04424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8B3D32-BF94-4C94-B4A6-783CF8FA0F83}" type="datetimeFigureOut">
              <a:rPr lang="es-MX" smtClean="0"/>
              <a:t>26/03/2018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39E175D6-E35C-49C1-BADE-462837C408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6" y="258656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s/v1/Empezando-Acerca-del-control-de-versiones" TargetMode="External"/><Relationship Id="rId2" Type="http://schemas.openxmlformats.org/officeDocument/2006/relationships/hyperlink" Target="https://www.youtube.com/watch?v=rmO7t35l1X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gitkrake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14111-3C2D-4AEA-BF93-BB63EAAEB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s-MX"/>
              <a:t>Git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F1B204-91B7-4541-BC8E-C360A89AD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es-MX"/>
              <a:t>Luis Fernando Gomez Alejandre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743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C8948-8422-46B0-9ED9-C9615509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de los Archivos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C894A61-9328-4DB9-B16C-747385808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08590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292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0E3E4-663D-44A6-A579-24AB29E5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Glosario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FD34F8E-93B5-4C4D-9EF8-F3D5B16E1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92899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488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4376B06-9BEF-480D-9DD7-471334611C4F}"/>
              </a:ext>
            </a:extLst>
          </p:cNvPr>
          <p:cNvSpPr/>
          <p:nvPr/>
        </p:nvSpPr>
        <p:spPr>
          <a:xfrm>
            <a:off x="1122218" y="609600"/>
            <a:ext cx="10058400" cy="5375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E11AFC7-3F5B-431B-BBF4-02E919B9A6D8}"/>
              </a:ext>
            </a:extLst>
          </p:cNvPr>
          <p:cNvSpPr/>
          <p:nvPr/>
        </p:nvSpPr>
        <p:spPr>
          <a:xfrm>
            <a:off x="1316182" y="1325203"/>
            <a:ext cx="9601200" cy="45075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4B2FF3-1FEF-4085-B5D7-E06AA00CAC7F}"/>
              </a:ext>
            </a:extLst>
          </p:cNvPr>
          <p:cNvSpPr txBox="1"/>
          <p:nvPr/>
        </p:nvSpPr>
        <p:spPr>
          <a:xfrm>
            <a:off x="3616036" y="678872"/>
            <a:ext cx="46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Repositorio Comandos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20117FC-68F9-4EF9-AAD0-21D3FEE9D7B8}"/>
              </a:ext>
            </a:extLst>
          </p:cNvPr>
          <p:cNvSpPr/>
          <p:nvPr/>
        </p:nvSpPr>
        <p:spPr>
          <a:xfrm>
            <a:off x="1427018" y="1519167"/>
            <a:ext cx="6165273" cy="4216615"/>
          </a:xfrm>
          <a:prstGeom prst="rect">
            <a:avLst/>
          </a:prstGeom>
          <a:solidFill>
            <a:srgbClr val="F5F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1A896B-F41D-41A4-A088-6DC3DEF4C39E}"/>
              </a:ext>
            </a:extLst>
          </p:cNvPr>
          <p:cNvSpPr/>
          <p:nvPr/>
        </p:nvSpPr>
        <p:spPr>
          <a:xfrm>
            <a:off x="1607127" y="1782403"/>
            <a:ext cx="2951019" cy="37732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355447-F585-411B-ADA9-DF6B29AA13D5}"/>
              </a:ext>
            </a:extLst>
          </p:cNvPr>
          <p:cNvSpPr txBox="1"/>
          <p:nvPr/>
        </p:nvSpPr>
        <p:spPr>
          <a:xfrm>
            <a:off x="4731327" y="1712854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Área de Preparación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3F5B95-D934-4596-838C-ACDF53C81E85}"/>
              </a:ext>
            </a:extLst>
          </p:cNvPr>
          <p:cNvSpPr txBox="1"/>
          <p:nvPr/>
        </p:nvSpPr>
        <p:spPr>
          <a:xfrm>
            <a:off x="2080534" y="1828569"/>
            <a:ext cx="2004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Computadora Local</a:t>
            </a:r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D24CF4-3982-4287-8DC7-1FF6E914E5E8}"/>
              </a:ext>
            </a:extLst>
          </p:cNvPr>
          <p:cNvSpPr txBox="1"/>
          <p:nvPr/>
        </p:nvSpPr>
        <p:spPr>
          <a:xfrm>
            <a:off x="8636485" y="1519167"/>
            <a:ext cx="163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Servidor Online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20D5B45-6E1A-4CF5-A2A0-7450E49FC23B}"/>
              </a:ext>
            </a:extLst>
          </p:cNvPr>
          <p:cNvSpPr/>
          <p:nvPr/>
        </p:nvSpPr>
        <p:spPr>
          <a:xfrm>
            <a:off x="6373091" y="4627419"/>
            <a:ext cx="3117267" cy="804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Push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308CCA90-EA7C-4C48-8046-92FF29ADE53E}"/>
              </a:ext>
            </a:extLst>
          </p:cNvPr>
          <p:cNvSpPr/>
          <p:nvPr/>
        </p:nvSpPr>
        <p:spPr>
          <a:xfrm flipH="1">
            <a:off x="3054926" y="2322916"/>
            <a:ext cx="6435432" cy="7983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Fetch</a:t>
            </a:r>
            <a:r>
              <a:rPr lang="es-MX" dirty="0">
                <a:solidFill>
                  <a:schemeClr val="tx1"/>
                </a:solidFill>
              </a:rPr>
              <a:t> -&gt; </a:t>
            </a:r>
            <a:r>
              <a:rPr lang="es-MX" dirty="0" err="1">
                <a:solidFill>
                  <a:schemeClr val="tx1"/>
                </a:solidFill>
              </a:rPr>
              <a:t>Pull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510BC0A-9985-49C4-9446-C53F860AB196}"/>
              </a:ext>
            </a:extLst>
          </p:cNvPr>
          <p:cNvSpPr/>
          <p:nvPr/>
        </p:nvSpPr>
        <p:spPr>
          <a:xfrm>
            <a:off x="3054926" y="3500136"/>
            <a:ext cx="2694710" cy="804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Add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F363B3F-0722-4F24-BB8E-632703777059}"/>
              </a:ext>
            </a:extLst>
          </p:cNvPr>
          <p:cNvSpPr/>
          <p:nvPr/>
        </p:nvSpPr>
        <p:spPr>
          <a:xfrm>
            <a:off x="5749636" y="3121231"/>
            <a:ext cx="623455" cy="2411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COOMIT</a:t>
            </a:r>
          </a:p>
        </p:txBody>
      </p:sp>
    </p:spTree>
    <p:extLst>
      <p:ext uri="{BB962C8B-B14F-4D97-AF65-F5344CB8AC3E}">
        <p14:creationId xmlns:p14="http://schemas.microsoft.com/office/powerpoint/2010/main" val="404230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52338-AC77-4050-9744-76116798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Consola de comandos </a:t>
            </a:r>
            <a:r>
              <a:rPr lang="es-MX" dirty="0">
                <a:sym typeface="Wingdings" panose="05000000000000000000" pitchFamily="2" charset="2"/>
              </a:rPr>
              <a:t>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6CB77-4083-40AD-958D-F36B84E8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260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CD3C7-DA8C-4413-A021-13BECC21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Problemas Ultra Comunes…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F68312-12A4-4EAE-8A64-CF51DE58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Failed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385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D20BE9-247E-4DC1-8AA5-624B2D32B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Creando un repositorio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19F1DF2-D97D-4AC4-B181-09A54F684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38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6D6DA-0F6B-415C-9E53-3269145E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 de Ramas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0AF5975-DE50-4C1F-B5CD-B1E723E65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Ventajas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0C78EE4-8A24-4D56-B1B0-78A2DC59BD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Código Limpio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8848880-EBEB-4104-AD63-D15D5722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Desventajas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BE81AB2-556A-43F8-9CAC-BD7D088E24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/>
              <a:t>El </a:t>
            </a:r>
            <a:r>
              <a:rPr lang="es-MX" b="1" dirty="0" err="1"/>
              <a:t>merge</a:t>
            </a:r>
            <a:r>
              <a:rPr lang="es-MX" dirty="0"/>
              <a:t> suele ser difícil al momento de integrar</a:t>
            </a:r>
          </a:p>
        </p:txBody>
      </p:sp>
    </p:spTree>
    <p:extLst>
      <p:ext uri="{BB962C8B-B14F-4D97-AF65-F5344CB8AC3E}">
        <p14:creationId xmlns:p14="http://schemas.microsoft.com/office/powerpoint/2010/main" val="74340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3D249-368B-4E2D-8E8A-FC3696FF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F68EF-2F99-45B1-AF53-F422F80D9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Multitasking con reparto de trabajo</a:t>
            </a:r>
          </a:p>
        </p:txBody>
      </p:sp>
    </p:spTree>
    <p:extLst>
      <p:ext uri="{BB962C8B-B14F-4D97-AF65-F5344CB8AC3E}">
        <p14:creationId xmlns:p14="http://schemas.microsoft.com/office/powerpoint/2010/main" val="144229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46E2F-4F73-437F-A683-5E729CA8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Glosario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05EA7A-D1A7-4C25-9700-88ADD7FB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(Branch): una rama de desarrollo.</a:t>
            </a:r>
          </a:p>
          <a:p>
            <a:r>
              <a:rPr lang="es-MX" dirty="0"/>
              <a:t>(HEAD -&gt; master): Significa en donde estamos ahora mismo y de que rama</a:t>
            </a:r>
          </a:p>
          <a:p>
            <a:r>
              <a:rPr lang="es-MX" dirty="0"/>
              <a:t>(</a:t>
            </a:r>
            <a:r>
              <a:rPr lang="es-MX" dirty="0" err="1"/>
              <a:t>Merge</a:t>
            </a:r>
            <a:r>
              <a:rPr lang="es-MX" dirty="0"/>
              <a:t>): Juntar una rama con otra.</a:t>
            </a:r>
          </a:p>
        </p:txBody>
      </p:sp>
    </p:spTree>
    <p:extLst>
      <p:ext uri="{BB962C8B-B14F-4D97-AF65-F5344CB8AC3E}">
        <p14:creationId xmlns:p14="http://schemas.microsoft.com/office/powerpoint/2010/main" val="3253257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57644-0852-4360-B31C-C93F9D5F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Siguiente nivel de GIT.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FD3340-E2EA-4E2C-8430-C7344720A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386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69281-5DFE-4E19-88F2-C6C7BDCB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 Experiencia con Git 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F5534C-1F86-4369-B8F4-1BE40C0A2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8470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5C4E9-CC9C-4FFB-AD7C-7DE15828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15D9C-9164-4446-BD94-8AA63A9D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Inicio de ramas en Git</a:t>
            </a:r>
          </a:p>
          <a:p>
            <a:pPr lvl="1"/>
            <a:r>
              <a:rPr lang="es-MX" dirty="0">
                <a:hlinkClick r:id="rId2"/>
              </a:rPr>
              <a:t>https://www.youtube.com/watch?v=rmO7t35l1XI</a:t>
            </a:r>
            <a:endParaRPr lang="es-MX" dirty="0"/>
          </a:p>
          <a:p>
            <a:r>
              <a:rPr lang="es-MX" dirty="0"/>
              <a:t>Manual de Git</a:t>
            </a:r>
          </a:p>
          <a:p>
            <a:pPr lvl="1"/>
            <a:r>
              <a:rPr lang="es-MX" dirty="0">
                <a:hlinkClick r:id="rId3"/>
              </a:rPr>
              <a:t>https://git-scm.com/book/es/v1/Empezando-Acerca-del-control-de-versiones</a:t>
            </a:r>
            <a:endParaRPr lang="es-MX" dirty="0"/>
          </a:p>
          <a:p>
            <a:r>
              <a:rPr lang="es-MX" dirty="0"/>
              <a:t>Ayuda de </a:t>
            </a:r>
            <a:r>
              <a:rPr lang="es-MX" dirty="0" err="1"/>
              <a:t>GitKraken</a:t>
            </a:r>
            <a:endParaRPr lang="es-MX" dirty="0"/>
          </a:p>
          <a:p>
            <a:pPr lvl="1"/>
            <a:r>
              <a:rPr lang="es-MX" dirty="0">
                <a:hlinkClick r:id="rId4"/>
              </a:rPr>
              <a:t>https://support.gitkraken.com/</a:t>
            </a:r>
            <a:endParaRPr lang="es-MX" dirty="0"/>
          </a:p>
          <a:p>
            <a:pPr marL="201168" lvl="1" indent="0">
              <a:buNone/>
            </a:pPr>
            <a:endParaRPr lang="es-MX" dirty="0"/>
          </a:p>
          <a:p>
            <a:pPr lvl="1"/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947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FC696-D68A-4B60-A892-0B15C793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el control de versiones, y por qué debería importarte?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BA5BD-C582-4EA5-A63C-714B145D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MX" sz="3200" i="1" dirty="0"/>
              <a:t>El control de versiones es un sistema que registra los cambios realizados sobre un archivo o conjunto de archivos a lo largo del tiempo, de modo que puedas recuperar versiones específicas más adelante.</a:t>
            </a:r>
          </a:p>
        </p:txBody>
      </p:sp>
    </p:spTree>
    <p:extLst>
      <p:ext uri="{BB962C8B-B14F-4D97-AF65-F5344CB8AC3E}">
        <p14:creationId xmlns:p14="http://schemas.microsoft.com/office/powerpoint/2010/main" val="125885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781B7-56FF-4F0E-8ADF-CAFBA1AA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puedes hacer con un VCS?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2922F-F77C-4722-86D4-BE32FA16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MX" sz="2800" dirty="0"/>
              <a:t>Te permite </a:t>
            </a:r>
            <a:r>
              <a:rPr lang="es-MX" sz="2800" b="1" dirty="0">
                <a:solidFill>
                  <a:srgbClr val="FF0000"/>
                </a:solidFill>
              </a:rPr>
              <a:t>revertir</a:t>
            </a:r>
            <a:r>
              <a:rPr lang="es-MX" sz="2800" dirty="0"/>
              <a:t> archivos a un estado anterior, revertir el proyecto entero a un estado anterior, </a:t>
            </a:r>
            <a:r>
              <a:rPr lang="es-MX" sz="2800" b="1" dirty="0">
                <a:solidFill>
                  <a:srgbClr val="FF0000"/>
                </a:solidFill>
              </a:rPr>
              <a:t>comparar </a:t>
            </a:r>
            <a:r>
              <a:rPr lang="es-MX" sz="2800" dirty="0"/>
              <a:t>cambios a lo largo del tiempo, ver quién </a:t>
            </a:r>
            <a:r>
              <a:rPr lang="es-MX" sz="2800" b="1" dirty="0">
                <a:solidFill>
                  <a:srgbClr val="FF0000"/>
                </a:solidFill>
              </a:rPr>
              <a:t>modificó por última vez </a:t>
            </a:r>
            <a:r>
              <a:rPr lang="es-MX" sz="2800" dirty="0"/>
              <a:t>algo que puede estar causando un </a:t>
            </a:r>
            <a:r>
              <a:rPr lang="es-MX" sz="2800" b="1" dirty="0">
                <a:solidFill>
                  <a:srgbClr val="FF0000"/>
                </a:solidFill>
              </a:rPr>
              <a:t>problema.</a:t>
            </a:r>
          </a:p>
        </p:txBody>
      </p:sp>
    </p:spTree>
    <p:extLst>
      <p:ext uri="{BB962C8B-B14F-4D97-AF65-F5344CB8AC3E}">
        <p14:creationId xmlns:p14="http://schemas.microsoft.com/office/powerpoint/2010/main" val="239400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7793FD3-7684-454B-92CB-7812DDF2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¿Coincidencia?</a:t>
            </a:r>
          </a:p>
        </p:txBody>
      </p:sp>
      <p:pic>
        <p:nvPicPr>
          <p:cNvPr id="4" name="Marcador de contenido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429F99B-5CE4-4B3F-8053-A275D7B1D50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8458" y="464457"/>
            <a:ext cx="7206342" cy="5840747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9D13727-3DAD-46CA-A185-E91551D1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Cualquier parecido con la realidad es por que no conoce que es un control de versiones </a:t>
            </a:r>
            <a:r>
              <a:rPr lang="es-MX" dirty="0">
                <a:sym typeface="Wingdings" panose="05000000000000000000" pitchFamily="2" charset="2"/>
              </a:rPr>
              <a:t>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26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80CF32A8-BEAB-4B62-8180-3ABDDABC90A6}"/>
              </a:ext>
            </a:extLst>
          </p:cNvPr>
          <p:cNvGrpSpPr/>
          <p:nvPr/>
        </p:nvGrpSpPr>
        <p:grpSpPr>
          <a:xfrm>
            <a:off x="2729346" y="720438"/>
            <a:ext cx="6733308" cy="4932218"/>
            <a:chOff x="346365" y="540329"/>
            <a:chExt cx="6733308" cy="493221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8827483-47CE-4A72-8781-4A761170F12A}"/>
                </a:ext>
              </a:extLst>
            </p:cNvPr>
            <p:cNvSpPr/>
            <p:nvPr/>
          </p:nvSpPr>
          <p:spPr>
            <a:xfrm>
              <a:off x="346365" y="540329"/>
              <a:ext cx="6733308" cy="4932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5B32F245-D526-4A2F-B5E8-E87E3ABFB442}"/>
                </a:ext>
              </a:extLst>
            </p:cNvPr>
            <p:cNvGrpSpPr/>
            <p:nvPr/>
          </p:nvGrpSpPr>
          <p:grpSpPr>
            <a:xfrm>
              <a:off x="4461164" y="1200143"/>
              <a:ext cx="2105890" cy="3976257"/>
              <a:chOff x="4267201" y="1066797"/>
              <a:chExt cx="2105890" cy="3976257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9EBB341-B5FD-412E-9EDA-67CB40269676}"/>
                  </a:ext>
                </a:extLst>
              </p:cNvPr>
              <p:cNvSpPr/>
              <p:nvPr/>
            </p:nvSpPr>
            <p:spPr>
              <a:xfrm>
                <a:off x="4267201" y="1066797"/>
                <a:ext cx="2105890" cy="39762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1346C25-18D2-4F77-BDE1-49B3E93C93ED}"/>
                  </a:ext>
                </a:extLst>
              </p:cNvPr>
              <p:cNvSpPr txBox="1"/>
              <p:nvPr/>
            </p:nvSpPr>
            <p:spPr>
              <a:xfrm>
                <a:off x="4267201" y="1374951"/>
                <a:ext cx="21058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dirty="0"/>
                  <a:t>Versión de la base de datos</a:t>
                </a:r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0D7F9A93-BE47-4261-92C5-F956D9116C2E}"/>
                  </a:ext>
                </a:extLst>
              </p:cNvPr>
              <p:cNvSpPr/>
              <p:nvPr/>
            </p:nvSpPr>
            <p:spPr>
              <a:xfrm>
                <a:off x="4475016" y="193270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3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285FD50-DF13-4256-9481-A45439F6221C}"/>
                  </a:ext>
                </a:extLst>
              </p:cNvPr>
              <p:cNvSpPr/>
              <p:nvPr/>
            </p:nvSpPr>
            <p:spPr>
              <a:xfrm>
                <a:off x="4475015" y="2956213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2</a:t>
                </a: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2D1A9A4-0162-47A7-9B70-E038BA3F18E9}"/>
                  </a:ext>
                </a:extLst>
              </p:cNvPr>
              <p:cNvSpPr/>
              <p:nvPr/>
            </p:nvSpPr>
            <p:spPr>
              <a:xfrm>
                <a:off x="4475015" y="397971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1</a:t>
                </a:r>
              </a:p>
            </p:txBody>
          </p:sp>
        </p:grp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80DB127-F6A6-4C33-95E5-E09376D13EB2}"/>
                </a:ext>
              </a:extLst>
            </p:cNvPr>
            <p:cNvSpPr txBox="1"/>
            <p:nvPr/>
          </p:nvSpPr>
          <p:spPr>
            <a:xfrm>
              <a:off x="346365" y="685570"/>
              <a:ext cx="673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Computadora Local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AAEBBD1-C45B-436F-B3F7-BC5018F67CE1}"/>
                </a:ext>
              </a:extLst>
            </p:cNvPr>
            <p:cNvSpPr/>
            <p:nvPr/>
          </p:nvSpPr>
          <p:spPr>
            <a:xfrm>
              <a:off x="1136070" y="2066053"/>
              <a:ext cx="1676401" cy="6303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</p:grp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0B29C26-A915-4CF3-BCF1-33EE28CD0070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5195452" y="2561353"/>
            <a:ext cx="1856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5AC66CBD-DB8C-438E-82CE-3F69038871AE}"/>
              </a:ext>
            </a:extLst>
          </p:cNvPr>
          <p:cNvGrpSpPr/>
          <p:nvPr/>
        </p:nvGrpSpPr>
        <p:grpSpPr>
          <a:xfrm>
            <a:off x="2729346" y="720438"/>
            <a:ext cx="6733308" cy="4932218"/>
            <a:chOff x="2729346" y="720438"/>
            <a:chExt cx="6733308" cy="493221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8720A23-9EC3-4B7F-BCD5-6B5671BD4939}"/>
                </a:ext>
              </a:extLst>
            </p:cNvPr>
            <p:cNvSpPr/>
            <p:nvPr/>
          </p:nvSpPr>
          <p:spPr>
            <a:xfrm>
              <a:off x="2729346" y="720438"/>
              <a:ext cx="6733308" cy="4932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69041F27-64F7-48EA-81DF-7717BA552260}"/>
                </a:ext>
              </a:extLst>
            </p:cNvPr>
            <p:cNvSpPr/>
            <p:nvPr/>
          </p:nvSpPr>
          <p:spPr>
            <a:xfrm>
              <a:off x="3241967" y="1380252"/>
              <a:ext cx="2105890" cy="1737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BD775C13-D10C-48CD-8AE2-C732537B49F5}"/>
                </a:ext>
              </a:extLst>
            </p:cNvPr>
            <p:cNvGrpSpPr/>
            <p:nvPr/>
          </p:nvGrpSpPr>
          <p:grpSpPr>
            <a:xfrm>
              <a:off x="6844145" y="1380252"/>
              <a:ext cx="2105890" cy="3976257"/>
              <a:chOff x="4267201" y="1066797"/>
              <a:chExt cx="2105890" cy="3976257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8B29E30-6082-4A12-ADF4-6B05C0F167CF}"/>
                  </a:ext>
                </a:extLst>
              </p:cNvPr>
              <p:cNvSpPr/>
              <p:nvPr/>
            </p:nvSpPr>
            <p:spPr>
              <a:xfrm>
                <a:off x="4267201" y="1066797"/>
                <a:ext cx="2105890" cy="39762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25F6AB5-EE4C-4E61-B854-83F7F9B3F22E}"/>
                  </a:ext>
                </a:extLst>
              </p:cNvPr>
              <p:cNvSpPr txBox="1"/>
              <p:nvPr/>
            </p:nvSpPr>
            <p:spPr>
              <a:xfrm>
                <a:off x="4267201" y="1374951"/>
                <a:ext cx="21058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dirty="0"/>
                  <a:t>Versión de la base de datos</a:t>
                </a: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C3084B5B-F6DE-473E-965E-EC8110D2C54E}"/>
                  </a:ext>
                </a:extLst>
              </p:cNvPr>
              <p:cNvSpPr/>
              <p:nvPr/>
            </p:nvSpPr>
            <p:spPr>
              <a:xfrm>
                <a:off x="4475016" y="193270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3</a:t>
                </a:r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2BB53698-4701-4FC9-A4C8-B2465EA9E51B}"/>
                  </a:ext>
                </a:extLst>
              </p:cNvPr>
              <p:cNvSpPr/>
              <p:nvPr/>
            </p:nvSpPr>
            <p:spPr>
              <a:xfrm>
                <a:off x="4475015" y="2956213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2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388F6CCD-98AE-4E05-ADD9-776DA937427B}"/>
                  </a:ext>
                </a:extLst>
              </p:cNvPr>
              <p:cNvSpPr/>
              <p:nvPr/>
            </p:nvSpPr>
            <p:spPr>
              <a:xfrm>
                <a:off x="4475015" y="397971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1</a:t>
                </a:r>
              </a:p>
            </p:txBody>
          </p: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9A1EF4E-C5F3-4689-A0BB-5E9F50524286}"/>
                </a:ext>
              </a:extLst>
            </p:cNvPr>
            <p:cNvSpPr txBox="1"/>
            <p:nvPr/>
          </p:nvSpPr>
          <p:spPr>
            <a:xfrm>
              <a:off x="2729346" y="865679"/>
              <a:ext cx="673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Servidor Centralizado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0D2448F-BE49-4135-B677-18176989B32E}"/>
                </a:ext>
              </a:extLst>
            </p:cNvPr>
            <p:cNvSpPr/>
            <p:nvPr/>
          </p:nvSpPr>
          <p:spPr>
            <a:xfrm>
              <a:off x="3456711" y="2246162"/>
              <a:ext cx="1676401" cy="6303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8127282A-0D80-4069-8CA2-C19412FBF1B0}"/>
                </a:ext>
              </a:extLst>
            </p:cNvPr>
            <p:cNvSpPr txBox="1"/>
            <p:nvPr/>
          </p:nvSpPr>
          <p:spPr>
            <a:xfrm>
              <a:off x="3241967" y="1634545"/>
              <a:ext cx="2105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Computadora A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929AC68D-4726-4875-B5DD-60FC82D1045D}"/>
                </a:ext>
              </a:extLst>
            </p:cNvPr>
            <p:cNvSpPr/>
            <p:nvPr/>
          </p:nvSpPr>
          <p:spPr>
            <a:xfrm>
              <a:off x="3241967" y="3486434"/>
              <a:ext cx="2105890" cy="1737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FF17902-0867-4AC3-879A-9EDFD462A784}"/>
                </a:ext>
              </a:extLst>
            </p:cNvPr>
            <p:cNvSpPr/>
            <p:nvPr/>
          </p:nvSpPr>
          <p:spPr>
            <a:xfrm>
              <a:off x="3456711" y="4352344"/>
              <a:ext cx="1676401" cy="6303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A73D65C-0CDA-49F0-83EB-9FF7F6695069}"/>
                </a:ext>
              </a:extLst>
            </p:cNvPr>
            <p:cNvSpPr txBox="1"/>
            <p:nvPr/>
          </p:nvSpPr>
          <p:spPr>
            <a:xfrm>
              <a:off x="3241967" y="3740727"/>
              <a:ext cx="2105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Computadora B</a:t>
              </a:r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51BE799E-8CCD-4113-A49D-81FAFE440FAD}"/>
                </a:ext>
              </a:extLst>
            </p:cNvPr>
            <p:cNvCxnSpPr>
              <a:stCxn id="9" idx="2"/>
              <a:endCxn id="6" idx="6"/>
            </p:cNvCxnSpPr>
            <p:nvPr/>
          </p:nvCxnSpPr>
          <p:spPr>
            <a:xfrm flipH="1" flipV="1">
              <a:off x="5133112" y="2561354"/>
              <a:ext cx="191884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94D6BD5-C073-44B1-AFEA-A33D56B0A95F}"/>
                </a:ext>
              </a:extLst>
            </p:cNvPr>
            <p:cNvCxnSpPr>
              <a:stCxn id="9" idx="2"/>
              <a:endCxn id="15" idx="6"/>
            </p:cNvCxnSpPr>
            <p:nvPr/>
          </p:nvCxnSpPr>
          <p:spPr>
            <a:xfrm flipH="1">
              <a:off x="5133112" y="2561355"/>
              <a:ext cx="1918848" cy="21061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44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EF21692-783F-4671-B51C-BE7114686027}"/>
              </a:ext>
            </a:extLst>
          </p:cNvPr>
          <p:cNvGrpSpPr/>
          <p:nvPr/>
        </p:nvGrpSpPr>
        <p:grpSpPr>
          <a:xfrm>
            <a:off x="997527" y="775856"/>
            <a:ext cx="3131127" cy="4932218"/>
            <a:chOff x="6331527" y="720438"/>
            <a:chExt cx="3131127" cy="493221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514A8BE-C89C-4C49-A6BC-2E1AFE8B960E}"/>
                </a:ext>
              </a:extLst>
            </p:cNvPr>
            <p:cNvSpPr/>
            <p:nvPr/>
          </p:nvSpPr>
          <p:spPr>
            <a:xfrm>
              <a:off x="6331528" y="720438"/>
              <a:ext cx="3131126" cy="4932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B21C68B0-EC06-4ACA-A8EC-F479AD09DA03}"/>
                </a:ext>
              </a:extLst>
            </p:cNvPr>
            <p:cNvGrpSpPr/>
            <p:nvPr/>
          </p:nvGrpSpPr>
          <p:grpSpPr>
            <a:xfrm>
              <a:off x="6844145" y="1380252"/>
              <a:ext cx="2105890" cy="3976257"/>
              <a:chOff x="4267201" y="1066797"/>
              <a:chExt cx="2105890" cy="3976257"/>
            </a:xfrm>
          </p:grpSpPr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1B69367-BC82-40DB-86AB-7D9C6C989BB6}"/>
                  </a:ext>
                </a:extLst>
              </p:cNvPr>
              <p:cNvSpPr/>
              <p:nvPr/>
            </p:nvSpPr>
            <p:spPr>
              <a:xfrm>
                <a:off x="4267201" y="1066797"/>
                <a:ext cx="2105890" cy="39762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A0C2E6B-57BE-4F62-8855-F466DA046676}"/>
                  </a:ext>
                </a:extLst>
              </p:cNvPr>
              <p:cNvSpPr txBox="1"/>
              <p:nvPr/>
            </p:nvSpPr>
            <p:spPr>
              <a:xfrm>
                <a:off x="4267201" y="1374951"/>
                <a:ext cx="21058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dirty="0"/>
                  <a:t>Versión de la base de datos</a:t>
                </a:r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43D3091E-3F10-44B8-970B-D850ECB45D2B}"/>
                  </a:ext>
                </a:extLst>
              </p:cNvPr>
              <p:cNvSpPr/>
              <p:nvPr/>
            </p:nvSpPr>
            <p:spPr>
              <a:xfrm>
                <a:off x="4475016" y="193270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3</a:t>
                </a:r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8090E969-094E-439C-AE97-12041CA0B1A2}"/>
                  </a:ext>
                </a:extLst>
              </p:cNvPr>
              <p:cNvSpPr/>
              <p:nvPr/>
            </p:nvSpPr>
            <p:spPr>
              <a:xfrm>
                <a:off x="4475015" y="2956213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2</a:t>
                </a:r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C2896B7A-D078-403C-BBCF-FAB295335D9B}"/>
                  </a:ext>
                </a:extLst>
              </p:cNvPr>
              <p:cNvSpPr/>
              <p:nvPr/>
            </p:nvSpPr>
            <p:spPr>
              <a:xfrm>
                <a:off x="4475015" y="3979718"/>
                <a:ext cx="1676401" cy="6303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Versión 1</a:t>
                </a:r>
              </a:p>
            </p:txBody>
          </p:sp>
        </p:grp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4298ACE-7939-4D64-8CE8-8F4A99C52C1F}"/>
                </a:ext>
              </a:extLst>
            </p:cNvPr>
            <p:cNvSpPr txBox="1"/>
            <p:nvPr/>
          </p:nvSpPr>
          <p:spPr>
            <a:xfrm>
              <a:off x="6331527" y="865679"/>
              <a:ext cx="3131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Servidor Centralizado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5BD6DC20-5809-425D-9FDC-6E2B388FD24C}"/>
              </a:ext>
            </a:extLst>
          </p:cNvPr>
          <p:cNvGrpSpPr/>
          <p:nvPr/>
        </p:nvGrpSpPr>
        <p:grpSpPr>
          <a:xfrm>
            <a:off x="5112316" y="1418365"/>
            <a:ext cx="3131126" cy="4121498"/>
            <a:chOff x="7121240" y="1290429"/>
            <a:chExt cx="3131126" cy="4121498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AF2B3B4-6EBB-4337-8C56-393AF1E250A0}"/>
                </a:ext>
              </a:extLst>
            </p:cNvPr>
            <p:cNvSpPr/>
            <p:nvPr/>
          </p:nvSpPr>
          <p:spPr>
            <a:xfrm>
              <a:off x="7121240" y="1290429"/>
              <a:ext cx="3131126" cy="41214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4DC41981-D8C2-4C9A-AF42-C5EA0458CE24}"/>
                </a:ext>
              </a:extLst>
            </p:cNvPr>
            <p:cNvSpPr/>
            <p:nvPr/>
          </p:nvSpPr>
          <p:spPr>
            <a:xfrm>
              <a:off x="7633857" y="1793109"/>
              <a:ext cx="2105890" cy="33226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C5393ABF-5584-4A75-ABF7-A7E3EA2D0663}"/>
                </a:ext>
              </a:extLst>
            </p:cNvPr>
            <p:cNvSpPr txBox="1"/>
            <p:nvPr/>
          </p:nvSpPr>
          <p:spPr>
            <a:xfrm>
              <a:off x="7633857" y="1447677"/>
              <a:ext cx="2105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/>
                <a:t>Computadora A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78945F8-C679-49D1-A3E4-A01B1A25B77F}"/>
                </a:ext>
              </a:extLst>
            </p:cNvPr>
            <p:cNvSpPr/>
            <p:nvPr/>
          </p:nvSpPr>
          <p:spPr>
            <a:xfrm>
              <a:off x="7827815" y="3230841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3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0D19636-FBF6-4ACA-AE79-09ED43159A0B}"/>
                </a:ext>
              </a:extLst>
            </p:cNvPr>
            <p:cNvSpPr/>
            <p:nvPr/>
          </p:nvSpPr>
          <p:spPr>
            <a:xfrm>
              <a:off x="7827815" y="3872252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2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8D8B254-C92D-457B-AEFF-5ADC75470F09}"/>
                </a:ext>
              </a:extLst>
            </p:cNvPr>
            <p:cNvSpPr/>
            <p:nvPr/>
          </p:nvSpPr>
          <p:spPr>
            <a:xfrm>
              <a:off x="7827817" y="4516267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1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6469B69D-CC28-4169-A369-75ACDE241921}"/>
                </a:ext>
              </a:extLst>
            </p:cNvPr>
            <p:cNvSpPr/>
            <p:nvPr/>
          </p:nvSpPr>
          <p:spPr>
            <a:xfrm>
              <a:off x="7827815" y="2091619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578C522F-B9B0-4CD6-ADFD-75AEFDAF7200}"/>
                </a:ext>
              </a:extLst>
            </p:cNvPr>
            <p:cNvCxnSpPr>
              <a:cxnSpLocks/>
              <a:stCxn id="35" idx="0"/>
              <a:endCxn id="38" idx="4"/>
            </p:cNvCxnSpPr>
            <p:nvPr/>
          </p:nvCxnSpPr>
          <p:spPr>
            <a:xfrm flipV="1">
              <a:off x="8666016" y="2618384"/>
              <a:ext cx="0" cy="61245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08DC47BE-D544-4076-9ADF-7D3153933DB7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8666016" y="3757606"/>
              <a:ext cx="0" cy="114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C4592414-01BC-474A-AA2B-D9988BAD7F0A}"/>
                </a:ext>
              </a:extLst>
            </p:cNvPr>
            <p:cNvCxnSpPr>
              <a:stCxn id="37" idx="0"/>
              <a:endCxn id="36" idx="4"/>
            </p:cNvCxnSpPr>
            <p:nvPr/>
          </p:nvCxnSpPr>
          <p:spPr>
            <a:xfrm flipH="1" flipV="1">
              <a:off x="8666016" y="4399017"/>
              <a:ext cx="2" cy="11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4402A3A7-FAEA-4891-B2C0-1DF93A051270}"/>
              </a:ext>
            </a:extLst>
          </p:cNvPr>
          <p:cNvGrpSpPr/>
          <p:nvPr/>
        </p:nvGrpSpPr>
        <p:grpSpPr>
          <a:xfrm>
            <a:off x="8811489" y="1418365"/>
            <a:ext cx="3131126" cy="4121498"/>
            <a:chOff x="7121240" y="1290429"/>
            <a:chExt cx="3131126" cy="4121498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B4ED5DAB-D05E-4F6F-A5DB-A8329C053270}"/>
                </a:ext>
              </a:extLst>
            </p:cNvPr>
            <p:cNvSpPr/>
            <p:nvPr/>
          </p:nvSpPr>
          <p:spPr>
            <a:xfrm>
              <a:off x="7121240" y="1290429"/>
              <a:ext cx="3131126" cy="41214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021DC4B5-8A45-4E22-A03C-051B45CF3AE4}"/>
                </a:ext>
              </a:extLst>
            </p:cNvPr>
            <p:cNvSpPr/>
            <p:nvPr/>
          </p:nvSpPr>
          <p:spPr>
            <a:xfrm>
              <a:off x="7633857" y="1793109"/>
              <a:ext cx="2105890" cy="33226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7D08ED30-0BCD-4F86-8B6D-00DD322D3C70}"/>
                </a:ext>
              </a:extLst>
            </p:cNvPr>
            <p:cNvSpPr txBox="1"/>
            <p:nvPr/>
          </p:nvSpPr>
          <p:spPr>
            <a:xfrm>
              <a:off x="7633857" y="1447677"/>
              <a:ext cx="2105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/>
                <a:t>Computadora B</a:t>
              </a: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EA2A8381-E2C5-4E05-AEFF-D28392D6F540}"/>
                </a:ext>
              </a:extLst>
            </p:cNvPr>
            <p:cNvSpPr/>
            <p:nvPr/>
          </p:nvSpPr>
          <p:spPr>
            <a:xfrm>
              <a:off x="7827815" y="3230841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3</a:t>
              </a: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9DD6A668-6753-4553-A0F9-8E03F1CA1C06}"/>
                </a:ext>
              </a:extLst>
            </p:cNvPr>
            <p:cNvSpPr/>
            <p:nvPr/>
          </p:nvSpPr>
          <p:spPr>
            <a:xfrm>
              <a:off x="7827815" y="3872252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2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DB9BC338-C0A5-455E-AE52-9474BCE7AA89}"/>
                </a:ext>
              </a:extLst>
            </p:cNvPr>
            <p:cNvSpPr/>
            <p:nvPr/>
          </p:nvSpPr>
          <p:spPr>
            <a:xfrm>
              <a:off x="7827817" y="4516267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Versión 1</a:t>
              </a: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ADF7B1BE-985B-485E-8AB7-3DAE63DD71C6}"/>
                </a:ext>
              </a:extLst>
            </p:cNvPr>
            <p:cNvSpPr/>
            <p:nvPr/>
          </p:nvSpPr>
          <p:spPr>
            <a:xfrm>
              <a:off x="7827815" y="2091619"/>
              <a:ext cx="1676401" cy="5267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Archivo</a:t>
              </a:r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ECD723B-0B14-44A9-BB25-633510E57940}"/>
                </a:ext>
              </a:extLst>
            </p:cNvPr>
            <p:cNvCxnSpPr>
              <a:cxnSpLocks/>
              <a:stCxn id="52" idx="0"/>
              <a:endCxn id="55" idx="4"/>
            </p:cNvCxnSpPr>
            <p:nvPr/>
          </p:nvCxnSpPr>
          <p:spPr>
            <a:xfrm flipV="1">
              <a:off x="8666016" y="2618384"/>
              <a:ext cx="0" cy="61245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8B501CD6-7EBE-4799-94FB-5310DF2F1780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>
              <a:off x="8666016" y="3757606"/>
              <a:ext cx="0" cy="114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3F22146-B359-4A98-BD6A-44B0AA01019F}"/>
                </a:ext>
              </a:extLst>
            </p:cNvPr>
            <p:cNvCxnSpPr>
              <a:stCxn id="54" idx="0"/>
              <a:endCxn id="53" idx="4"/>
            </p:cNvCxnSpPr>
            <p:nvPr/>
          </p:nvCxnSpPr>
          <p:spPr>
            <a:xfrm flipH="1" flipV="1">
              <a:off x="8666016" y="4399017"/>
              <a:ext cx="2" cy="11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4E540448-9C89-4021-A01D-33A6951A8BC1}"/>
              </a:ext>
            </a:extLst>
          </p:cNvPr>
          <p:cNvCxnSpPr>
            <a:cxnSpLocks/>
            <a:stCxn id="3" idx="0"/>
            <a:endCxn id="49" idx="0"/>
          </p:cNvCxnSpPr>
          <p:nvPr/>
        </p:nvCxnSpPr>
        <p:spPr>
          <a:xfrm rot="16200000" flipH="1">
            <a:off x="6148816" y="-2809870"/>
            <a:ext cx="642509" cy="7813961"/>
          </a:xfrm>
          <a:prstGeom prst="bentConnector3">
            <a:avLst>
              <a:gd name="adj1" fmla="val -3557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860116C3-83E1-461B-9DD8-6337F46E1C8B}"/>
              </a:ext>
            </a:extLst>
          </p:cNvPr>
          <p:cNvCxnSpPr>
            <a:cxnSpLocks/>
            <a:stCxn id="3" idx="2"/>
            <a:endCxn id="30" idx="2"/>
          </p:cNvCxnSpPr>
          <p:nvPr/>
        </p:nvCxnSpPr>
        <p:spPr>
          <a:xfrm rot="5400000" flipH="1" flipV="1">
            <a:off x="4536379" y="3566575"/>
            <a:ext cx="168211" cy="4114788"/>
          </a:xfrm>
          <a:prstGeom prst="bentConnector3">
            <a:avLst>
              <a:gd name="adj1" fmla="val -1359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92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FC5DE3F-57B5-4C07-BAD3-219786B398EA}"/>
              </a:ext>
            </a:extLst>
          </p:cNvPr>
          <p:cNvSpPr/>
          <p:nvPr/>
        </p:nvSpPr>
        <p:spPr>
          <a:xfrm>
            <a:off x="1122218" y="609600"/>
            <a:ext cx="10058400" cy="5375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473F44-9551-43D2-B64E-0AF82FF7DECE}"/>
              </a:ext>
            </a:extLst>
          </p:cNvPr>
          <p:cNvSpPr/>
          <p:nvPr/>
        </p:nvSpPr>
        <p:spPr>
          <a:xfrm>
            <a:off x="1316182" y="1325203"/>
            <a:ext cx="9601200" cy="45075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6B11004-C9DB-4D5E-B8E9-DDD18334A0AA}"/>
              </a:ext>
            </a:extLst>
          </p:cNvPr>
          <p:cNvSpPr txBox="1"/>
          <p:nvPr/>
        </p:nvSpPr>
        <p:spPr>
          <a:xfrm>
            <a:off x="3616036" y="678872"/>
            <a:ext cx="46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Repositorio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ED7A9BB-43B3-43EB-8F12-0A570204BAA9}"/>
              </a:ext>
            </a:extLst>
          </p:cNvPr>
          <p:cNvSpPr/>
          <p:nvPr/>
        </p:nvSpPr>
        <p:spPr>
          <a:xfrm>
            <a:off x="1427018" y="1519167"/>
            <a:ext cx="6165273" cy="4216615"/>
          </a:xfrm>
          <a:prstGeom prst="rect">
            <a:avLst/>
          </a:prstGeom>
          <a:solidFill>
            <a:srgbClr val="F5F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E28A87B-E996-468B-B095-FA43F26842A3}"/>
              </a:ext>
            </a:extLst>
          </p:cNvPr>
          <p:cNvSpPr/>
          <p:nvPr/>
        </p:nvSpPr>
        <p:spPr>
          <a:xfrm>
            <a:off x="1607127" y="1782403"/>
            <a:ext cx="2951019" cy="37732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0D1C03-57F9-4664-8F25-D8EDB76DB6DF}"/>
              </a:ext>
            </a:extLst>
          </p:cNvPr>
          <p:cNvSpPr txBox="1"/>
          <p:nvPr/>
        </p:nvSpPr>
        <p:spPr>
          <a:xfrm>
            <a:off x="4731327" y="1712854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Área de Preparación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E9D56F-637F-4F94-B760-6579E577A000}"/>
              </a:ext>
            </a:extLst>
          </p:cNvPr>
          <p:cNvSpPr txBox="1"/>
          <p:nvPr/>
        </p:nvSpPr>
        <p:spPr>
          <a:xfrm>
            <a:off x="2080534" y="1828569"/>
            <a:ext cx="2004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Computadora Local</a:t>
            </a:r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88C35B-5E87-4C00-8C2A-90340CC0ABA1}"/>
              </a:ext>
            </a:extLst>
          </p:cNvPr>
          <p:cNvSpPr txBox="1"/>
          <p:nvPr/>
        </p:nvSpPr>
        <p:spPr>
          <a:xfrm>
            <a:off x="8636485" y="1519167"/>
            <a:ext cx="163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Servidor Online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39B982C-F99D-4318-8ECC-6B2B51322781}"/>
              </a:ext>
            </a:extLst>
          </p:cNvPr>
          <p:cNvSpPr/>
          <p:nvPr/>
        </p:nvSpPr>
        <p:spPr>
          <a:xfrm>
            <a:off x="6096000" y="4627419"/>
            <a:ext cx="3394358" cy="804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Subir Cambios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C59721C-F431-4D35-9EA0-6206CEBEB657}"/>
              </a:ext>
            </a:extLst>
          </p:cNvPr>
          <p:cNvSpPr/>
          <p:nvPr/>
        </p:nvSpPr>
        <p:spPr>
          <a:xfrm flipH="1">
            <a:off x="3054926" y="2322916"/>
            <a:ext cx="6435432" cy="7983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Descargar Cambios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745508E-1AD3-4C74-8B12-3DEEF5F322BF}"/>
              </a:ext>
            </a:extLst>
          </p:cNvPr>
          <p:cNvSpPr/>
          <p:nvPr/>
        </p:nvSpPr>
        <p:spPr>
          <a:xfrm>
            <a:off x="3054926" y="3500136"/>
            <a:ext cx="3041074" cy="8041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Preparar Archivos</a:t>
            </a:r>
          </a:p>
        </p:txBody>
      </p:sp>
    </p:spTree>
    <p:extLst>
      <p:ext uri="{BB962C8B-B14F-4D97-AF65-F5344CB8AC3E}">
        <p14:creationId xmlns:p14="http://schemas.microsoft.com/office/powerpoint/2010/main" val="42122775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</TotalTime>
  <Words>380</Words>
  <Application>Microsoft Office PowerPoint</Application>
  <PresentationFormat>Panorámica</PresentationFormat>
  <Paragraphs>93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Retrospección</vt:lpstr>
      <vt:lpstr>Git</vt:lpstr>
      <vt:lpstr>Mi Experiencia con Git Hub</vt:lpstr>
      <vt:lpstr>¿Qué es el control de versiones, y por qué debería importarte?</vt:lpstr>
      <vt:lpstr>¿Qué puedes hacer con un VCS?</vt:lpstr>
      <vt:lpstr>¿Coincidencia?</vt:lpstr>
      <vt:lpstr>Presentación de PowerPoint</vt:lpstr>
      <vt:lpstr>Presentación de PowerPoint</vt:lpstr>
      <vt:lpstr>Presentación de PowerPoint</vt:lpstr>
      <vt:lpstr>Presentación de PowerPoint</vt:lpstr>
      <vt:lpstr>Estado de los Archivos</vt:lpstr>
      <vt:lpstr>Glosario</vt:lpstr>
      <vt:lpstr>Presentación de PowerPoint</vt:lpstr>
      <vt:lpstr>Consola de comandos </vt:lpstr>
      <vt:lpstr>Problemas Ultra Comunes…</vt:lpstr>
      <vt:lpstr>Creando un repositorio</vt:lpstr>
      <vt:lpstr>Uso de Ramas</vt:lpstr>
      <vt:lpstr>Ventajas</vt:lpstr>
      <vt:lpstr>Glosario</vt:lpstr>
      <vt:lpstr>Siguiente nivel de GIT.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</dc:title>
  <dc:creator>GOMEZ ALEJANDRE LUIS FERNANDO</dc:creator>
  <cp:lastModifiedBy>GOMEZ ALEJANDRE LUIS FERNANDO</cp:lastModifiedBy>
  <cp:revision>18</cp:revision>
  <dcterms:created xsi:type="dcterms:W3CDTF">2017-11-20T19:03:20Z</dcterms:created>
  <dcterms:modified xsi:type="dcterms:W3CDTF">2018-03-27T02:36:17Z</dcterms:modified>
</cp:coreProperties>
</file>