
<file path=[Content_Types].xml><?xml version="1.0" encoding="utf-8"?>
<Types xmlns="http://schemas.openxmlformats.org/package/2006/content-types">
  <Default ContentType="application/vnd.openxmlformats-officedocument.presentationml.presentation.main+xml" Extension="xml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theme+xml" PartName="/ppt/slideMasters/theme/theme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</Types>
</file>

<file path=_rels/.rels>&#65279;<?xml version="1.0"?><Relationships xmlns="http://schemas.openxmlformats.org/package/2006/relationships"><Relationship Id="Re0" Target="/ppt/presentation.xml" Type="http://schemas.openxmlformats.org/officeDocument/2006/relationships/officeDocument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lvl1pPr marL="0" lvl="0" algn="l" defTabSz="914400">
      <a:defRPr sz="1800" kern="1200">
        <a:solidFill>
          <a:schemeClr val="tx1"/>
        </a:solidFill>
        <a:latin typeface="Arial"/>
        <a:ea typeface="微软雅黑"/>
      </a:defRPr>
    </a:lvl1pPr>
    <a:lvl2pPr marL="457200" lvl="1" algn="l" defTabSz="914400">
      <a:defRPr sz="1800" kern="1200">
        <a:solidFill>
          <a:schemeClr val="tx1"/>
        </a:solidFill>
        <a:latin typeface="Arial"/>
        <a:ea typeface="微软雅黑"/>
      </a:defRPr>
    </a:lvl2pPr>
    <a:lvl3pPr marL="914400" lvl="2" algn="l" defTabSz="914400">
      <a:defRPr sz="1800" kern="1200">
        <a:solidFill>
          <a:schemeClr val="tx1"/>
        </a:solidFill>
        <a:latin typeface="Arial"/>
        <a:ea typeface="微软雅黑"/>
      </a:defRPr>
    </a:lvl3pPr>
    <a:lvl4pPr marL="1371600" lvl="3" algn="l" defTabSz="914400">
      <a:defRPr sz="1800" kern="1200">
        <a:solidFill>
          <a:schemeClr val="tx1"/>
        </a:solidFill>
        <a:latin typeface="Arial"/>
        <a:ea typeface="微软雅黑"/>
      </a:defRPr>
    </a:lvl4pPr>
    <a:lvl5pPr marL="1828800" lvl="4" algn="l" defTabSz="914400">
      <a:defRPr sz="1800" kern="1200">
        <a:solidFill>
          <a:schemeClr val="tx1"/>
        </a:solidFill>
        <a:latin typeface="Arial"/>
        <a:ea typeface="微软雅黑"/>
      </a:defRPr>
    </a:lvl5pPr>
    <a:lvl6pPr marL="2286000" lvl="5" algn="l" defTabSz="914400">
      <a:defRPr sz="1800" kern="1200">
        <a:solidFill>
          <a:schemeClr val="tx1"/>
        </a:solidFill>
        <a:latin typeface="Arial"/>
        <a:ea typeface="微软雅黑"/>
      </a:defRPr>
    </a:lvl6pPr>
    <a:lvl7pPr marL="2743200" lvl="6" algn="l" defTabSz="914400">
      <a:defRPr sz="1800" kern="1200">
        <a:solidFill>
          <a:schemeClr val="tx1"/>
        </a:solidFill>
        <a:latin typeface="Arial"/>
        <a:ea typeface="微软雅黑"/>
      </a:defRPr>
    </a:lvl7pPr>
    <a:lvl8pPr marL="3200400" lvl="7" algn="l" defTabSz="914400">
      <a:defRPr sz="1800" kern="1200">
        <a:solidFill>
          <a:schemeClr val="tx1"/>
        </a:solidFill>
        <a:latin typeface="Arial"/>
        <a:ea typeface="微软雅黑"/>
      </a:defRPr>
    </a:lvl8pPr>
    <a:lvl9pPr marL="3657600" lvl="8" algn="l" defTabSz="914400">
      <a:defRPr sz="1800" kern="1200">
        <a:solidFill>
          <a:schemeClr val="tx1"/>
        </a:solidFill>
        <a:latin typeface="Arial"/>
        <a:ea typeface="微软雅黑"/>
      </a:defRPr>
    </a:lvl9pPr>
  </p:defaultTextStyle>
</p:presentation>
</file>

<file path=ppt/tableStyles.xml><?xml version="1.0" encoding="utf-8"?>
<a:tblStyleLst xmlns:a="http://schemas.openxmlformats.org/drawingml/2006/main" def="{5C22544A-7EE6-4342-B048-85BDC9FD1C3A}"/>
</file>

<file path=ppt/_rels/presentation.xml.rels>&#65279;<?xml version="1.0"?><Relationships xmlns="http://schemas.openxmlformats.org/package/2006/relationships"><Relationship Id="rId1" Target="/ppt/slideMasters/slideMaster1.xml" Type="http://schemas.openxmlformats.org/officeDocument/2006/relationships/slideMaster" /><Relationship Id="rId2" Target="/ppt/slideMasters/theme/theme1.xml" Type="http://schemas.openxmlformats.org/officeDocument/2006/relationships/theme" /><Relationship Id="rId3" Target="/ppt/slides/slide1.xml" Type="http://schemas.openxmlformats.org/officeDocument/2006/relationships/slide" /><Relationship Id="rId4" Target="/ppt/slides/slide2.xml" Type="http://schemas.openxmlformats.org/officeDocument/2006/relationships/slide" /><Relationship Id="rId5" Target="/ppt/slides/slide3.xml" Type="http://schemas.openxmlformats.org/officeDocument/2006/relationships/slide" /><Relationship Id="rId6" Target="/ppt/slides/slide4.xml" Type="http://schemas.openxmlformats.org/officeDocument/2006/relationships/slide" /><Relationship Id="rId7" Target="/ppt/tableStyles.xml" Type="http://schemas.openxmlformats.org/officeDocument/2006/relationships/tableStyles" /></Relationships>
</file>

<file path=ppt/slideLayouts/_rels/slideLayout1.xml.rels>&#65279;<?xml version="1.0"?><Relationships xmlns="http://schemas.openxmlformats.org/package/2006/relationships"><Relationship Id="rId1" Target="/ppt/slideMasters/slideMaster1.xml" Type="http://schemas.openxmlformats.org/officeDocument/2006/relationships/slideMaster" /></Relationships>
</file>

<file path=ppt/slideLayouts/_rels/slideLayout10.xml.rels>&#65279;<?xml version="1.0"?><Relationships xmlns="http://schemas.openxmlformats.org/package/2006/relationships"><Relationship Id="rId1" Target="/ppt/slideMasters/slideMaster1.xml" Type="http://schemas.openxmlformats.org/officeDocument/2006/relationships/slideMaster" /></Relationships>
</file>

<file path=ppt/slideLayouts/_rels/slideLayout11.xml.rels>&#65279;<?xml version="1.0"?><Relationships xmlns="http://schemas.openxmlformats.org/package/2006/relationships"><Relationship Id="rId1" Target="/ppt/slideMasters/slideMaster1.xml" Type="http://schemas.openxmlformats.org/officeDocument/2006/relationships/slideMaster" /></Relationships>
</file>

<file path=ppt/slideLayouts/_rels/slideLayout12.xml.rels>&#65279;<?xml version="1.0"?><Relationships xmlns="http://schemas.openxmlformats.org/package/2006/relationships"><Relationship Id="rId1" Target="/ppt/slideMasters/slideMaster1.xml" Type="http://schemas.openxmlformats.org/officeDocument/2006/relationships/slideMaster" /></Relationships>
</file>

<file path=ppt/slideLayouts/_rels/slideLayout2.xml.rels>&#65279;<?xml version="1.0"?><Relationships xmlns="http://schemas.openxmlformats.org/package/2006/relationships"><Relationship Id="rId1" Target="/ppt/slideMasters/slideMaster1.xml" Type="http://schemas.openxmlformats.org/officeDocument/2006/relationships/slideMaster" /></Relationships>
</file>

<file path=ppt/slideLayouts/_rels/slideLayout3.xml.rels>&#65279;<?xml version="1.0"?><Relationships xmlns="http://schemas.openxmlformats.org/package/2006/relationships"><Relationship Id="rId1" Target="/ppt/slideMasters/slideMaster1.xml" Type="http://schemas.openxmlformats.org/officeDocument/2006/relationships/slideMaster" /></Relationships>
</file>

<file path=ppt/slideLayouts/_rels/slideLayout4.xml.rels>&#65279;<?xml version="1.0"?><Relationships xmlns="http://schemas.openxmlformats.org/package/2006/relationships"><Relationship Id="rId1" Target="/ppt/slideMasters/slideMaster1.xml" Type="http://schemas.openxmlformats.org/officeDocument/2006/relationships/slideMaster" /></Relationships>
</file>

<file path=ppt/slideLayouts/_rels/slideLayout5.xml.rels>&#65279;<?xml version="1.0"?><Relationships xmlns="http://schemas.openxmlformats.org/package/2006/relationships"><Relationship Id="rId1" Target="/ppt/slideMasters/slideMaster1.xml" Type="http://schemas.openxmlformats.org/officeDocument/2006/relationships/slideMaster" /></Relationships>
</file>

<file path=ppt/slideLayouts/_rels/slideLayout6.xml.rels>&#65279;<?xml version="1.0"?><Relationships xmlns="http://schemas.openxmlformats.org/package/2006/relationships"><Relationship Id="rId1" Target="/ppt/slideMasters/slideMaster1.xml" Type="http://schemas.openxmlformats.org/officeDocument/2006/relationships/slideMaster" /></Relationships>
</file>

<file path=ppt/slideLayouts/_rels/slideLayout7.xml.rels>&#65279;<?xml version="1.0"?><Relationships xmlns="http://schemas.openxmlformats.org/package/2006/relationships"><Relationship Id="rId1" Target="/ppt/slideMasters/slideMaster1.xml" Type="http://schemas.openxmlformats.org/officeDocument/2006/relationships/slideMaster" /></Relationships>
</file>

<file path=ppt/slideLayouts/_rels/slideLayout8.xml.rels>&#65279;<?xml version="1.0"?><Relationships xmlns="http://schemas.openxmlformats.org/package/2006/relationships"><Relationship Id="rId1" Target="/ppt/slideMasters/slideMaster1.xml" Type="http://schemas.openxmlformats.org/officeDocument/2006/relationships/slideMaster" /></Relationships>
</file>

<file path=ppt/slideLayouts/_rels/slideLayout9.xml.rels>&#65279;<?xml version="1.0"?><Relationships xmlns="http://schemas.openxmlformats.org/package/2006/relationships"><Relationship Id="rId1" Target="/ppt/slideMasters/slideMaster1.xml" Type="http://schemas.openxmlformats.org/officeDocument/2006/relationships/slideMaster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1524000" y="147023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1524000" y="394990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446104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内容占位符 3"/>
          <p:cNvSpPr/>
          <p:nvPr>
            <p:ph idx="10"/>
          </p:nvPr>
        </p:nvSpPr>
        <p:spPr>
          <a:xfrm>
            <a:off x="8054009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4" name="内容占位符 3"/>
          <p:cNvSpPr/>
          <p:nvPr>
            <p:ph idx="10"/>
          </p:nvPr>
        </p:nvSpPr>
        <p:spPr>
          <a:xfrm>
            <a:off x="838200" y="1690688"/>
            <a:ext cx="10515600" cy="2172811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内容占位符 3"/>
          <p:cNvSpPr/>
          <p:nvPr>
            <p:ph idx="11"/>
          </p:nvPr>
        </p:nvSpPr>
        <p:spPr>
          <a:xfrm>
            <a:off x="838200" y="3863500"/>
            <a:ext cx="10515600" cy="2241232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多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7" name="图片占位符 6"/>
          <p:cNvSpPr/>
          <p:nvPr>
            <p:ph type="pic" idx="10"/>
          </p:nvPr>
        </p:nvSpPr>
        <p:spPr>
          <a:xfrm>
            <a:off x="838200" y="1690689"/>
            <a:ext cx="5257800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8" name="图片占位符 6"/>
          <p:cNvSpPr/>
          <p:nvPr>
            <p:ph type="pic" idx="11"/>
          </p:nvPr>
        </p:nvSpPr>
        <p:spPr>
          <a:xfrm>
            <a:off x="6096001" y="1690689"/>
            <a:ext cx="5257802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9" name="图片占位符 6"/>
          <p:cNvSpPr/>
          <p:nvPr>
            <p:ph type="pic" idx="12"/>
          </p:nvPr>
        </p:nvSpPr>
        <p:spPr>
          <a:xfrm>
            <a:off x="838200" y="4029575"/>
            <a:ext cx="5257800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10" name="图片占位符 6"/>
          <p:cNvSpPr/>
          <p:nvPr>
            <p:ph type="pic" idx="13"/>
          </p:nvPr>
        </p:nvSpPr>
        <p:spPr>
          <a:xfrm>
            <a:off x="6096001" y="4029575"/>
            <a:ext cx="5257802" cy="2338886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1850" y="1471199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1850" y="4350924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对比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文本占位符 4"/>
          <p:cNvSpPr/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/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723106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183188" y="723106"/>
            <a:ext cx="6172200" cy="5411787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323306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/>
          <p:nvPr>
            <p:ph type="pic" idx="1"/>
          </p:nvPr>
        </p:nvSpPr>
        <p:spPr>
          <a:xfrm>
            <a:off x="5183188" y="727075"/>
            <a:ext cx="6172200" cy="5403850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/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表格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/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5" name="文本占位符 3"/>
          <p:cNvSpPr/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7" name="表格占位符 6"/>
          <p:cNvSpPr/>
          <p:nvPr>
            <p:ph type="tbl" idx="10"/>
          </p:nvPr>
        </p:nvSpPr>
        <p:spPr>
          <a:xfrm>
            <a:off x="5172891" y="719137"/>
            <a:ext cx="6179322" cy="5419726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Masters/_rels/slideMaster1.xml.rels>&#65279;<?xml version="1.0"?><Relationships xmlns="http://schemas.openxmlformats.org/package/2006/relationships"><Relationship Id="rId1" Target="/ppt/slideLayouts/slideLayout1.xml" Type="http://schemas.openxmlformats.org/officeDocument/2006/relationships/slideLayout" /><Relationship Id="rId2" Target="/ppt/slideLayouts/slideLayout2.xml" Type="http://schemas.openxmlformats.org/officeDocument/2006/relationships/slideLayout" /><Relationship Id="rId3" Target="/ppt/slideLayouts/slideLayout3.xml" Type="http://schemas.openxmlformats.org/officeDocument/2006/relationships/slideLayout" /><Relationship Id="rId4" Target="/ppt/slideLayouts/slideLayout4.xml" Type="http://schemas.openxmlformats.org/officeDocument/2006/relationships/slideLayout" /><Relationship Id="rId5" Target="/ppt/slideLayouts/slideLayout5.xml" Type="http://schemas.openxmlformats.org/officeDocument/2006/relationships/slideLayout" /><Relationship Id="rId6" Target="/ppt/slideLayouts/slideLayout6.xml" Type="http://schemas.openxmlformats.org/officeDocument/2006/relationships/slideLayout" /><Relationship Id="rId7" Target="/ppt/slideLayouts/slideLayout7.xml" Type="http://schemas.openxmlformats.org/officeDocument/2006/relationships/slideLayout" /><Relationship Id="rId8" Target="/ppt/slideLayouts/slideLayout8.xml" Type="http://schemas.openxmlformats.org/officeDocument/2006/relationships/slideLayout" /><Relationship Id="rId9" Target="/ppt/slideLayouts/slideLayout9.xml" Type="http://schemas.openxmlformats.org/officeDocument/2006/relationships/slideLayout" /><Relationship Id="rId10" Target="/ppt/slideLayouts/slideLayout10.xml" Type="http://schemas.openxmlformats.org/officeDocument/2006/relationships/slideLayout" /><Relationship Id="rId11" Target="/ppt/slideLayouts/slideLayout11.xml" Type="http://schemas.openxmlformats.org/officeDocument/2006/relationships/slideLayout" /><Relationship Id="rId12" Target="/ppt/slideLayouts/slideLayout12.xml" Type="http://schemas.openxmlformats.org/officeDocument/2006/relationships/slideLayout" /><Relationship Id="rId13" Target="/ppt/slideMasters/theme/theme1.xml" Type="http://schemas.openxmlformats.org/officeDocument/2006/relationships/theme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Arial"/>
          <a:ea typeface="微软雅黑"/>
        </a:defRPr>
      </a:lvl1pPr>
      <a:lvl2pPr marL="457200" lvl="1" algn="l" defTabSz="914400">
        <a:defRPr sz="1800" kern="1200">
          <a:solidFill>
            <a:schemeClr val="tx1"/>
          </a:solidFill>
          <a:latin typeface="Arial"/>
          <a:ea typeface="微软雅黑"/>
        </a:defRPr>
      </a:lvl2pPr>
      <a:lvl3pPr marL="914400" lvl="2" algn="l" defTabSz="914400">
        <a:defRPr sz="1800" kern="1200">
          <a:solidFill>
            <a:schemeClr val="tx1"/>
          </a:solidFill>
          <a:latin typeface="Arial"/>
          <a:ea typeface="微软雅黑"/>
        </a:defRPr>
      </a:lvl3pPr>
      <a:lvl4pPr marL="1371600" lvl="3" algn="l" defTabSz="914400">
        <a:defRPr sz="1800" kern="1200">
          <a:solidFill>
            <a:schemeClr val="tx1"/>
          </a:solidFill>
          <a:latin typeface="Arial"/>
          <a:ea typeface="微软雅黑"/>
        </a:defRPr>
      </a:lvl4pPr>
      <a:lvl5pPr marL="1828800" lvl="4" algn="l" defTabSz="914400">
        <a:defRPr sz="1800" kern="1200">
          <a:solidFill>
            <a:schemeClr val="tx1"/>
          </a:solidFill>
          <a:latin typeface="Arial"/>
          <a:ea typeface="微软雅黑"/>
        </a:defRPr>
      </a:lvl5pPr>
      <a:lvl6pPr marL="2286000" lvl="5" algn="l" defTabSz="914400">
        <a:defRPr sz="1800" kern="1200">
          <a:solidFill>
            <a:schemeClr val="tx1"/>
          </a:solidFill>
          <a:latin typeface="Arial"/>
          <a:ea typeface="微软雅黑"/>
        </a:defRPr>
      </a:lvl6pPr>
      <a:lvl7pPr marL="2743200" lvl="6" algn="l" defTabSz="914400">
        <a:defRPr sz="1800" kern="1200">
          <a:solidFill>
            <a:schemeClr val="tx1"/>
          </a:solidFill>
          <a:latin typeface="Arial"/>
          <a:ea typeface="微软雅黑"/>
        </a:defRPr>
      </a:lvl7pPr>
      <a:lvl8pPr marL="3200400" lvl="7" algn="l" defTabSz="914400">
        <a:defRPr sz="1800" kern="1200">
          <a:solidFill>
            <a:schemeClr val="tx1"/>
          </a:solidFill>
          <a:latin typeface="Arial"/>
          <a:ea typeface="微软雅黑"/>
        </a:defRPr>
      </a:lvl8pPr>
      <a:lvl9pPr marL="3657600" lvl="8" algn="l" defTabSz="914400">
        <a:defRPr sz="1800" kern="1200">
          <a:solidFill>
            <a:schemeClr val="tx1"/>
          </a:solidFill>
          <a:latin typeface="Arial"/>
          <a:ea typeface="微软雅黑"/>
        </a:defRPr>
      </a:lvl9pPr>
    </p:otherStyle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?><Relationships xmlns="http://schemas.openxmlformats.org/package/2006/relationships"><Relationship Id="rId1" Target="/ppt/slideLayouts/slideLayout1.xml" Type="http://schemas.openxmlformats.org/officeDocument/2006/relationships/slideLayout" /><Relationship Id="rId2" Target="http://www.shelovestech.org/" TargetMode="External" Type="http://schemas.openxmlformats.org/officeDocument/2006/relationships/hyperlink" /></Relationships>
</file>

<file path=ppt/slides/_rels/slide2.xml.rels>&#65279;<?xml version="1.0"?><Relationships xmlns="http://schemas.openxmlformats.org/package/2006/relationships"><Relationship Id="rId1" Target="/ppt/slideLayouts/slideLayout2.xml" Type="http://schemas.openxmlformats.org/officeDocument/2006/relationships/slideLayout" /></Relationships>
</file>

<file path=ppt/slides/_rels/slide3.xml.rels>&#65279;<?xml version="1.0"?><Relationships xmlns="http://schemas.openxmlformats.org/package/2006/relationships"><Relationship Id="rId1" Target="/ppt/slideLayouts/slideLayout2.xml" Type="http://schemas.openxmlformats.org/officeDocument/2006/relationships/slideLayout" /></Relationships>
</file>

<file path=ppt/slides/_rels/slide4.xml.rels>&#65279;<?xml version="1.0"?><Relationships xmlns="http://schemas.openxmlformats.org/package/2006/relationships"><Relationship Id="rId1" Target="/ppt/slideLayouts/slideLayout2.xml" Type="http://schemas.openxmlformats.org/officeDocument/2006/relationships/slideLayout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 rot="0" flipH="0" flipV="0">
            <a:off x="54321" y="108642"/>
            <a:ext cx="3381469" cy="434566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/>
              <a:t>主页</a:t>
            </a:r>
            <a:r>
              <a:rPr lang="zh-CN"/>
              <a:t>模块功能：介绍GIA</a:t>
            </a:r>
          </a:p>
        </p:txBody>
      </p:sp>
      <p:sp>
        <p:nvSpPr>
          <p:cNvPr id="3" name=""/>
          <p:cNvSpPr txBox="0"/>
          <p:nvPr/>
        </p:nvSpPr>
        <p:spPr>
          <a:xfrm rot="0">
            <a:off x="1480242" y="1439501"/>
            <a:ext cx="8799968" cy="2322214"/>
          </a:xfrm>
          <a:prstGeom prst="roundRect">
            <a:avLst/>
          </a:prstGeom>
          <a:solidFill>
            <a:srgbClr val="D9D9D9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/>
        </p:txBody>
      </p:sp>
      <p:sp>
        <p:nvSpPr>
          <p:cNvPr id="4" name=""/>
          <p:cNvSpPr txBox="1"/>
          <p:nvPr/>
        </p:nvSpPr>
        <p:spPr>
          <a:xfrm>
            <a:off x="3055544" y="1955548"/>
            <a:ext cx="5690103" cy="1140737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/>
              <a:t>讲故事, balabala, 放大图，或者海报，可以像</a:t>
            </a:r>
            <a:r>
              <a:rPr lang="zh-CN">
                <a:hlinkClick r:id="rId2"/>
              </a:rPr>
              <a:t>http://www.shelovestech.org/</a:t>
            </a:r>
            <a:r>
              <a:rPr lang="zh-CN"/>
              <a:t>的首页滚动图片那样</a:t>
            </a:r>
          </a:p>
          <a:p>
            <a:pPr/>
            <a:r>
              <a:rPr lang="zh-CN"/>
              <a:t>介绍点：</a:t>
            </a:r>
          </a:p>
          <a:p>
            <a:pPr/>
            <a:r>
              <a:rPr lang="zh-CN"/>
              <a:t>GIA是做什么的</a:t>
            </a:r>
          </a:p>
          <a:p>
            <a:pPr/>
            <a:r>
              <a:rPr lang="zh-CN"/>
              <a:t>GIA可以为你带来什么</a:t>
            </a:r>
          </a:p>
          <a:p>
            <a:pPr/>
            <a:r>
              <a:rPr lang="zh-CN"/>
              <a:t>GIA已经做到了什么地步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1" name=""/>
          <p:cNvSpPr txBox="1"/>
          <p:nvPr/>
        </p:nvSpPr>
        <p:spPr>
          <a:xfrm rot="0" flipH="0" flipV="0">
            <a:off x="54321" y="108642"/>
            <a:ext cx="3788875" cy="353085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/>
              <a:t>模块功能：message from founder</a:t>
            </a:r>
          </a:p>
        </p:txBody>
      </p:sp>
      <p:sp>
        <p:nvSpPr>
          <p:cNvPr id="2" name=""/>
          <p:cNvSpPr txBox="1"/>
          <p:nvPr/>
        </p:nvSpPr>
        <p:spPr>
          <a:xfrm>
            <a:off x="1256702" y="1332440"/>
            <a:ext cx="9586838" cy="3788058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/>
              <a:t>介绍创立GIA的原因，一些给将来的成员和学员的话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1" name=""/>
          <p:cNvSpPr txBox="1"/>
          <p:nvPr/>
        </p:nvSpPr>
        <p:spPr>
          <a:xfrm rot="0" flipH="0" flipV="0">
            <a:off x="313454" y="225741"/>
            <a:ext cx="2746859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/>
              <a:t>模块功能： 课程介绍</a:t>
            </a:r>
          </a:p>
        </p:txBody>
      </p:sp>
      <p:sp>
        <p:nvSpPr>
          <p:cNvPr id="2" name=""/>
          <p:cNvSpPr txBox="1"/>
          <p:nvPr/>
        </p:nvSpPr>
        <p:spPr>
          <a:xfrm>
            <a:off x="2659612" y="1764516"/>
            <a:ext cx="2583623" cy="1263316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/>
              <a:t>介绍课程blabla</a:t>
            </a:r>
          </a:p>
          <a:p>
            <a:pPr/>
            <a:r>
              <a:rPr lang="zh-CN"/>
              <a:t>课程推荐？</a:t>
            </a:r>
          </a:p>
          <a:p>
            <a:pPr/>
            <a:endParaRPr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1" name=""/>
          <p:cNvSpPr txBox="1"/>
          <p:nvPr/>
        </p:nvSpPr>
        <p:spPr>
          <a:xfrm rot="0" flipH="0" flipV="0">
            <a:off x="54321" y="108642"/>
            <a:ext cx="2987644" cy="434566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/>
              <a:t>主页</a:t>
            </a:r>
            <a:r>
              <a:rPr lang="zh-CN"/>
              <a:t>模块功能：数据展示</a:t>
            </a:r>
          </a:p>
        </p:txBody>
      </p:sp>
      <p:sp>
        <p:nvSpPr>
          <p:cNvPr id="2" name=""/>
          <p:cNvSpPr txBox="1"/>
          <p:nvPr/>
        </p:nvSpPr>
        <p:spPr>
          <a:xfrm>
            <a:off x="736068" y="1655592"/>
            <a:ext cx="2998131" cy="2531356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3600"/>
              <a:t>XXXX</a:t>
            </a:r>
          </a:p>
          <a:p>
            <a:pPr/>
            <a:r>
              <a:rPr lang="zh-CN" sz="3600"/>
              <a:t>作出贡献</a:t>
            </a:r>
          </a:p>
          <a:p>
            <a:pPr/>
            <a:endParaRPr lang="zh-CN" sz="3600"/>
          </a:p>
        </p:txBody>
      </p:sp>
      <p:sp>
        <p:nvSpPr>
          <p:cNvPr id="3" name=""/>
          <p:cNvSpPr txBox="1"/>
          <p:nvPr/>
        </p:nvSpPr>
        <p:spPr>
          <a:xfrm rot="0">
            <a:off x="4318926" y="1647875"/>
            <a:ext cx="2998131" cy="2531356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3600"/>
              <a:t>XXXX</a:t>
            </a:r>
          </a:p>
          <a:p>
            <a:pPr/>
            <a:r>
              <a:rPr lang="zh-CN" sz="3600"/>
              <a:t>正在学习</a:t>
            </a:r>
          </a:p>
          <a:p>
            <a:pPr/>
            <a:endParaRPr lang="zh-CN" sz="3600"/>
          </a:p>
        </p:txBody>
      </p:sp>
      <p:sp>
        <p:nvSpPr>
          <p:cNvPr id="4" name=""/>
          <p:cNvSpPr txBox="1"/>
          <p:nvPr/>
        </p:nvSpPr>
        <p:spPr>
          <a:xfrm rot="0" flipH="0" flipV="0">
            <a:off x="298764" y="5785164"/>
            <a:ext cx="4141960" cy="977774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/>
              <a:t>可以有地图可视化，</a:t>
            </a:r>
          </a:p>
          <a:p>
            <a:pPr/>
            <a:r>
              <a:rPr lang="zh-CN"/>
              <a:t>无论是贡献者还是学习者。</a:t>
            </a:r>
          </a:p>
          <a:p>
            <a:pPr/>
            <a:r>
              <a:rPr lang="zh-CN"/>
              <a:t>这个也可以放在后面副页展示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923453" y="4359244"/>
            <a:ext cx="10157988" cy="1004935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900"/>
              <a:t>滚动展示/动态展示：</a:t>
            </a:r>
          </a:p>
          <a:p>
            <a:pPr/>
            <a:r>
              <a:rPr lang="zh-CN">
                <a:solidFill>
                  <a:srgbClr val="FB8D00"/>
                </a:solidFill>
              </a:rPr>
              <a:t>小A</a:t>
            </a:r>
            <a:r>
              <a:rPr lang="zh-CN"/>
              <a:t>是GIA的第</a:t>
            </a:r>
            <a:r>
              <a:rPr lang="zh-CN">
                <a:solidFill>
                  <a:srgbClr val="FB8D00"/>
                </a:solidFill>
              </a:rPr>
              <a:t>0001</a:t>
            </a:r>
            <a:r>
              <a:rPr lang="zh-CN"/>
              <a:t>号贡献者，</a:t>
            </a:r>
            <a:r>
              <a:rPr lang="zh-CN">
                <a:solidFill>
                  <a:srgbClr val="FB8D00"/>
                </a:solidFill>
              </a:rPr>
              <a:t>她参与了</a:t>
            </a:r>
            <a:r>
              <a:rPr lang="zh-CN"/>
              <a:t>xxxxx（比如：</a:t>
            </a:r>
            <a:r>
              <a:rPr lang="zh-CN" sz="1800">
                <a:solidFill>
                  <a:srgbClr val="000000"/>
                </a:solidFill>
                <a:latin typeface="Arial"/>
                <a:ea typeface="微软雅黑"/>
              </a:rPr>
              <a:t>制</a:t>
            </a:r>
            <a:r>
              <a:rPr lang="zh-CN"/>
              <a:t>作了GIA网站的设计）。</a:t>
            </a:r>
          </a:p>
        </p:txBody>
      </p:sp>
    </p:spTree>
  </p:cSld>
  <p:clrMapOvr>
    <a:masterClrMapping/>
  </p:clrMapOvr>
</p:sld>
</file>