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75" r:id="rId3"/>
    <p:sldId id="257" r:id="rId4"/>
    <p:sldId id="271" r:id="rId5"/>
    <p:sldId id="273" r:id="rId6"/>
    <p:sldId id="272" r:id="rId7"/>
    <p:sldId id="259" r:id="rId8"/>
    <p:sldId id="261" r:id="rId9"/>
    <p:sldId id="260" r:id="rId10"/>
    <p:sldId id="270" r:id="rId11"/>
    <p:sldId id="263" r:id="rId12"/>
    <p:sldId id="262" r:id="rId13"/>
    <p:sldId id="26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F1D1D"/>
    <a:srgbClr val="FF5D5D"/>
    <a:srgbClr val="DC3545"/>
    <a:srgbClr val="28A745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16976-3C97-4646-80EC-B737B01881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2539C-0A02-4F74-8661-EBFDB08A99A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✅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URL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giấu</a:t>
          </a:r>
          <a:r>
            <a:rPr lang="en-US" dirty="0"/>
            <a:t> </a:t>
          </a:r>
          <a:r>
            <a:rPr lang="en-US" dirty="0" err="1"/>
            <a:t>dưới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rút</a:t>
          </a:r>
          <a:r>
            <a:rPr lang="en-US" dirty="0"/>
            <a:t> </a:t>
          </a:r>
          <a:r>
            <a:rPr lang="en-US" dirty="0" err="1"/>
            <a:t>gọn</a:t>
          </a:r>
          <a:endParaRPr lang="en-US" dirty="0"/>
        </a:p>
      </dgm:t>
    </dgm:pt>
    <dgm:pt modelId="{FE40EB0D-44DF-460D-870F-A8F1C1520109}" type="parTrans" cxnId="{1C380E54-A52B-42CA-9EB7-FDF1A2782C7D}">
      <dgm:prSet/>
      <dgm:spPr/>
      <dgm:t>
        <a:bodyPr/>
        <a:lstStyle/>
        <a:p>
          <a:endParaRPr lang="en-US"/>
        </a:p>
      </dgm:t>
    </dgm:pt>
    <dgm:pt modelId="{B8FA980F-6099-4337-9305-919470019379}" type="sibTrans" cxnId="{1C380E54-A52B-42CA-9EB7-FDF1A2782C7D}">
      <dgm:prSet/>
      <dgm:spPr/>
      <dgm:t>
        <a:bodyPr/>
        <a:lstStyle/>
        <a:p>
          <a:endParaRPr lang="en-US"/>
        </a:p>
      </dgm:t>
    </dgm:pt>
    <dgm:pt modelId="{AC8E5C6F-2344-4BFF-A77B-1608007BD3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✅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tĩnh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URL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dirty="0" err="1"/>
            <a:t>ràng</a:t>
          </a:r>
          <a:endParaRPr lang="en-US" dirty="0"/>
        </a:p>
      </dgm:t>
    </dgm:pt>
    <dgm:pt modelId="{33710D21-2DFE-4D83-AD9C-EA63C22EF68A}" type="parTrans" cxnId="{C0770BF5-DEF1-4885-B78A-4451C6E4C26F}">
      <dgm:prSet/>
      <dgm:spPr/>
      <dgm:t>
        <a:bodyPr/>
        <a:lstStyle/>
        <a:p>
          <a:endParaRPr lang="en-US"/>
        </a:p>
      </dgm:t>
    </dgm:pt>
    <dgm:pt modelId="{5545B98D-531B-417C-B1D1-3FD1F9A78F42}" type="sibTrans" cxnId="{C0770BF5-DEF1-4885-B78A-4451C6E4C26F}">
      <dgm:prSet/>
      <dgm:spPr/>
      <dgm:t>
        <a:bodyPr/>
        <a:lstStyle/>
        <a:p>
          <a:endParaRPr lang="en-US"/>
        </a:p>
      </dgm:t>
    </dgm:pt>
    <dgm:pt modelId="{FA3318F5-F463-4D21-94EA-1C1D58E48A9C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✅ </a:t>
          </a:r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web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giản</a:t>
          </a:r>
          <a:r>
            <a:rPr lang="en-US" dirty="0"/>
            <a:t>,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thao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3BAED903-F609-4D2D-82D4-4077EAF715AE}" type="sibTrans" cxnId="{E8D43C02-F582-4EA5-B6CA-109E35A8C683}">
      <dgm:prSet/>
      <dgm:spPr/>
      <dgm:t>
        <a:bodyPr/>
        <a:lstStyle/>
        <a:p>
          <a:endParaRPr lang="en-US"/>
        </a:p>
      </dgm:t>
    </dgm:pt>
    <dgm:pt modelId="{74C2C736-3518-4748-9FE0-A7281CBF9A07}" type="parTrans" cxnId="{E8D43C02-F582-4EA5-B6CA-109E35A8C683}">
      <dgm:prSet/>
      <dgm:spPr/>
      <dgm:t>
        <a:bodyPr/>
        <a:lstStyle/>
        <a:p>
          <a:endParaRPr lang="en-US"/>
        </a:p>
      </dgm:t>
    </dgm:pt>
    <dgm:pt modelId="{4D9BCCDD-B0CF-46DF-839E-50E7E5CF515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✅ Cho </a:t>
          </a:r>
          <a:r>
            <a:rPr lang="en-US" dirty="0" err="1"/>
            <a:t>phép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phản</a:t>
          </a:r>
          <a:r>
            <a:rPr lang="en-US" dirty="0"/>
            <a:t> </a:t>
          </a:r>
          <a:r>
            <a:rPr lang="en-US" dirty="0" err="1"/>
            <a:t>hồi</a:t>
          </a:r>
          <a:endParaRPr lang="en-US" dirty="0"/>
        </a:p>
      </dgm:t>
    </dgm:pt>
    <dgm:pt modelId="{22135DD1-A12D-4B0C-9C03-B64063605394}" type="sibTrans" cxnId="{24F2ED71-C57F-4761-A883-6C8A560A77AD}">
      <dgm:prSet/>
      <dgm:spPr/>
      <dgm:t>
        <a:bodyPr/>
        <a:lstStyle/>
        <a:p>
          <a:endParaRPr lang="en-US"/>
        </a:p>
      </dgm:t>
    </dgm:pt>
    <dgm:pt modelId="{A010D4A1-B767-43FE-AAC4-2E6CD640827E}" type="parTrans" cxnId="{24F2ED71-C57F-4761-A883-6C8A560A77AD}">
      <dgm:prSet/>
      <dgm:spPr/>
      <dgm:t>
        <a:bodyPr/>
        <a:lstStyle/>
        <a:p>
          <a:endParaRPr lang="en-US"/>
        </a:p>
      </dgm:t>
    </dgm:pt>
    <dgm:pt modelId="{594ECE43-C574-49E8-BE9C-D6BA2EAAB0BE}" type="pres">
      <dgm:prSet presAssocID="{15616976-3C97-4646-80EC-B737B018814B}" presName="linear" presStyleCnt="0">
        <dgm:presLayoutVars>
          <dgm:animLvl val="lvl"/>
          <dgm:resizeHandles val="exact"/>
        </dgm:presLayoutVars>
      </dgm:prSet>
      <dgm:spPr/>
    </dgm:pt>
    <dgm:pt modelId="{292DD3A6-6254-4AF2-A590-FAEADE1AEF27}" type="pres">
      <dgm:prSet presAssocID="{F262539C-0A02-4F74-8661-EBFDB08A99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1CD3C8-5DDB-4D03-8485-B23745C7970E}" type="pres">
      <dgm:prSet presAssocID="{B8FA980F-6099-4337-9305-919470019379}" presName="spacer" presStyleCnt="0"/>
      <dgm:spPr/>
    </dgm:pt>
    <dgm:pt modelId="{4A2E220C-DE9E-43BD-9AAD-FDD691B2E9FE}" type="pres">
      <dgm:prSet presAssocID="{AC8E5C6F-2344-4BFF-A77B-1608007BD3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8EC4FB-B281-4AAF-94EE-4518576217EE}" type="pres">
      <dgm:prSet presAssocID="{5545B98D-531B-417C-B1D1-3FD1F9A78F42}" presName="spacer" presStyleCnt="0"/>
      <dgm:spPr/>
    </dgm:pt>
    <dgm:pt modelId="{70B71359-B7C6-45AC-B0F4-CE1FEC41A27C}" type="pres">
      <dgm:prSet presAssocID="{FA3318F5-F463-4D21-94EA-1C1D58E48A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3EE21D-BE0B-453E-9304-4AEBE19EEF78}" type="pres">
      <dgm:prSet presAssocID="{3BAED903-F609-4D2D-82D4-4077EAF715AE}" presName="spacer" presStyleCnt="0"/>
      <dgm:spPr/>
    </dgm:pt>
    <dgm:pt modelId="{739285C3-65D4-4726-A6A7-D6AC63304201}" type="pres">
      <dgm:prSet presAssocID="{4D9BCCDD-B0CF-46DF-839E-50E7E5CF51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D43C02-F582-4EA5-B6CA-109E35A8C683}" srcId="{15616976-3C97-4646-80EC-B737B018814B}" destId="{FA3318F5-F463-4D21-94EA-1C1D58E48A9C}" srcOrd="2" destOrd="0" parTransId="{74C2C736-3518-4748-9FE0-A7281CBF9A07}" sibTransId="{3BAED903-F609-4D2D-82D4-4077EAF715AE}"/>
    <dgm:cxn modelId="{F24C8F2B-F821-4FB9-BB52-DBAE7CC62B1B}" type="presOf" srcId="{FA3318F5-F463-4D21-94EA-1C1D58E48A9C}" destId="{70B71359-B7C6-45AC-B0F4-CE1FEC41A27C}" srcOrd="0" destOrd="0" presId="urn:microsoft.com/office/officeart/2005/8/layout/vList2"/>
    <dgm:cxn modelId="{10593049-51E1-4FD9-B67A-CA64684C28A5}" type="presOf" srcId="{F262539C-0A02-4F74-8661-EBFDB08A99AD}" destId="{292DD3A6-6254-4AF2-A590-FAEADE1AEF27}" srcOrd="0" destOrd="0" presId="urn:microsoft.com/office/officeart/2005/8/layout/vList2"/>
    <dgm:cxn modelId="{24F2ED71-C57F-4761-A883-6C8A560A77AD}" srcId="{15616976-3C97-4646-80EC-B737B018814B}" destId="{4D9BCCDD-B0CF-46DF-839E-50E7E5CF515D}" srcOrd="3" destOrd="0" parTransId="{A010D4A1-B767-43FE-AAC4-2E6CD640827E}" sibTransId="{22135DD1-A12D-4B0C-9C03-B64063605394}"/>
    <dgm:cxn modelId="{1C380E54-A52B-42CA-9EB7-FDF1A2782C7D}" srcId="{15616976-3C97-4646-80EC-B737B018814B}" destId="{F262539C-0A02-4F74-8661-EBFDB08A99AD}" srcOrd="0" destOrd="0" parTransId="{FE40EB0D-44DF-460D-870F-A8F1C1520109}" sibTransId="{B8FA980F-6099-4337-9305-919470019379}"/>
    <dgm:cxn modelId="{2836E1C3-36BE-4729-95E5-87463D6EE135}" type="presOf" srcId="{15616976-3C97-4646-80EC-B737B018814B}" destId="{594ECE43-C574-49E8-BE9C-D6BA2EAAB0BE}" srcOrd="0" destOrd="0" presId="urn:microsoft.com/office/officeart/2005/8/layout/vList2"/>
    <dgm:cxn modelId="{439C09C4-1F2E-42A8-BA6D-64275D918B6E}" type="presOf" srcId="{AC8E5C6F-2344-4BFF-A77B-1608007BD3BF}" destId="{4A2E220C-DE9E-43BD-9AAD-FDD691B2E9FE}" srcOrd="0" destOrd="0" presId="urn:microsoft.com/office/officeart/2005/8/layout/vList2"/>
    <dgm:cxn modelId="{80DA69E6-2131-406B-81E5-D23AA5B60072}" type="presOf" srcId="{4D9BCCDD-B0CF-46DF-839E-50E7E5CF515D}" destId="{739285C3-65D4-4726-A6A7-D6AC63304201}" srcOrd="0" destOrd="0" presId="urn:microsoft.com/office/officeart/2005/8/layout/vList2"/>
    <dgm:cxn modelId="{C0770BF5-DEF1-4885-B78A-4451C6E4C26F}" srcId="{15616976-3C97-4646-80EC-B737B018814B}" destId="{AC8E5C6F-2344-4BFF-A77B-1608007BD3BF}" srcOrd="1" destOrd="0" parTransId="{33710D21-2DFE-4D83-AD9C-EA63C22EF68A}" sibTransId="{5545B98D-531B-417C-B1D1-3FD1F9A78F42}"/>
    <dgm:cxn modelId="{620137C7-F45C-48F5-B052-3B697F5AFF8D}" type="presParOf" srcId="{594ECE43-C574-49E8-BE9C-D6BA2EAAB0BE}" destId="{292DD3A6-6254-4AF2-A590-FAEADE1AEF27}" srcOrd="0" destOrd="0" presId="urn:microsoft.com/office/officeart/2005/8/layout/vList2"/>
    <dgm:cxn modelId="{78CCF3F1-3E92-4115-9195-75423ED6A753}" type="presParOf" srcId="{594ECE43-C574-49E8-BE9C-D6BA2EAAB0BE}" destId="{871CD3C8-5DDB-4D03-8485-B23745C7970E}" srcOrd="1" destOrd="0" presId="urn:microsoft.com/office/officeart/2005/8/layout/vList2"/>
    <dgm:cxn modelId="{B0D2BDD4-CD45-4A42-98F2-D87A7319FFE3}" type="presParOf" srcId="{594ECE43-C574-49E8-BE9C-D6BA2EAAB0BE}" destId="{4A2E220C-DE9E-43BD-9AAD-FDD691B2E9FE}" srcOrd="2" destOrd="0" presId="urn:microsoft.com/office/officeart/2005/8/layout/vList2"/>
    <dgm:cxn modelId="{38F02B1D-4834-4FB8-8FCF-590E046571C1}" type="presParOf" srcId="{594ECE43-C574-49E8-BE9C-D6BA2EAAB0BE}" destId="{3D8EC4FB-B281-4AAF-94EE-4518576217EE}" srcOrd="3" destOrd="0" presId="urn:microsoft.com/office/officeart/2005/8/layout/vList2"/>
    <dgm:cxn modelId="{7D1565E9-788F-4AC1-9888-6323A6D516F5}" type="presParOf" srcId="{594ECE43-C574-49E8-BE9C-D6BA2EAAB0BE}" destId="{70B71359-B7C6-45AC-B0F4-CE1FEC41A27C}" srcOrd="4" destOrd="0" presId="urn:microsoft.com/office/officeart/2005/8/layout/vList2"/>
    <dgm:cxn modelId="{762FA2DB-9CEE-402E-81AA-237BAD45BD15}" type="presParOf" srcId="{594ECE43-C574-49E8-BE9C-D6BA2EAAB0BE}" destId="{D23EE21D-BE0B-453E-9304-4AEBE19EEF78}" srcOrd="5" destOrd="0" presId="urn:microsoft.com/office/officeart/2005/8/layout/vList2"/>
    <dgm:cxn modelId="{4DC63939-E30F-47DC-ADC7-A01ED89D0561}" type="presParOf" srcId="{594ECE43-C574-49E8-BE9C-D6BA2EAAB0BE}" destId="{739285C3-65D4-4726-A6A7-D6AC633042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D3A6-6254-4AF2-A590-FAEADE1AEF27}">
      <dsp:nvSpPr>
        <dsp:cNvPr id="0" name=""/>
        <dsp:cNvSpPr/>
      </dsp:nvSpPr>
      <dsp:spPr>
        <a:xfrm>
          <a:off x="0" y="140147"/>
          <a:ext cx="10691265" cy="7979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✅ </a:t>
          </a:r>
          <a:r>
            <a:rPr lang="en-US" sz="3100" kern="1200" dirty="0" err="1"/>
            <a:t>Xác</a:t>
          </a:r>
          <a:r>
            <a:rPr lang="en-US" sz="3100" kern="1200" dirty="0"/>
            <a:t> </a:t>
          </a:r>
          <a:r>
            <a:rPr lang="en-US" sz="3100" kern="1200" dirty="0" err="1"/>
            <a:t>định</a:t>
          </a:r>
          <a:r>
            <a:rPr lang="en-US" sz="3100" kern="1200" dirty="0"/>
            <a:t> </a:t>
          </a:r>
          <a:r>
            <a:rPr lang="en-US" sz="3100" kern="1200" dirty="0" err="1"/>
            <a:t>được</a:t>
          </a:r>
          <a:r>
            <a:rPr lang="en-US" sz="3100" kern="1200" dirty="0"/>
            <a:t> URL </a:t>
          </a:r>
          <a:r>
            <a:rPr lang="en-US" sz="3100" kern="1200" dirty="0" err="1"/>
            <a:t>có</a:t>
          </a:r>
          <a:r>
            <a:rPr lang="en-US" sz="3100" kern="1200" dirty="0"/>
            <a:t> </a:t>
          </a:r>
          <a:r>
            <a:rPr lang="en-US" sz="3100" kern="1200" dirty="0" err="1"/>
            <a:t>thể</a:t>
          </a:r>
          <a:r>
            <a:rPr lang="en-US" sz="3100" kern="1200" dirty="0"/>
            <a:t> </a:t>
          </a:r>
          <a:r>
            <a:rPr lang="en-US" sz="3100" kern="1200" dirty="0" err="1"/>
            <a:t>bị</a:t>
          </a:r>
          <a:r>
            <a:rPr lang="en-US" sz="3100" kern="1200" dirty="0"/>
            <a:t> </a:t>
          </a:r>
          <a:r>
            <a:rPr lang="en-US" sz="3100" kern="1200" dirty="0" err="1"/>
            <a:t>ẩn</a:t>
          </a:r>
          <a:r>
            <a:rPr lang="en-US" sz="3100" kern="1200" dirty="0"/>
            <a:t> </a:t>
          </a:r>
          <a:r>
            <a:rPr lang="en-US" sz="3100" kern="1200" dirty="0" err="1"/>
            <a:t>giấu</a:t>
          </a:r>
          <a:r>
            <a:rPr lang="en-US" sz="3100" kern="1200" dirty="0"/>
            <a:t> </a:t>
          </a:r>
          <a:r>
            <a:rPr lang="en-US" sz="3100" kern="1200" dirty="0" err="1"/>
            <a:t>dưới</a:t>
          </a:r>
          <a:r>
            <a:rPr lang="en-US" sz="3100" kern="1200" dirty="0"/>
            <a:t> </a:t>
          </a:r>
          <a:r>
            <a:rPr lang="en-US" sz="3100" kern="1200" dirty="0" err="1"/>
            <a:t>dạng</a:t>
          </a:r>
          <a:r>
            <a:rPr lang="en-US" sz="3100" kern="1200" dirty="0"/>
            <a:t> </a:t>
          </a:r>
          <a:r>
            <a:rPr lang="en-US" sz="3100" kern="1200" dirty="0" err="1"/>
            <a:t>rút</a:t>
          </a:r>
          <a:r>
            <a:rPr lang="en-US" sz="3100" kern="1200" dirty="0"/>
            <a:t> </a:t>
          </a:r>
          <a:r>
            <a:rPr lang="en-US" sz="3100" kern="1200" dirty="0" err="1"/>
            <a:t>gọn</a:t>
          </a:r>
          <a:endParaRPr lang="en-US" sz="3100" kern="1200" dirty="0"/>
        </a:p>
      </dsp:txBody>
      <dsp:txXfrm>
        <a:off x="38952" y="179099"/>
        <a:ext cx="10613361" cy="720036"/>
      </dsp:txXfrm>
    </dsp:sp>
    <dsp:sp modelId="{4A2E220C-DE9E-43BD-9AAD-FDD691B2E9FE}">
      <dsp:nvSpPr>
        <dsp:cNvPr id="0" name=""/>
        <dsp:cNvSpPr/>
      </dsp:nvSpPr>
      <dsp:spPr>
        <a:xfrm>
          <a:off x="0" y="1027367"/>
          <a:ext cx="10691265" cy="7979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✅ </a:t>
          </a:r>
          <a:r>
            <a:rPr lang="en-US" sz="3100" kern="1200" dirty="0" err="1"/>
            <a:t>Phân</a:t>
          </a:r>
          <a:r>
            <a:rPr lang="en-US" sz="3100" kern="1200" dirty="0"/>
            <a:t> </a:t>
          </a:r>
          <a:r>
            <a:rPr lang="en-US" sz="3100" kern="1200" dirty="0" err="1"/>
            <a:t>tích</a:t>
          </a:r>
          <a:r>
            <a:rPr lang="en-US" sz="3100" kern="1200" dirty="0"/>
            <a:t> </a:t>
          </a:r>
          <a:r>
            <a:rPr lang="en-US" sz="3100" kern="1200" dirty="0" err="1"/>
            <a:t>đặc</a:t>
          </a:r>
          <a:r>
            <a:rPr lang="en-US" sz="3100" kern="1200" dirty="0"/>
            <a:t> </a:t>
          </a:r>
          <a:r>
            <a:rPr lang="en-US" sz="3100" kern="1200" dirty="0" err="1"/>
            <a:t>trưng</a:t>
          </a:r>
          <a:r>
            <a:rPr lang="en-US" sz="3100" kern="1200" dirty="0"/>
            <a:t> </a:t>
          </a:r>
          <a:r>
            <a:rPr lang="en-US" sz="3100" kern="1200" dirty="0" err="1"/>
            <a:t>tĩnh</a:t>
          </a:r>
          <a:r>
            <a:rPr lang="en-US" sz="3100" kern="1200" dirty="0"/>
            <a:t> </a:t>
          </a:r>
          <a:r>
            <a:rPr lang="en-US" sz="3100" kern="1200" dirty="0" err="1"/>
            <a:t>của</a:t>
          </a:r>
          <a:r>
            <a:rPr lang="en-US" sz="3100" kern="1200" dirty="0"/>
            <a:t> URL </a:t>
          </a:r>
          <a:r>
            <a:rPr lang="en-US" sz="3100" kern="1200" dirty="0" err="1"/>
            <a:t>rõ</a:t>
          </a:r>
          <a:r>
            <a:rPr lang="en-US" sz="3100" kern="1200" dirty="0"/>
            <a:t> </a:t>
          </a:r>
          <a:r>
            <a:rPr lang="en-US" sz="3100" kern="1200" dirty="0" err="1"/>
            <a:t>ràng</a:t>
          </a:r>
          <a:endParaRPr lang="en-US" sz="3100" kern="1200" dirty="0"/>
        </a:p>
      </dsp:txBody>
      <dsp:txXfrm>
        <a:off x="38952" y="1066319"/>
        <a:ext cx="10613361" cy="720036"/>
      </dsp:txXfrm>
    </dsp:sp>
    <dsp:sp modelId="{70B71359-B7C6-45AC-B0F4-CE1FEC41A27C}">
      <dsp:nvSpPr>
        <dsp:cNvPr id="0" name=""/>
        <dsp:cNvSpPr/>
      </dsp:nvSpPr>
      <dsp:spPr>
        <a:xfrm>
          <a:off x="0" y="1914587"/>
          <a:ext cx="10691265" cy="7979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✅ </a:t>
          </a:r>
          <a:r>
            <a:rPr lang="en-US" sz="3100" kern="1200" dirty="0" err="1"/>
            <a:t>Xây</a:t>
          </a:r>
          <a:r>
            <a:rPr lang="en-US" sz="3100" kern="1200" dirty="0"/>
            <a:t> </a:t>
          </a:r>
          <a:r>
            <a:rPr lang="en-US" sz="3100" kern="1200" dirty="0" err="1"/>
            <a:t>dựng</a:t>
          </a:r>
          <a:r>
            <a:rPr lang="en-US" sz="3100" kern="1200" dirty="0"/>
            <a:t> </a:t>
          </a:r>
          <a:r>
            <a:rPr lang="en-US" sz="3100" kern="1200" dirty="0" err="1"/>
            <a:t>trang</a:t>
          </a:r>
          <a:r>
            <a:rPr lang="en-US" sz="3100" kern="1200" dirty="0"/>
            <a:t> web </a:t>
          </a:r>
          <a:r>
            <a:rPr lang="en-US" sz="3100" kern="1200" dirty="0" err="1"/>
            <a:t>đơn</a:t>
          </a:r>
          <a:r>
            <a:rPr lang="en-US" sz="3100" kern="1200" dirty="0"/>
            <a:t> </a:t>
          </a:r>
          <a:r>
            <a:rPr lang="en-US" sz="3100" kern="1200" dirty="0" err="1"/>
            <a:t>giản</a:t>
          </a:r>
          <a:r>
            <a:rPr lang="en-US" sz="3100" kern="1200" dirty="0"/>
            <a:t>, </a:t>
          </a:r>
          <a:r>
            <a:rPr lang="en-US" sz="3100" kern="1200" dirty="0" err="1"/>
            <a:t>dễ</a:t>
          </a:r>
          <a:r>
            <a:rPr lang="en-US" sz="3100" kern="1200" dirty="0"/>
            <a:t> </a:t>
          </a:r>
          <a:r>
            <a:rPr lang="en-US" sz="3100" kern="1200" dirty="0" err="1"/>
            <a:t>thao</a:t>
          </a:r>
          <a:r>
            <a:rPr lang="en-US" sz="3100" kern="1200" dirty="0"/>
            <a:t> </a:t>
          </a:r>
          <a:r>
            <a:rPr lang="en-US" sz="3100" kern="1200" dirty="0" err="1"/>
            <a:t>tác</a:t>
          </a:r>
          <a:r>
            <a:rPr lang="en-US" sz="3100" kern="1200" dirty="0"/>
            <a:t> </a:t>
          </a:r>
          <a:r>
            <a:rPr lang="en-US" sz="3100" kern="1200" dirty="0" err="1"/>
            <a:t>với</a:t>
          </a:r>
          <a:r>
            <a:rPr lang="en-US" sz="3100" kern="1200" dirty="0"/>
            <a:t> </a:t>
          </a:r>
          <a:r>
            <a:rPr lang="en-US" sz="3100" kern="1200" dirty="0" err="1"/>
            <a:t>người</a:t>
          </a:r>
          <a:r>
            <a:rPr lang="en-US" sz="3100" kern="1200" dirty="0"/>
            <a:t> </a:t>
          </a:r>
          <a:r>
            <a:rPr lang="en-US" sz="3100" kern="1200" dirty="0" err="1"/>
            <a:t>dùng</a:t>
          </a:r>
          <a:endParaRPr lang="en-US" sz="3100" kern="1200" dirty="0"/>
        </a:p>
      </dsp:txBody>
      <dsp:txXfrm>
        <a:off x="38952" y="1953539"/>
        <a:ext cx="10613361" cy="720036"/>
      </dsp:txXfrm>
    </dsp:sp>
    <dsp:sp modelId="{739285C3-65D4-4726-A6A7-D6AC63304201}">
      <dsp:nvSpPr>
        <dsp:cNvPr id="0" name=""/>
        <dsp:cNvSpPr/>
      </dsp:nvSpPr>
      <dsp:spPr>
        <a:xfrm>
          <a:off x="0" y="2801808"/>
          <a:ext cx="10691265" cy="7979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✅ Cho </a:t>
          </a:r>
          <a:r>
            <a:rPr lang="en-US" sz="3100" kern="1200" dirty="0" err="1"/>
            <a:t>phép</a:t>
          </a:r>
          <a:r>
            <a:rPr lang="en-US" sz="3100" kern="1200" dirty="0"/>
            <a:t> </a:t>
          </a:r>
          <a:r>
            <a:rPr lang="en-US" sz="3100" kern="1200" dirty="0" err="1"/>
            <a:t>người</a:t>
          </a:r>
          <a:r>
            <a:rPr lang="en-US" sz="3100" kern="1200" dirty="0"/>
            <a:t> </a:t>
          </a:r>
          <a:r>
            <a:rPr lang="en-US" sz="3100" kern="1200" dirty="0" err="1"/>
            <a:t>dùng</a:t>
          </a:r>
          <a:r>
            <a:rPr lang="en-US" sz="3100" kern="1200" dirty="0"/>
            <a:t> </a:t>
          </a:r>
          <a:r>
            <a:rPr lang="en-US" sz="3100" kern="1200" dirty="0" err="1"/>
            <a:t>gửi</a:t>
          </a:r>
          <a:r>
            <a:rPr lang="en-US" sz="3100" kern="1200" dirty="0"/>
            <a:t> </a:t>
          </a:r>
          <a:r>
            <a:rPr lang="en-US" sz="3100" kern="1200" dirty="0" err="1"/>
            <a:t>phản</a:t>
          </a:r>
          <a:r>
            <a:rPr lang="en-US" sz="3100" kern="1200" dirty="0"/>
            <a:t> </a:t>
          </a:r>
          <a:r>
            <a:rPr lang="en-US" sz="3100" kern="1200" dirty="0" err="1"/>
            <a:t>hồi</a:t>
          </a:r>
          <a:endParaRPr lang="en-US" sz="3100" kern="1200" dirty="0"/>
        </a:p>
      </dsp:txBody>
      <dsp:txXfrm>
        <a:off x="38952" y="2840760"/>
        <a:ext cx="10613361" cy="72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A654-B911-4BFF-AD20-AE77331BCA9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C542-70C9-44F4-97E3-3CEF1096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C542-70C9-44F4-97E3-3CEF10969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C542-70C9-44F4-97E3-3CEF10969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6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2" name="Picture 4" descr="Hơn 201.500 Hình Khối Hình Minh Họa ảnh, hình chụp &amp; hình ảnh trả phí bản  quyền một lần sẵn có - iStock">
            <a:extLst>
              <a:ext uri="{FF2B5EF4-FFF2-40B4-BE49-F238E27FC236}">
                <a16:creationId xmlns:a16="http://schemas.microsoft.com/office/drawing/2014/main" id="{7A462568-B67C-2C64-D411-9F5E91C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15023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E3DC23D-EA51-11FB-AD60-7DCC2C7EF7AC}"/>
              </a:ext>
            </a:extLst>
          </p:cNvPr>
          <p:cNvSpPr txBox="1">
            <a:spLocks/>
          </p:cNvSpPr>
          <p:nvPr/>
        </p:nvSpPr>
        <p:spPr>
          <a:xfrm>
            <a:off x="313786" y="908651"/>
            <a:ext cx="5230366" cy="4005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800" cap="all" spc="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BẢO VỆ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9B81-0266-E06B-752B-F62FD9F0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6" y="5050632"/>
            <a:ext cx="4308455" cy="112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SINH VIÊN THỰC HIỆN: HOÀNG ĐỨC KHẢI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GIẢNG VIÊN HƯỚNG DẪN: ĐINH THỊ HÀ LY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7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Security Images – Browse 10,587,382 Stock Photos, Vectors, and Video |  Adobe Stock">
            <a:extLst>
              <a:ext uri="{FF2B5EF4-FFF2-40B4-BE49-F238E27FC236}">
                <a16:creationId xmlns:a16="http://schemas.microsoft.com/office/drawing/2014/main" id="{58EB7B24-C9A7-DCAD-0425-907EC668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AA3-BC66-8540-46D7-ED69C811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5137" name="Straight Connector 51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4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45C1-B2CC-CA0E-68C2-9325D5FC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78658"/>
            <a:ext cx="10691265" cy="70792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E9D404F-12C3-CAB0-A641-FCBC9C40C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294944"/>
              </p:ext>
            </p:extLst>
          </p:nvPr>
        </p:nvGraphicFramePr>
        <p:xfrm>
          <a:off x="700632" y="1671385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7AFDCB0-5D0F-2E06-9B7E-A87911BDF9BC}"/>
              </a:ext>
            </a:extLst>
          </p:cNvPr>
          <p:cNvSpPr txBox="1">
            <a:spLocks/>
          </p:cNvSpPr>
          <p:nvPr/>
        </p:nvSpPr>
        <p:spPr>
          <a:xfrm>
            <a:off x="700632" y="963463"/>
            <a:ext cx="10691265" cy="7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27171-7DE7-E02B-67BE-43CE9A7DA319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29312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244-FB2D-B87D-561A-8A69C51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0133"/>
            <a:ext cx="10691265" cy="646331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0F0452-68E6-6AB8-61F4-5F30B456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11404"/>
              </p:ext>
            </p:extLst>
          </p:nvPr>
        </p:nvGraphicFramePr>
        <p:xfrm>
          <a:off x="750367" y="2060842"/>
          <a:ext cx="74659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65">
                  <a:extLst>
                    <a:ext uri="{9D8B030D-6E8A-4147-A177-3AD203B41FA5}">
                      <a16:colId xmlns:a16="http://schemas.microsoft.com/office/drawing/2014/main" val="4111864561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589077971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361779695"/>
                    </a:ext>
                  </a:extLst>
                </a:gridCol>
                <a:gridCol w="1435510">
                  <a:extLst>
                    <a:ext uri="{9D8B030D-6E8A-4147-A177-3AD203B41FA5}">
                      <a16:colId xmlns:a16="http://schemas.microsoft.com/office/drawing/2014/main" val="1182111869"/>
                    </a:ext>
                  </a:extLst>
                </a:gridCol>
                <a:gridCol w="1632156">
                  <a:extLst>
                    <a:ext uri="{9D8B030D-6E8A-4147-A177-3AD203B41FA5}">
                      <a16:colId xmlns:a16="http://schemas.microsoft.com/office/drawing/2014/main" val="277273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7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32613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Phishing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32613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58277"/>
                  </a:ext>
                </a:extLst>
              </a:tr>
            </a:tbl>
          </a:graphicData>
        </a:graphic>
      </p:graphicFrame>
      <p:pic>
        <p:nvPicPr>
          <p:cNvPr id="1026" name="Picture 2" descr="Shield ">
            <a:extLst>
              <a:ext uri="{FF2B5EF4-FFF2-40B4-BE49-F238E27FC236}">
                <a16:creationId xmlns:a16="http://schemas.microsoft.com/office/drawing/2014/main" id="{01129942-FC67-1AB2-419A-3DCB710F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7" y="2458148"/>
            <a:ext cx="317909" cy="3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rt ">
            <a:extLst>
              <a:ext uri="{FF2B5EF4-FFF2-40B4-BE49-F238E27FC236}">
                <a16:creationId xmlns:a16="http://schemas.microsoft.com/office/drawing/2014/main" id="{018D8082-0133-300F-35F8-88309C70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8" y="2802960"/>
            <a:ext cx="317908" cy="3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4BFBB-6740-B18F-D0A0-BDDEEED21281}"/>
              </a:ext>
            </a:extLst>
          </p:cNvPr>
          <p:cNvSpPr txBox="1"/>
          <p:nvPr/>
        </p:nvSpPr>
        <p:spPr>
          <a:xfrm>
            <a:off x="750365" y="1290397"/>
            <a:ext cx="104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65226 URL, bao </a:t>
            </a:r>
            <a:r>
              <a:rPr lang="en-US" dirty="0" err="1"/>
              <a:t>gồm</a:t>
            </a:r>
            <a:r>
              <a:rPr lang="en-US" dirty="0"/>
              <a:t> 32613 URL an </a:t>
            </a:r>
            <a:r>
              <a:rPr lang="en-US" dirty="0" err="1"/>
              <a:t>toàn</a:t>
            </a:r>
            <a:r>
              <a:rPr lang="en-US" dirty="0"/>
              <a:t> (50%) </a:t>
            </a:r>
            <a:r>
              <a:rPr lang="en-US" dirty="0" err="1"/>
              <a:t>và</a:t>
            </a:r>
            <a:r>
              <a:rPr lang="en-US" dirty="0"/>
              <a:t> 32613 URL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(50%).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6CEC1-A789-9930-DF73-425B06BC7C5D}"/>
              </a:ext>
            </a:extLst>
          </p:cNvPr>
          <p:cNvSpPr txBox="1"/>
          <p:nvPr/>
        </p:nvSpPr>
        <p:spPr>
          <a:xfrm>
            <a:off x="750367" y="3570668"/>
            <a:ext cx="7729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</a:t>
            </a:r>
          </a:p>
          <a:p>
            <a:r>
              <a:rPr lang="en-US" dirty="0"/>
              <a:t>✔️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✔️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(Avg &lt; 100ms)</a:t>
            </a:r>
          </a:p>
          <a:p>
            <a:r>
              <a:rPr lang="en-US" dirty="0"/>
              <a:t>⚠️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15FDF2-AD31-063A-58E5-9D18A2A213EF}"/>
              </a:ext>
            </a:extLst>
          </p:cNvPr>
          <p:cNvSpPr txBox="1">
            <a:spLocks/>
          </p:cNvSpPr>
          <p:nvPr/>
        </p:nvSpPr>
        <p:spPr>
          <a:xfrm>
            <a:off x="700633" y="786580"/>
            <a:ext cx="10691265" cy="7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087A4-AD58-470C-B12A-FE548D151C4B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9198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51D1-8326-CF22-992B-5AD8305C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D695-228C-77AA-89EC-8714E3C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78658"/>
            <a:ext cx="10691265" cy="70792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A6B612-2777-D53E-8EC4-7931A465B77E}"/>
              </a:ext>
            </a:extLst>
          </p:cNvPr>
          <p:cNvSpPr txBox="1">
            <a:spLocks/>
          </p:cNvSpPr>
          <p:nvPr/>
        </p:nvSpPr>
        <p:spPr>
          <a:xfrm>
            <a:off x="700633" y="786580"/>
            <a:ext cx="10691265" cy="7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6710-D8BB-5A8F-711F-36C378BFDC82}"/>
              </a:ext>
            </a:extLst>
          </p:cNvPr>
          <p:cNvSpPr/>
          <p:nvPr/>
        </p:nvSpPr>
        <p:spPr>
          <a:xfrm>
            <a:off x="816077" y="1582994"/>
            <a:ext cx="5279923" cy="1042219"/>
          </a:xfrm>
          <a:prstGeom prst="rect">
            <a:avLst/>
          </a:prstGeom>
          <a:solidFill>
            <a:srgbClr val="28A74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CB6F5-9D67-0A77-03CC-39AFB9BF6A8F}"/>
              </a:ext>
            </a:extLst>
          </p:cNvPr>
          <p:cNvSpPr/>
          <p:nvPr/>
        </p:nvSpPr>
        <p:spPr>
          <a:xfrm>
            <a:off x="6096001" y="1582994"/>
            <a:ext cx="5295898" cy="1042219"/>
          </a:xfrm>
          <a:prstGeom prst="rect">
            <a:avLst/>
          </a:prstGeom>
          <a:solidFill>
            <a:srgbClr val="DC354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Nhược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17521F-1BB3-A3F4-D373-073A61D70854}"/>
              </a:ext>
            </a:extLst>
          </p:cNvPr>
          <p:cNvSpPr/>
          <p:nvPr/>
        </p:nvSpPr>
        <p:spPr>
          <a:xfrm>
            <a:off x="800103" y="2625213"/>
            <a:ext cx="5279923" cy="3048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✅ </a:t>
            </a:r>
            <a:r>
              <a:rPr lang="en-US" sz="2600" dirty="0" err="1">
                <a:solidFill>
                  <a:schemeClr val="tx1"/>
                </a:solidFill>
              </a:rPr>
              <a:t>Dễ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sử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dụng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người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dùng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/>
              <a:t>✅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Tốc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độ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phân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loại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nhanh</a:t>
            </a:r>
            <a:endParaRPr lang="en-US" sz="2600" dirty="0"/>
          </a:p>
        </p:txBody>
      </p:sp>
      <p:pic>
        <p:nvPicPr>
          <p:cNvPr id="1036" name="Picture 12" descr="Like ">
            <a:extLst>
              <a:ext uri="{FF2B5EF4-FFF2-40B4-BE49-F238E27FC236}">
                <a16:creationId xmlns:a16="http://schemas.microsoft.com/office/drawing/2014/main" id="{8D24E7AB-2188-06A3-9ECD-3602246E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651818"/>
            <a:ext cx="973395" cy="9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like ">
            <a:extLst>
              <a:ext uri="{FF2B5EF4-FFF2-40B4-BE49-F238E27FC236}">
                <a16:creationId xmlns:a16="http://schemas.microsoft.com/office/drawing/2014/main" id="{46A72811-C515-2FC7-F9E8-39266BD3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74" y="1617405"/>
            <a:ext cx="973395" cy="9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6F7CE3-8518-5E28-E709-4F5E3E0F9DDD}"/>
              </a:ext>
            </a:extLst>
          </p:cNvPr>
          <p:cNvSpPr/>
          <p:nvPr/>
        </p:nvSpPr>
        <p:spPr>
          <a:xfrm>
            <a:off x="6096001" y="2625213"/>
            <a:ext cx="5295898" cy="3048000"/>
          </a:xfrm>
          <a:prstGeom prst="rect">
            <a:avLst/>
          </a:prstGeom>
          <a:solidFill>
            <a:srgbClr val="FF2F2F">
              <a:alpha val="9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⚠️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loại</a:t>
            </a:r>
            <a:r>
              <a:rPr lang="en-US" sz="2600" dirty="0"/>
              <a:t> URL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hạn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endParaRPr lang="en-US" sz="2600" dirty="0"/>
          </a:p>
          <a:p>
            <a:r>
              <a:rPr lang="en-US" sz="2800" dirty="0"/>
              <a:t>⚠️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cải</a:t>
            </a:r>
            <a:r>
              <a:rPr lang="en-US" sz="2600" dirty="0"/>
              <a:t> </a:t>
            </a:r>
            <a:r>
              <a:rPr lang="en-US" sz="2600" dirty="0" err="1"/>
              <a:t>thiện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851E7-AA2A-D004-BF2E-67FF9804BC10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29650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024D4-88A8-ACFF-FD27-47D9A99A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AD3A-3092-2A3D-5715-E8BA800A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78658"/>
            <a:ext cx="10691265" cy="70792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DC9397-31D5-F0A1-B16C-0038252390E3}"/>
              </a:ext>
            </a:extLst>
          </p:cNvPr>
          <p:cNvSpPr txBox="1">
            <a:spLocks/>
          </p:cNvSpPr>
          <p:nvPr/>
        </p:nvSpPr>
        <p:spPr>
          <a:xfrm>
            <a:off x="700633" y="786580"/>
            <a:ext cx="10691265" cy="7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CA71-27DF-0517-1C5E-8D44EA67DFAC}"/>
              </a:ext>
            </a:extLst>
          </p:cNvPr>
          <p:cNvSpPr txBox="1"/>
          <p:nvPr/>
        </p:nvSpPr>
        <p:spPr>
          <a:xfrm>
            <a:off x="2143495" y="1360209"/>
            <a:ext cx="4430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Zero-Day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8A79C-E535-63B0-410D-90594B06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1" y="1360209"/>
            <a:ext cx="1462465" cy="1462465"/>
          </a:xfrm>
          <a:prstGeom prst="rect">
            <a:avLst/>
          </a:prstGeom>
        </p:spPr>
      </p:pic>
      <p:pic>
        <p:nvPicPr>
          <p:cNvPr id="1030" name="Picture 6" descr="Antivirus ">
            <a:extLst>
              <a:ext uri="{FF2B5EF4-FFF2-40B4-BE49-F238E27FC236}">
                <a16:creationId xmlns:a16="http://schemas.microsoft.com/office/drawing/2014/main" id="{36078B97-651A-B6CC-DC22-BD67E932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298" y="29209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949282-DFC0-FE38-690B-30D44CD7C0D7}"/>
              </a:ext>
            </a:extLst>
          </p:cNvPr>
          <p:cNvSpPr txBox="1"/>
          <p:nvPr/>
        </p:nvSpPr>
        <p:spPr>
          <a:xfrm>
            <a:off x="6448774" y="2822674"/>
            <a:ext cx="443065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</a:p>
        </p:txBody>
      </p:sp>
      <p:pic>
        <p:nvPicPr>
          <p:cNvPr id="1032" name="Picture 8" descr="Upload ">
            <a:extLst>
              <a:ext uri="{FF2B5EF4-FFF2-40B4-BE49-F238E27FC236}">
                <a16:creationId xmlns:a16="http://schemas.microsoft.com/office/drawing/2014/main" id="{3258C84D-F76F-ABE7-72CE-907CDCBF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3" y="4051242"/>
            <a:ext cx="1297858" cy="12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47F1E7-365F-D35E-A3DA-F591DCEAF458}"/>
              </a:ext>
            </a:extLst>
          </p:cNvPr>
          <p:cNvSpPr txBox="1"/>
          <p:nvPr/>
        </p:nvSpPr>
        <p:spPr>
          <a:xfrm>
            <a:off x="2143495" y="4055868"/>
            <a:ext cx="443065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59C16-2A69-3F6B-7610-0CF0C633CF13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34048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8" name="Straight Connector 718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92" name="Rectangle 719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326+ Thousand Question Symbol Icon Royalty-Free Images, Stock Photos &amp;  Pictures | Shutterstock">
            <a:extLst>
              <a:ext uri="{FF2B5EF4-FFF2-40B4-BE49-F238E27FC236}">
                <a16:creationId xmlns:a16="http://schemas.microsoft.com/office/drawing/2014/main" id="{DD3265A3-452D-1FA3-2E3B-23606D3B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b="1922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4" name="Rectangle 7193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116BE-1364-DFDE-CDFE-BA0BD997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 err="1">
                <a:solidFill>
                  <a:srgbClr val="FFFFFF"/>
                </a:solidFill>
              </a:rPr>
              <a:t>Hỏi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đáp</a:t>
            </a:r>
            <a:endParaRPr lang="en-US" sz="5400" b="1" dirty="0">
              <a:solidFill>
                <a:srgbClr val="FFFFFF"/>
              </a:solidFill>
            </a:endParaRPr>
          </a:p>
        </p:txBody>
      </p:sp>
      <p:cxnSp>
        <p:nvCxnSpPr>
          <p:cNvPr id="7196" name="Straight Connector 719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D4734-9870-DC8D-A698-B7ACF59BD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67-DC26-C5FA-9822-56ADCB1E671C}"/>
              </a:ext>
            </a:extLst>
          </p:cNvPr>
          <p:cNvSpPr/>
          <p:nvPr/>
        </p:nvSpPr>
        <p:spPr>
          <a:xfrm>
            <a:off x="0" y="2605548"/>
            <a:ext cx="1071716" cy="101272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8811E-D065-9107-E3DD-7F6E16443DEF}"/>
              </a:ext>
            </a:extLst>
          </p:cNvPr>
          <p:cNvSpPr txBox="1"/>
          <p:nvPr/>
        </p:nvSpPr>
        <p:spPr>
          <a:xfrm>
            <a:off x="1071716" y="2850299"/>
            <a:ext cx="204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5407E-F969-BD34-AC9E-ECEEF166ECE6}"/>
              </a:ext>
            </a:extLst>
          </p:cNvPr>
          <p:cNvSpPr/>
          <p:nvPr/>
        </p:nvSpPr>
        <p:spPr>
          <a:xfrm>
            <a:off x="6007508" y="1042220"/>
            <a:ext cx="599767" cy="5899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4595C-FB67-08CA-1D99-926B09AD0A60}"/>
              </a:ext>
            </a:extLst>
          </p:cNvPr>
          <p:cNvSpPr/>
          <p:nvPr/>
        </p:nvSpPr>
        <p:spPr>
          <a:xfrm>
            <a:off x="6007508" y="2123766"/>
            <a:ext cx="599767" cy="5899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3F28B-071E-F49F-1D53-67DAC6D77DDC}"/>
              </a:ext>
            </a:extLst>
          </p:cNvPr>
          <p:cNvSpPr/>
          <p:nvPr/>
        </p:nvSpPr>
        <p:spPr>
          <a:xfrm>
            <a:off x="6007507" y="3134032"/>
            <a:ext cx="599767" cy="5899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9B4DF-EBD7-B8C7-DCDD-BCE99BF4E3C8}"/>
              </a:ext>
            </a:extLst>
          </p:cNvPr>
          <p:cNvSpPr/>
          <p:nvPr/>
        </p:nvSpPr>
        <p:spPr>
          <a:xfrm>
            <a:off x="6007507" y="4215578"/>
            <a:ext cx="599767" cy="5899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EB0F5-039D-A221-2CDD-A1B76C04B7D6}"/>
              </a:ext>
            </a:extLst>
          </p:cNvPr>
          <p:cNvSpPr/>
          <p:nvPr/>
        </p:nvSpPr>
        <p:spPr>
          <a:xfrm>
            <a:off x="6007507" y="5297124"/>
            <a:ext cx="599767" cy="5899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30AAE4C1-1EA6-AA46-324A-B982272D8EFA}"/>
              </a:ext>
            </a:extLst>
          </p:cNvPr>
          <p:cNvSpPr/>
          <p:nvPr/>
        </p:nvSpPr>
        <p:spPr>
          <a:xfrm>
            <a:off x="6164826" y="1209367"/>
            <a:ext cx="304800" cy="255639"/>
          </a:xfrm>
          <a:prstGeom prst="star5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0667211-12D6-B572-1EC5-FB12D119D401}"/>
              </a:ext>
            </a:extLst>
          </p:cNvPr>
          <p:cNvSpPr/>
          <p:nvPr/>
        </p:nvSpPr>
        <p:spPr>
          <a:xfrm>
            <a:off x="6164826" y="2290913"/>
            <a:ext cx="304800" cy="255639"/>
          </a:xfrm>
          <a:prstGeom prst="star5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4BB545DC-AF3D-CE41-C59A-1B24B7A07CF8}"/>
              </a:ext>
            </a:extLst>
          </p:cNvPr>
          <p:cNvSpPr/>
          <p:nvPr/>
        </p:nvSpPr>
        <p:spPr>
          <a:xfrm>
            <a:off x="6154990" y="3301178"/>
            <a:ext cx="304800" cy="255639"/>
          </a:xfrm>
          <a:prstGeom prst="star5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E2213B5-D8FF-2A95-B6FD-2F06C0D4308F}"/>
              </a:ext>
            </a:extLst>
          </p:cNvPr>
          <p:cNvSpPr/>
          <p:nvPr/>
        </p:nvSpPr>
        <p:spPr>
          <a:xfrm>
            <a:off x="6154990" y="4382725"/>
            <a:ext cx="304800" cy="255639"/>
          </a:xfrm>
          <a:prstGeom prst="star5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E897A30-A7B7-8570-B098-F0E8D99C5BDB}"/>
              </a:ext>
            </a:extLst>
          </p:cNvPr>
          <p:cNvSpPr/>
          <p:nvPr/>
        </p:nvSpPr>
        <p:spPr>
          <a:xfrm>
            <a:off x="6164826" y="5464271"/>
            <a:ext cx="304800" cy="255639"/>
          </a:xfrm>
          <a:prstGeom prst="star5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93FFB-6059-DC75-F9E3-9FA36A28B455}"/>
              </a:ext>
            </a:extLst>
          </p:cNvPr>
          <p:cNvSpPr txBox="1"/>
          <p:nvPr/>
        </p:nvSpPr>
        <p:spPr>
          <a:xfrm>
            <a:off x="6803923" y="1152520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3D79B-B07D-F32D-F24C-B60E155B69B8}"/>
              </a:ext>
            </a:extLst>
          </p:cNvPr>
          <p:cNvSpPr txBox="1"/>
          <p:nvPr/>
        </p:nvSpPr>
        <p:spPr>
          <a:xfrm>
            <a:off x="6803922" y="2236216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0ACDE-3C9C-017C-BDFF-82C36C069E51}"/>
              </a:ext>
            </a:extLst>
          </p:cNvPr>
          <p:cNvSpPr txBox="1"/>
          <p:nvPr/>
        </p:nvSpPr>
        <p:spPr>
          <a:xfrm>
            <a:off x="6803921" y="3248939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12757-3B94-91EE-D133-ACDB1D98289E}"/>
              </a:ext>
            </a:extLst>
          </p:cNvPr>
          <p:cNvSpPr txBox="1"/>
          <p:nvPr/>
        </p:nvSpPr>
        <p:spPr>
          <a:xfrm>
            <a:off x="6803921" y="4325878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F32062-F1CC-ACBF-1C35-0B8BFA0041D7}"/>
              </a:ext>
            </a:extLst>
          </p:cNvPr>
          <p:cNvSpPr txBox="1"/>
          <p:nvPr/>
        </p:nvSpPr>
        <p:spPr>
          <a:xfrm>
            <a:off x="6803920" y="5402817"/>
            <a:ext cx="26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060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FB5-ADBC-79E3-55F3-51642EA3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82026"/>
            <a:ext cx="10691265" cy="43092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3745-EDCD-C5B3-7923-9B4E37EE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934496"/>
            <a:ext cx="10691265" cy="550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Phishing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EF2859-68B8-E33F-91DF-F004B5EF7D11}"/>
              </a:ext>
            </a:extLst>
          </p:cNvPr>
          <p:cNvSpPr txBox="1">
            <a:spLocks/>
          </p:cNvSpPr>
          <p:nvPr/>
        </p:nvSpPr>
        <p:spPr>
          <a:xfrm>
            <a:off x="700634" y="1872181"/>
            <a:ext cx="5200692" cy="375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(Phishing)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(URL)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blacklist/whitelist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4" name="Picture 6" descr="Beware of Phishing Attacks using deceptive multi-layer Google URLs  redirections - Green Radar">
            <a:extLst>
              <a:ext uri="{FF2B5EF4-FFF2-40B4-BE49-F238E27FC236}">
                <a16:creationId xmlns:a16="http://schemas.microsoft.com/office/drawing/2014/main" id="{E0CCF87B-5514-8257-4E5C-8BD0F471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0323"/>
            <a:ext cx="5804351" cy="40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45750-B88D-C9B0-E750-49703B657B2D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467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B570-54E4-D899-E928-19AE815F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DD1D-6395-9F5F-8B33-EB1C69D4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82026"/>
            <a:ext cx="10691265" cy="43092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1A33-D9A3-4EC1-36AA-C7BE621A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934496"/>
            <a:ext cx="10691265" cy="550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Phishing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8BCFC-3918-0800-7476-9DE3AD84447C}"/>
              </a:ext>
            </a:extLst>
          </p:cNvPr>
          <p:cNvSpPr txBox="1">
            <a:spLocks/>
          </p:cNvSpPr>
          <p:nvPr/>
        </p:nvSpPr>
        <p:spPr>
          <a:xfrm>
            <a:off x="904681" y="1631362"/>
            <a:ext cx="4552223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D4CE21-985A-DDB2-8782-30BC4A026E83}"/>
              </a:ext>
            </a:extLst>
          </p:cNvPr>
          <p:cNvSpPr txBox="1">
            <a:spLocks/>
          </p:cNvSpPr>
          <p:nvPr/>
        </p:nvSpPr>
        <p:spPr>
          <a:xfrm>
            <a:off x="904681" y="3875629"/>
            <a:ext cx="4552223" cy="20478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rotect&quot; Icon - Download for free – Iconduck">
            <a:extLst>
              <a:ext uri="{FF2B5EF4-FFF2-40B4-BE49-F238E27FC236}">
                <a16:creationId xmlns:a16="http://schemas.microsoft.com/office/drawing/2014/main" id="{51E5477F-DFB6-770D-B34F-9C91D029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42" y="2371725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4BBF8-3BE5-267D-88EB-FDD0EC823DDE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6528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FF63-0F67-2A4B-1A9A-ADB4818C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F4A2-7D2F-D1DA-8780-E44AD100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82026"/>
            <a:ext cx="10691265" cy="43092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4664-C870-02EC-DF66-4814021E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934496"/>
            <a:ext cx="10691265" cy="550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EA77C-24EE-B962-7F4E-6D56CAFB44F4}"/>
              </a:ext>
            </a:extLst>
          </p:cNvPr>
          <p:cNvSpPr txBox="1">
            <a:spLocks/>
          </p:cNvSpPr>
          <p:nvPr/>
        </p:nvSpPr>
        <p:spPr>
          <a:xfrm>
            <a:off x="904681" y="1631362"/>
            <a:ext cx="4729203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50E30-5D3B-EC97-9FCD-58360916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61" y="1484671"/>
            <a:ext cx="6583339" cy="39255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7172C-7AC2-63E2-5B97-6D649F6EF243}"/>
              </a:ext>
            </a:extLst>
          </p:cNvPr>
          <p:cNvSpPr txBox="1">
            <a:spLocks/>
          </p:cNvSpPr>
          <p:nvPr/>
        </p:nvSpPr>
        <p:spPr>
          <a:xfrm>
            <a:off x="904681" y="3520799"/>
            <a:ext cx="4729203" cy="20478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F362B-E8D0-AA40-8C6D-845E9D2585E4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725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333DF-55F0-5635-EAB6-1B694333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648D-C776-20BD-99F5-21A3845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82026"/>
            <a:ext cx="5395365" cy="43092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07E7-02C7-DC8D-A40E-2D4456B2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10913"/>
            <a:ext cx="3438747" cy="5501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FBD9C-D7DB-55A6-F5C4-86ED7D6020C1}"/>
              </a:ext>
            </a:extLst>
          </p:cNvPr>
          <p:cNvSpPr txBox="1"/>
          <p:nvPr/>
        </p:nvSpPr>
        <p:spPr>
          <a:xfrm>
            <a:off x="700633" y="1361088"/>
            <a:ext cx="5139727" cy="1960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Các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URL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94B16-ED7D-2E1C-2D18-DA8FC17E51AB}"/>
              </a:ext>
            </a:extLst>
          </p:cNvPr>
          <p:cNvSpPr txBox="1"/>
          <p:nvPr/>
        </p:nvSpPr>
        <p:spPr>
          <a:xfrm>
            <a:off x="700634" y="3230931"/>
            <a:ext cx="539536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b="1" dirty="0"/>
              <a:t> 3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: </a:t>
            </a:r>
            <a:r>
              <a:rPr lang="en-US" dirty="0"/>
              <a:t>Trang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URL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XGBoost</a:t>
            </a:r>
            <a:r>
              <a:rPr lang="en-US" b="1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URL </a:t>
            </a:r>
            <a:r>
              <a:rPr lang="en-US" dirty="0" err="1"/>
              <a:t>là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dataset offline.</a:t>
            </a:r>
          </a:p>
        </p:txBody>
      </p:sp>
      <p:pic>
        <p:nvPicPr>
          <p:cNvPr id="4098" name="Picture 2" descr="Hơn 320.200 Bánh Răng Hình Minh Họa ảnh, hình chụp &amp; hình ảnh trả phí bản  quyền một lần sẵn có - iStock">
            <a:extLst>
              <a:ext uri="{FF2B5EF4-FFF2-40B4-BE49-F238E27FC236}">
                <a16:creationId xmlns:a16="http://schemas.microsoft.com/office/drawing/2014/main" id="{A34AA62E-A367-8900-6E90-CCC729BBD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47" y="1845310"/>
            <a:ext cx="1116469" cy="11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FE75D-22F8-F4C7-51C5-594EEDBF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47" y="788075"/>
            <a:ext cx="1185295" cy="5516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969FF7-5314-DFD0-D234-A11D3643C89A}"/>
              </a:ext>
            </a:extLst>
          </p:cNvPr>
          <p:cNvSpPr/>
          <p:nvPr/>
        </p:nvSpPr>
        <p:spPr>
          <a:xfrm rot="5400000">
            <a:off x="8197605" y="1483636"/>
            <a:ext cx="550176" cy="358284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E8667C-B210-EDC1-E272-C270755D5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04" y="3908858"/>
            <a:ext cx="1043093" cy="73060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ECF4FD-6D3F-0DAA-99AD-E62D690079F5}"/>
              </a:ext>
            </a:extLst>
          </p:cNvPr>
          <p:cNvSpPr/>
          <p:nvPr/>
        </p:nvSpPr>
        <p:spPr>
          <a:xfrm>
            <a:off x="9025269" y="2023321"/>
            <a:ext cx="2466097" cy="75745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Extract_features_from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URL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B61E34-D9EB-652F-CC3F-ADD6FBFDD937}"/>
              </a:ext>
            </a:extLst>
          </p:cNvPr>
          <p:cNvSpPr/>
          <p:nvPr/>
        </p:nvSpPr>
        <p:spPr>
          <a:xfrm rot="5400000">
            <a:off x="8197605" y="2915037"/>
            <a:ext cx="550176" cy="358284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23E5BC-6980-CA52-1DE7-ED3BB8D1C83B}"/>
              </a:ext>
            </a:extLst>
          </p:cNvPr>
          <p:cNvSpPr/>
          <p:nvPr/>
        </p:nvSpPr>
        <p:spPr>
          <a:xfrm rot="5400000">
            <a:off x="8197605" y="4825456"/>
            <a:ext cx="550176" cy="358284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9982-F0E7-FBB5-E3BA-7060FF741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29" y="3363975"/>
            <a:ext cx="1043093" cy="73060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750B40-F4B7-CF43-3DF4-75B89B408315}"/>
              </a:ext>
            </a:extLst>
          </p:cNvPr>
          <p:cNvSpPr/>
          <p:nvPr/>
        </p:nvSpPr>
        <p:spPr>
          <a:xfrm>
            <a:off x="7789350" y="5369733"/>
            <a:ext cx="1366685" cy="47518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1A80A-0247-AFE4-6352-073901CAF7EA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1E9EF4-89D2-0442-02B1-EBF885F384F8}"/>
              </a:ext>
            </a:extLst>
          </p:cNvPr>
          <p:cNvCxnSpPr>
            <a:stCxn id="20" idx="3"/>
            <a:endCxn id="20" idx="3"/>
          </p:cNvCxnSpPr>
          <p:nvPr/>
        </p:nvCxnSpPr>
        <p:spPr>
          <a:xfrm>
            <a:off x="9156035" y="56073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958836-022F-B170-1E9F-DC1EFB7EB1D1}"/>
              </a:ext>
            </a:extLst>
          </p:cNvPr>
          <p:cNvCxnSpPr>
            <a:stCxn id="20" idx="3"/>
          </p:cNvCxnSpPr>
          <p:nvPr/>
        </p:nvCxnSpPr>
        <p:spPr>
          <a:xfrm>
            <a:off x="9156035" y="5607327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8568E0-AD50-3ADC-D56F-8D883D012872}"/>
              </a:ext>
            </a:extLst>
          </p:cNvPr>
          <p:cNvCxnSpPr/>
          <p:nvPr/>
        </p:nvCxnSpPr>
        <p:spPr>
          <a:xfrm>
            <a:off x="9613235" y="5369733"/>
            <a:ext cx="0" cy="475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5CE9C-3D5B-E4BE-8290-36E5B1277A70}"/>
              </a:ext>
            </a:extLst>
          </p:cNvPr>
          <p:cNvCxnSpPr/>
          <p:nvPr/>
        </p:nvCxnSpPr>
        <p:spPr>
          <a:xfrm>
            <a:off x="9613235" y="5369733"/>
            <a:ext cx="346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3BCE-C7B6-4C88-D247-FD9AA0A26220}"/>
              </a:ext>
            </a:extLst>
          </p:cNvPr>
          <p:cNvCxnSpPr/>
          <p:nvPr/>
        </p:nvCxnSpPr>
        <p:spPr>
          <a:xfrm>
            <a:off x="9613235" y="5841324"/>
            <a:ext cx="346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CE3CB1-334F-5A29-F3A6-1D23C9ADEC54}"/>
              </a:ext>
            </a:extLst>
          </p:cNvPr>
          <p:cNvSpPr txBox="1"/>
          <p:nvPr/>
        </p:nvSpPr>
        <p:spPr>
          <a:xfrm>
            <a:off x="10137057" y="5185066"/>
            <a:ext cx="8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Safe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2EE3-EBE6-29E1-7462-C199FA53616D}"/>
              </a:ext>
            </a:extLst>
          </p:cNvPr>
          <p:cNvSpPr txBox="1"/>
          <p:nvPr/>
        </p:nvSpPr>
        <p:spPr>
          <a:xfrm>
            <a:off x="10209949" y="5607326"/>
            <a:ext cx="110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Phishing</a:t>
            </a:r>
          </a:p>
        </p:txBody>
      </p:sp>
      <p:pic>
        <p:nvPicPr>
          <p:cNvPr id="28" name="Picture 2" descr="Shield ">
            <a:extLst>
              <a:ext uri="{FF2B5EF4-FFF2-40B4-BE49-F238E27FC236}">
                <a16:creationId xmlns:a16="http://schemas.microsoft.com/office/drawing/2014/main" id="{0C4F6C17-1BB7-558C-E1D6-9FBCF408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408" y="5210778"/>
            <a:ext cx="317909" cy="3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lert ">
            <a:extLst>
              <a:ext uri="{FF2B5EF4-FFF2-40B4-BE49-F238E27FC236}">
                <a16:creationId xmlns:a16="http://schemas.microsoft.com/office/drawing/2014/main" id="{B2DE5750-ADA3-2A4A-9014-E2C70A07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77" y="5586266"/>
            <a:ext cx="317908" cy="3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2" grpId="0" animBg="1"/>
      <p:bldP spid="14" grpId="0" animBg="1"/>
      <p:bldP spid="15" grpId="0" animBg="1"/>
      <p:bldP spid="18" grpId="0" animBg="1"/>
      <p:bldP spid="20" grpId="0" animBg="1"/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A9B2-A678-2EB0-5094-0472BAC6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277487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925DC64-F7F2-5447-7ABF-6FCF005A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0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585370-8B97-9490-9C2E-0B4B1553D46C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5618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A1546-17EF-BD17-3758-AD1B1D5D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90887"/>
            <a:ext cx="5187745" cy="5330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AD21BF-3320-122D-1FC9-063823088659}"/>
              </a:ext>
            </a:extLst>
          </p:cNvPr>
          <p:cNvSpPr txBox="1"/>
          <p:nvPr/>
        </p:nvSpPr>
        <p:spPr>
          <a:xfrm>
            <a:off x="1595542" y="4423587"/>
            <a:ext cx="4392302" cy="1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Python</a:t>
            </a:r>
            <a:r>
              <a:rPr lang="en-US" dirty="0"/>
              <a:t>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Machine Learning.</a:t>
            </a:r>
          </a:p>
        </p:txBody>
      </p:sp>
      <p:pic>
        <p:nvPicPr>
          <p:cNvPr id="2050" name="Picture 2" descr="Github ">
            <a:extLst>
              <a:ext uri="{FF2B5EF4-FFF2-40B4-BE49-F238E27FC236}">
                <a16:creationId xmlns:a16="http://schemas.microsoft.com/office/drawing/2014/main" id="{2D2275F7-9B22-CF21-4119-F849504A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1362" y="1518940"/>
            <a:ext cx="2109607" cy="21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device only">
            <a:extLst>
              <a:ext uri="{FF2B5EF4-FFF2-40B4-BE49-F238E27FC236}">
                <a16:creationId xmlns:a16="http://schemas.microsoft.com/office/drawing/2014/main" id="{98D5A62D-6565-7A35-3338-98EB7F57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7764" y="1271728"/>
            <a:ext cx="2860070" cy="33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0A6962-697E-E193-D36F-E4FF751EADCB}"/>
              </a:ext>
            </a:extLst>
          </p:cNvPr>
          <p:cNvSpPr txBox="1"/>
          <p:nvPr/>
        </p:nvSpPr>
        <p:spPr>
          <a:xfrm>
            <a:off x="7583386" y="4330235"/>
            <a:ext cx="3089529" cy="79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GitHub</a:t>
            </a:r>
            <a:r>
              <a:rPr lang="en-US" dirty="0"/>
              <a:t>: 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1CE8-90D5-4309-55B0-4038FCC4FB65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57114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vice only">
            <a:extLst>
              <a:ext uri="{FF2B5EF4-FFF2-40B4-BE49-F238E27FC236}">
                <a16:creationId xmlns:a16="http://schemas.microsoft.com/office/drawing/2014/main" id="{5CEEA31E-A284-F20B-7B0E-8B01AABF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9" y="2806210"/>
            <a:ext cx="1027795" cy="124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EB0FC57-22A5-C10E-C8F9-C8C071CDA03C}"/>
              </a:ext>
            </a:extLst>
          </p:cNvPr>
          <p:cNvSpPr txBox="1">
            <a:spLocks/>
          </p:cNvSpPr>
          <p:nvPr/>
        </p:nvSpPr>
        <p:spPr>
          <a:xfrm>
            <a:off x="800099" y="190887"/>
            <a:ext cx="4991885" cy="618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E0AF2-512C-5046-C6CB-57ACEC7B9F33}"/>
              </a:ext>
            </a:extLst>
          </p:cNvPr>
          <p:cNvSpPr txBox="1"/>
          <p:nvPr/>
        </p:nvSpPr>
        <p:spPr>
          <a:xfrm>
            <a:off x="946101" y="4071950"/>
            <a:ext cx="9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27155E-0FAF-927A-A97D-90E3053CFC06}"/>
              </a:ext>
            </a:extLst>
          </p:cNvPr>
          <p:cNvCxnSpPr/>
          <p:nvPr/>
        </p:nvCxnSpPr>
        <p:spPr>
          <a:xfrm>
            <a:off x="2497394" y="892626"/>
            <a:ext cx="0" cy="51206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A42FB6-D975-0FA0-0518-7B480D2CF86E}"/>
              </a:ext>
            </a:extLst>
          </p:cNvPr>
          <p:cNvSpPr txBox="1"/>
          <p:nvPr/>
        </p:nvSpPr>
        <p:spPr>
          <a:xfrm>
            <a:off x="2706763" y="1183706"/>
            <a:ext cx="4666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Flask: </a:t>
            </a:r>
            <a:r>
              <a:rPr lang="en-US" dirty="0">
                <a:solidFill>
                  <a:schemeClr val="tx1"/>
                </a:solidFill>
              </a:rPr>
              <a:t>Framework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CA1C-7D1E-095E-F42B-2A39D1DC37E7}"/>
              </a:ext>
            </a:extLst>
          </p:cNvPr>
          <p:cNvSpPr txBox="1"/>
          <p:nvPr/>
        </p:nvSpPr>
        <p:spPr>
          <a:xfrm>
            <a:off x="2706764" y="2040207"/>
            <a:ext cx="4264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Requests: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URL </a:t>
            </a:r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5431-171C-5A83-E4DA-719ECF3C858C}"/>
              </a:ext>
            </a:extLst>
          </p:cNvPr>
          <p:cNvSpPr txBox="1"/>
          <p:nvPr/>
        </p:nvSpPr>
        <p:spPr>
          <a:xfrm>
            <a:off x="2706765" y="2830296"/>
            <a:ext cx="4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Scikit-learn, </a:t>
            </a:r>
            <a:r>
              <a:rPr lang="en-US" b="1" dirty="0" err="1">
                <a:solidFill>
                  <a:schemeClr val="tx1"/>
                </a:solidFill>
              </a:rPr>
              <a:t>xgboost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1885F-1F87-1567-7112-CACC28989884}"/>
              </a:ext>
            </a:extLst>
          </p:cNvPr>
          <p:cNvSpPr txBox="1"/>
          <p:nvPr/>
        </p:nvSpPr>
        <p:spPr>
          <a:xfrm>
            <a:off x="2706764" y="3794951"/>
            <a:ext cx="4666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Joblib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Đóng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670EB-AF3D-CBBD-591F-2227CE56A7FB}"/>
              </a:ext>
            </a:extLst>
          </p:cNvPr>
          <p:cNvSpPr txBox="1"/>
          <p:nvPr/>
        </p:nvSpPr>
        <p:spPr>
          <a:xfrm>
            <a:off x="2706762" y="4750964"/>
            <a:ext cx="499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đoán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409FC9-A6E2-486F-E306-0F31599C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598" y="1549799"/>
            <a:ext cx="975880" cy="1136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A12992-C2C3-F2BB-A4A3-26AE3ED3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54" y="2585091"/>
            <a:ext cx="888313" cy="1136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BA693A-6C8D-C0C0-A422-2A2A559D9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54" y="916438"/>
            <a:ext cx="981303" cy="1136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CC4037-A17A-E959-0AF9-5D769691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936" y="3429000"/>
            <a:ext cx="981303" cy="11367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05035D-EFA1-5238-19EB-ED241BFB3B28}"/>
              </a:ext>
            </a:extLst>
          </p:cNvPr>
          <p:cNvSpPr txBox="1"/>
          <p:nvPr/>
        </p:nvSpPr>
        <p:spPr>
          <a:xfrm>
            <a:off x="8166412" y="1994040"/>
            <a:ext cx="9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7652A-BB77-F6DC-8238-CF1C1FCC2D34}"/>
              </a:ext>
            </a:extLst>
          </p:cNvPr>
          <p:cNvSpPr txBox="1"/>
          <p:nvPr/>
        </p:nvSpPr>
        <p:spPr>
          <a:xfrm>
            <a:off x="10235261" y="2649003"/>
            <a:ext cx="12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6BE2-B2C2-7DE6-7D1C-D13B67FFEAE5}"/>
              </a:ext>
            </a:extLst>
          </p:cNvPr>
          <p:cNvSpPr txBox="1"/>
          <p:nvPr/>
        </p:nvSpPr>
        <p:spPr>
          <a:xfrm>
            <a:off x="8109277" y="3721830"/>
            <a:ext cx="11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Styles.css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43957-A517-3E33-55AE-7ADC5AA27300}"/>
              </a:ext>
            </a:extLst>
          </p:cNvPr>
          <p:cNvSpPr txBox="1"/>
          <p:nvPr/>
        </p:nvSpPr>
        <p:spPr>
          <a:xfrm>
            <a:off x="10147982" y="4476638"/>
            <a:ext cx="178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Extract_features_from_url.py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55274F4-AD39-9DF4-B8F8-1428A839F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277" y="4441282"/>
            <a:ext cx="1045348" cy="12857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DCA4FF-DE63-6694-2B45-9958AF5E82AF}"/>
              </a:ext>
            </a:extLst>
          </p:cNvPr>
          <p:cNvSpPr txBox="1"/>
          <p:nvPr/>
        </p:nvSpPr>
        <p:spPr>
          <a:xfrm>
            <a:off x="7857276" y="5727060"/>
            <a:ext cx="170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Xgb_model.pkl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BC04A-DD57-52D5-AF0A-0201A463BE11}"/>
              </a:ext>
            </a:extLst>
          </p:cNvPr>
          <p:cNvSpPr txBox="1"/>
          <p:nvPr/>
        </p:nvSpPr>
        <p:spPr>
          <a:xfrm>
            <a:off x="11031794" y="6341806"/>
            <a:ext cx="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402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33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967</Words>
  <Application>Microsoft Office PowerPoint</Application>
  <PresentationFormat>Widescreen</PresentationFormat>
  <Paragraphs>127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Calisto MT</vt:lpstr>
      <vt:lpstr>Times New Roman</vt:lpstr>
      <vt:lpstr>Univers Condensed</vt:lpstr>
      <vt:lpstr>ChronicleVTI</vt:lpstr>
      <vt:lpstr>PowerPoint Presentation</vt:lpstr>
      <vt:lpstr>PowerPoint Presentation</vt:lpstr>
      <vt:lpstr>Giới thiệu đề tài</vt:lpstr>
      <vt:lpstr>Giới thiệu đề tài</vt:lpstr>
      <vt:lpstr>Giới thiệu đề tài</vt:lpstr>
      <vt:lpstr>Phân tích hệ thống</vt:lpstr>
      <vt:lpstr>Luồng  hoạt động chính của  chương trình</vt:lpstr>
      <vt:lpstr>Công nghệ sử dụng</vt:lpstr>
      <vt:lpstr>PowerPoint Presentation</vt:lpstr>
      <vt:lpstr>demo</vt:lpstr>
      <vt:lpstr>Kết luận</vt:lpstr>
      <vt:lpstr>Kết luận</vt:lpstr>
      <vt:lpstr>Kết luận</vt:lpstr>
      <vt:lpstr>Kết luận</vt:lpstr>
      <vt:lpstr>Hỏi đáp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Hai Dang 20225175</dc:creator>
  <cp:lastModifiedBy>Hoang Duc Khai 20225341</cp:lastModifiedBy>
  <cp:revision>70</cp:revision>
  <dcterms:created xsi:type="dcterms:W3CDTF">2025-05-15T09:02:06Z</dcterms:created>
  <dcterms:modified xsi:type="dcterms:W3CDTF">2025-05-30T06:29:00Z</dcterms:modified>
</cp:coreProperties>
</file>