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0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1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2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9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EBB89E9-2AD5-48C1-B690-05B926BBE0F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FE0CE8-17D6-48F8-9578-D8FDE054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9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993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Game of Phones System Inception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3044"/>
            <a:ext cx="9144000" cy="722760"/>
          </a:xfrm>
        </p:spPr>
        <p:txBody>
          <a:bodyPr>
            <a:noAutofit/>
          </a:bodyPr>
          <a:lstStyle/>
          <a:p>
            <a:r>
              <a:rPr lang="en-US" sz="5400" dirty="0" smtClean="0"/>
              <a:t>D</a:t>
            </a:r>
            <a:r>
              <a:rPr lang="en-US" sz="5400" baseline="30000" dirty="0" smtClean="0"/>
              <a:t>3</a:t>
            </a:r>
            <a:endParaRPr lang="en-US" sz="54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69" y="4260620"/>
            <a:ext cx="3349228" cy="2317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1" y="80854"/>
            <a:ext cx="2040199" cy="18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building?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66" y="307970"/>
            <a:ext cx="9894711" cy="62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89" y="281318"/>
            <a:ext cx="9805143" cy="63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DucksDucksDucks/Game_Of_Phones_Design/master/Wiki/images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4" y="191641"/>
            <a:ext cx="7793048" cy="64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62452" y="635152"/>
            <a:ext cx="3646649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Phone App Technologies</a:t>
            </a:r>
          </a:p>
          <a:p>
            <a:pPr>
              <a:lnSpc>
                <a:spcPct val="150000"/>
              </a:lnSpc>
            </a:pPr>
            <a:r>
              <a:rPr lang="en-US" dirty="0"/>
              <a:t>o iOS (none)</a:t>
            </a:r>
          </a:p>
          <a:p>
            <a:pPr>
              <a:lnSpc>
                <a:spcPct val="150000"/>
              </a:lnSpc>
            </a:pPr>
            <a:r>
              <a:rPr lang="en-US" dirty="0"/>
              <a:t>o Android (Tutorial)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Application and Web Development</a:t>
            </a:r>
          </a:p>
          <a:p>
            <a:pPr>
              <a:lnSpc>
                <a:spcPct val="150000"/>
              </a:lnSpc>
            </a:pPr>
            <a:r>
              <a:rPr lang="en-US" dirty="0"/>
              <a:t>o Java (Moderate)</a:t>
            </a:r>
          </a:p>
          <a:p>
            <a:pPr>
              <a:lnSpc>
                <a:spcPct val="150000"/>
              </a:lnSpc>
            </a:pPr>
            <a:r>
              <a:rPr lang="en-US" dirty="0"/>
              <a:t>o Swift (None)</a:t>
            </a:r>
          </a:p>
          <a:p>
            <a:pPr>
              <a:lnSpc>
                <a:spcPct val="150000"/>
              </a:lnSpc>
            </a:pPr>
            <a:r>
              <a:rPr lang="en-US" dirty="0"/>
              <a:t>o HTML 5 (Moderate)</a:t>
            </a:r>
          </a:p>
          <a:p>
            <a:pPr>
              <a:lnSpc>
                <a:spcPct val="150000"/>
              </a:lnSpc>
            </a:pPr>
            <a:r>
              <a:rPr lang="en-US" dirty="0"/>
              <a:t>o JavaScript (Small Scale)</a:t>
            </a:r>
          </a:p>
          <a:p>
            <a:pPr>
              <a:lnSpc>
                <a:spcPct val="150000"/>
              </a:lnSpc>
            </a:pPr>
            <a:r>
              <a:rPr lang="en-US" dirty="0"/>
              <a:t>o JQuery (Small Scale)</a:t>
            </a:r>
          </a:p>
          <a:p>
            <a:pPr>
              <a:lnSpc>
                <a:spcPct val="150000"/>
              </a:lnSpc>
            </a:pPr>
            <a:r>
              <a:rPr lang="en-US" dirty="0"/>
              <a:t>o Bootstrap (Small Scale)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Web Server Scripting</a:t>
            </a:r>
          </a:p>
          <a:p>
            <a:pPr>
              <a:lnSpc>
                <a:spcPct val="150000"/>
              </a:lnSpc>
            </a:pPr>
            <a:r>
              <a:rPr lang="en-US" dirty="0"/>
              <a:t>o PHP (Small Scale)</a:t>
            </a:r>
          </a:p>
          <a:p>
            <a:pPr>
              <a:lnSpc>
                <a:spcPct val="150000"/>
              </a:lnSpc>
            </a:pPr>
            <a:r>
              <a:rPr lang="en-US" dirty="0"/>
              <a:t>o Microsoft ASP .NET (None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0" y="65706"/>
            <a:ext cx="5952883" cy="4330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539" y="558304"/>
            <a:ext cx="5945148" cy="38382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4251" y="4566526"/>
            <a:ext cx="1160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of </a:t>
            </a:r>
            <a:r>
              <a:rPr lang="en-US" sz="2400" dirty="0" smtClean="0"/>
              <a:t>5 </a:t>
            </a:r>
            <a:r>
              <a:rPr lang="en-US" sz="2400" dirty="0"/>
              <a:t>person </a:t>
            </a:r>
            <a:r>
              <a:rPr lang="en-US" sz="2400" dirty="0" smtClean="0"/>
              <a:t>months</a:t>
            </a:r>
          </a:p>
          <a:p>
            <a:endParaRPr lang="en-US" sz="2400" dirty="0" smtClean="0"/>
          </a:p>
          <a:p>
            <a:r>
              <a:rPr lang="en-US" sz="2400" dirty="0" smtClean="0"/>
              <a:t>Total of 4.25 </a:t>
            </a:r>
            <a:r>
              <a:rPr lang="en-US" sz="2400" dirty="0"/>
              <a:t>complete months for a 4.3 person </a:t>
            </a:r>
            <a:r>
              <a:rPr lang="en-US" sz="2400" dirty="0" smtClean="0"/>
              <a:t>team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Biggest risk: Connectivity</a:t>
            </a:r>
          </a:p>
          <a:p>
            <a:r>
              <a:rPr lang="en-US" dirty="0" smtClean="0"/>
              <a:t>Smallest usable functionality: Asking 1 question, receiving an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59" y="481694"/>
            <a:ext cx="5506164" cy="59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7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08" y="2594731"/>
            <a:ext cx="3349228" cy="2317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51" y="2739972"/>
            <a:ext cx="2040199" cy="18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26</TotalTime>
  <Words>115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Game of Phones System Inception</vt:lpstr>
      <vt:lpstr>What are we building?</vt:lpstr>
      <vt:lpstr>PowerPoint Presentation</vt:lpstr>
      <vt:lpstr>PowerPoint Presentation</vt:lpstr>
      <vt:lpstr>PowerPoint Presentation</vt:lpstr>
      <vt:lpstr>PowerPoint Presentation</vt:lpstr>
      <vt:lpstr>Plan for sprint 1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Phones System Inception</dc:title>
  <dc:creator>Amelia Merritt</dc:creator>
  <cp:lastModifiedBy>Amelia Merritt</cp:lastModifiedBy>
  <cp:revision>4</cp:revision>
  <dcterms:created xsi:type="dcterms:W3CDTF">2016-10-27T23:24:15Z</dcterms:created>
  <dcterms:modified xsi:type="dcterms:W3CDTF">2016-10-27T23:50:49Z</dcterms:modified>
</cp:coreProperties>
</file>