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88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90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51BBA6-36DF-47E0-BB86-26E55055E26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two elaboration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Amelia, Josh, Kyle, Zach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05" y="4282842"/>
            <a:ext cx="2548812" cy="1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67" y="0"/>
            <a:ext cx="407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DucksDucksDucks/Game_Of_Phones_Design/master/Wiki/images/Ask%20a%20Question%20Sq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45" y="185541"/>
            <a:ext cx="9629775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DucksDucksDucks/Game_Of_Phones_Design/master/Wiki/images/Answer%20a%20Question%20Sq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4" y="293188"/>
            <a:ext cx="6986361" cy="61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0" y="290592"/>
            <a:ext cx="10058400" cy="62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50" y="333456"/>
            <a:ext cx="6211996" cy="5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Display Current Question </a:t>
            </a:r>
          </a:p>
          <a:p>
            <a:pPr lvl="1"/>
            <a:r>
              <a:rPr lang="en-US" dirty="0"/>
              <a:t>Selected question is displayed on desktop application</a:t>
            </a:r>
          </a:p>
          <a:p>
            <a:r>
              <a:rPr lang="en-US" dirty="0"/>
              <a:t>Selected Displayed Answers </a:t>
            </a:r>
          </a:p>
          <a:p>
            <a:pPr lvl="1"/>
            <a:r>
              <a:rPr lang="en-US" dirty="0"/>
              <a:t>Desktop app can display selected answers</a:t>
            </a:r>
          </a:p>
          <a:p>
            <a:r>
              <a:rPr lang="en-US" dirty="0"/>
              <a:t>See if Answer is Chosen </a:t>
            </a:r>
          </a:p>
          <a:p>
            <a:pPr lvl="1"/>
            <a:r>
              <a:rPr lang="en-US" dirty="0"/>
              <a:t>App notifies user when their answer is chosen</a:t>
            </a:r>
          </a:p>
          <a:p>
            <a:r>
              <a:rPr lang="en-US" dirty="0"/>
              <a:t>Tests </a:t>
            </a:r>
          </a:p>
          <a:p>
            <a:pPr lvl="1"/>
            <a:r>
              <a:rPr lang="en-US" dirty="0"/>
              <a:t>Choose a question and make sure it is being displayed on the desktop</a:t>
            </a:r>
          </a:p>
          <a:p>
            <a:pPr lvl="1"/>
            <a:r>
              <a:rPr lang="en-US" dirty="0"/>
              <a:t>Select answers to be displayed and make sure they are being displayed</a:t>
            </a:r>
          </a:p>
          <a:p>
            <a:pPr lvl="1"/>
            <a:r>
              <a:rPr lang="en-US" dirty="0"/>
              <a:t>Select an answer to be displayed and make sure the app notifies the user</a:t>
            </a:r>
          </a:p>
        </p:txBody>
      </p:sp>
    </p:spTree>
    <p:extLst>
      <p:ext uri="{BB962C8B-B14F-4D97-AF65-F5344CB8AC3E}">
        <p14:creationId xmlns:p14="http://schemas.microsoft.com/office/powerpoint/2010/main" val="18880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Kyle/Josh (Apple) and Amelia (Android):</a:t>
            </a:r>
          </a:p>
          <a:p>
            <a:pPr lvl="1"/>
            <a:r>
              <a:rPr lang="en-US" sz="2800" dirty="0" smtClean="0"/>
              <a:t>Database connectivity</a:t>
            </a:r>
          </a:p>
          <a:p>
            <a:pPr lvl="1"/>
            <a:r>
              <a:rPr lang="en-US" sz="2800" dirty="0" smtClean="0"/>
              <a:t>Seeing if answer is chosen</a:t>
            </a:r>
          </a:p>
          <a:p>
            <a:pPr lvl="1"/>
            <a:r>
              <a:rPr lang="en-US" sz="2800" dirty="0" smtClean="0"/>
              <a:t>Finishing Sprint One tasks</a:t>
            </a:r>
            <a:endParaRPr lang="en-US" sz="2800" dirty="0" smtClean="0"/>
          </a:p>
          <a:p>
            <a:r>
              <a:rPr lang="en-US" sz="3200" dirty="0" smtClean="0"/>
              <a:t>Zach (Desktop):</a:t>
            </a:r>
          </a:p>
          <a:p>
            <a:pPr lvl="1"/>
            <a:r>
              <a:rPr lang="en-US" sz="2800" dirty="0" smtClean="0"/>
              <a:t>Displaying a question</a:t>
            </a:r>
          </a:p>
          <a:p>
            <a:pPr lvl="1"/>
            <a:r>
              <a:rPr lang="en-US" sz="2800" dirty="0" smtClean="0"/>
              <a:t>Selecting a student Answer</a:t>
            </a:r>
          </a:p>
          <a:p>
            <a:pPr lvl="1"/>
            <a:r>
              <a:rPr lang="en-US" sz="2800" dirty="0" smtClean="0"/>
              <a:t>Finishing Sprint One tasks</a:t>
            </a:r>
            <a:endParaRPr lang="en-US" sz="2800" dirty="0"/>
          </a:p>
          <a:p>
            <a:r>
              <a:rPr lang="en-US" sz="3200" dirty="0" smtClean="0"/>
              <a:t>Amelia (Database):</a:t>
            </a:r>
          </a:p>
          <a:p>
            <a:pPr lvl="1"/>
            <a:r>
              <a:rPr lang="en-US" sz="2800" dirty="0" smtClean="0"/>
              <a:t>Expanding functionality to include pictures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5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87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133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Sprint two elaboration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plan</vt:lpstr>
      <vt:lpstr>What comes 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Elaboration</dc:title>
  <dc:creator>Amelia Merritt</dc:creator>
  <cp:lastModifiedBy>Zachary Green</cp:lastModifiedBy>
  <cp:revision>5</cp:revision>
  <dcterms:created xsi:type="dcterms:W3CDTF">2016-11-14T15:32:52Z</dcterms:created>
  <dcterms:modified xsi:type="dcterms:W3CDTF">2017-01-23T15:32:27Z</dcterms:modified>
</cp:coreProperties>
</file>