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1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88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90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51BBA6-36DF-47E0-BB86-26E55055E26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387257-E03C-4F2B-801E-A456C96C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two elaboration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Amelia, Josh, Kyle, Zach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05" y="4282842"/>
            <a:ext cx="2548812" cy="1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1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Display Current Question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Selected question is displayed on desktop application</a:t>
            </a:r>
          </a:p>
          <a:p>
            <a:r>
              <a:rPr lang="en-US" dirty="0">
                <a:solidFill>
                  <a:schemeClr val="accent2"/>
                </a:solidFill>
              </a:rPr>
              <a:t>Selected Displayed Answers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Desktop app can display selected answers</a:t>
            </a:r>
          </a:p>
          <a:p>
            <a:r>
              <a:rPr lang="en-US" dirty="0">
                <a:solidFill>
                  <a:schemeClr val="accent2"/>
                </a:solidFill>
              </a:rPr>
              <a:t>See if Answer is Chosen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App notifies user when their answer is chosen</a:t>
            </a:r>
          </a:p>
          <a:p>
            <a:r>
              <a:rPr lang="en-US" dirty="0">
                <a:solidFill>
                  <a:schemeClr val="accent2"/>
                </a:solidFill>
              </a:rPr>
              <a:t>Tests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Choose a question and make sure it is being displayed on the desktop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 answers to be displayed and make sure they are being displayed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Select an answer to be displayed and make sure the app notifies the user</a:t>
            </a:r>
          </a:p>
        </p:txBody>
      </p:sp>
    </p:spTree>
    <p:extLst>
      <p:ext uri="{BB962C8B-B14F-4D97-AF65-F5344CB8AC3E}">
        <p14:creationId xmlns:p14="http://schemas.microsoft.com/office/powerpoint/2010/main" val="188805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Kyle/Josh (Apple) and Amelia (Android):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Database connectivity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Seeing if answer is chosen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Finishing Sprint One tasks</a:t>
            </a:r>
          </a:p>
          <a:p>
            <a:r>
              <a:rPr lang="en-US" sz="3200" dirty="0" smtClean="0">
                <a:solidFill>
                  <a:schemeClr val="accent2"/>
                </a:solidFill>
              </a:rPr>
              <a:t>Zach (Desktop):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Displaying a question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Selecting a student Answer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Finishing Sprint One tasks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3200" dirty="0" smtClean="0">
                <a:solidFill>
                  <a:schemeClr val="accent2"/>
                </a:solidFill>
              </a:rPr>
              <a:t>Amelia (Database):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Expanding functionality to include pictures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67" y="0"/>
            <a:ext cx="407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6" y="1854119"/>
            <a:ext cx="948738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4" y="1574704"/>
            <a:ext cx="8973011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4" y="355442"/>
            <a:ext cx="8591992" cy="6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0" y="290592"/>
            <a:ext cx="10058400" cy="62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50" y="333456"/>
            <a:ext cx="6211996" cy="5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01" y="414981"/>
            <a:ext cx="8665811" cy="58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Connectivity is mostly done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Just adding features to base from sprint 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250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147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Sprint two elaboration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assessment</vt:lpstr>
      <vt:lpstr>Acceptance plan</vt:lpstr>
      <vt:lpstr>What comes next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Elaboration</dc:title>
  <dc:creator>Amelia Merritt</dc:creator>
  <cp:lastModifiedBy>Amelia Merritt</cp:lastModifiedBy>
  <cp:revision>7</cp:revision>
  <dcterms:created xsi:type="dcterms:W3CDTF">2016-11-14T15:32:52Z</dcterms:created>
  <dcterms:modified xsi:type="dcterms:W3CDTF">2017-01-25T15:43:33Z</dcterms:modified>
</cp:coreProperties>
</file>