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4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3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0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51BBA6-36DF-47E0-BB86-26E55055E2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One Elaboration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915" y="4809952"/>
            <a:ext cx="2548812" cy="17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DucksDucksDucks/Game_Of_Phones_Design/raw/master/Wiki/images/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8" y="117895"/>
            <a:ext cx="6078112" cy="65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DucksDucksDucks/Game_Of_Phones_Design/master/Wiki/images/Ask%20a%20Question%20Sq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45" y="185541"/>
            <a:ext cx="9629775" cy="63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DucksDucksDucks/Game_Of_Phones_Design/master/Wiki/images/Answer%20a%20Question%20Sq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4" y="293188"/>
            <a:ext cx="6986361" cy="61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9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9" y="491068"/>
            <a:ext cx="13383780" cy="65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06" y="491749"/>
            <a:ext cx="5695690" cy="54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 on Sequence Diagram</a:t>
            </a:r>
          </a:p>
          <a:p>
            <a:r>
              <a:rPr lang="en-US" sz="3600" dirty="0" smtClean="0"/>
              <a:t>Testing</a:t>
            </a:r>
          </a:p>
          <a:p>
            <a:pPr lvl="1"/>
            <a:r>
              <a:rPr lang="en-US" sz="3200" dirty="0" smtClean="0"/>
              <a:t>Invalid answers, checking the 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0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Kyle and Josh: Work on learning </a:t>
            </a:r>
            <a:r>
              <a:rPr lang="en-US" sz="3200" dirty="0" err="1" smtClean="0"/>
              <a:t>xcode</a:t>
            </a:r>
            <a:endParaRPr lang="en-US" sz="3200" dirty="0" smtClean="0"/>
          </a:p>
          <a:p>
            <a:r>
              <a:rPr lang="en-US" sz="3200" dirty="0" smtClean="0"/>
              <a:t>Zach: Work on getting the desktop app working</a:t>
            </a:r>
          </a:p>
          <a:p>
            <a:r>
              <a:rPr lang="en-US" sz="3200" dirty="0" smtClean="0"/>
              <a:t>Amelia and Stephanie: Work on Android application</a:t>
            </a:r>
          </a:p>
          <a:p>
            <a:r>
              <a:rPr lang="en-US" sz="3200" dirty="0" smtClean="0"/>
              <a:t>When: Week after Thanksgiving (</a:t>
            </a:r>
            <a:r>
              <a:rPr lang="en-US" sz="3200" dirty="0" err="1" smtClean="0"/>
              <a:t>ish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5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8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39</TotalTime>
  <Words>54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Sprint One Elaboration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Acceptance plan</vt:lpstr>
      <vt:lpstr>What comes next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One Elaboration</dc:title>
  <dc:creator>Amelia Merritt</dc:creator>
  <cp:lastModifiedBy>Amelia Merritt</cp:lastModifiedBy>
  <cp:revision>4</cp:revision>
  <dcterms:created xsi:type="dcterms:W3CDTF">2016-11-14T15:32:52Z</dcterms:created>
  <dcterms:modified xsi:type="dcterms:W3CDTF">2016-11-14T16:12:34Z</dcterms:modified>
</cp:coreProperties>
</file>