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7" autoAdjust="0"/>
    <p:restoredTop sz="94660"/>
  </p:normalViewPr>
  <p:slideViewPr>
    <p:cSldViewPr snapToGrid="0">
      <p:cViewPr varScale="1">
        <p:scale>
          <a:sx n="30" d="100"/>
          <a:sy n="30" d="100"/>
        </p:scale>
        <p:origin x="26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5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9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7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7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5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8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ADDD-8D8C-434B-A0E8-E00A24A17AFD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2C55-9A16-4870-B9A1-1B7BF66DB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8713001" y="5939016"/>
            <a:ext cx="15178199" cy="15014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" y="24371586"/>
            <a:ext cx="13201595" cy="150148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" y="13326722"/>
            <a:ext cx="13201595" cy="150148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" y="3"/>
            <a:ext cx="43891197" cy="363834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472" dirty="0"/>
          </a:p>
        </p:txBody>
      </p:sp>
      <p:sp>
        <p:nvSpPr>
          <p:cNvPr id="11" name="Rectangle 10"/>
          <p:cNvSpPr/>
          <p:nvPr/>
        </p:nvSpPr>
        <p:spPr>
          <a:xfrm>
            <a:off x="2" y="6021406"/>
            <a:ext cx="13201595" cy="150148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raw.githubusercontent.com/DucksDucksDucks/Game_Of_Phones_Design/master/Wiki/images/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32" y="676574"/>
            <a:ext cx="3883076" cy="26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3156" y="525218"/>
            <a:ext cx="9046677" cy="2456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360" dirty="0">
                <a:latin typeface="Gill Sans MT" panose="020B0502020104020203" pitchFamily="34" charset="0"/>
              </a:rPr>
              <a:t>e</a:t>
            </a:r>
            <a:r>
              <a:rPr lang="en-US" sz="1536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DU</a:t>
            </a:r>
            <a:r>
              <a:rPr lang="en-US" sz="15360" dirty="0">
                <a:latin typeface="Gill Sans MT" panose="020B0502020104020203" pitchFamily="34" charset="0"/>
              </a:rPr>
              <a:t>cation</a:t>
            </a:r>
            <a:endParaRPr lang="en-US" sz="15360" dirty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398" y="676574"/>
            <a:ext cx="2706780" cy="2459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3896" y="5993954"/>
            <a:ext cx="5471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Purpose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59664" y="5939016"/>
            <a:ext cx="10088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Design</a:t>
            </a:r>
            <a:endParaRPr lang="en-US" sz="8800" dirty="0"/>
          </a:p>
        </p:txBody>
      </p:sp>
      <p:sp>
        <p:nvSpPr>
          <p:cNvPr id="22" name="Rectangle 21"/>
          <p:cNvSpPr/>
          <p:nvPr/>
        </p:nvSpPr>
        <p:spPr>
          <a:xfrm>
            <a:off x="13201595" y="4960182"/>
            <a:ext cx="15592381" cy="280039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30847" y="5431004"/>
            <a:ext cx="6339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App Design</a:t>
            </a:r>
            <a:endParaRPr lang="en-US" sz="8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81266" y="15327288"/>
            <a:ext cx="10089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Selecting Questions</a:t>
            </a:r>
            <a:endParaRPr lang="en-US" sz="8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4101" y="13298951"/>
            <a:ext cx="11673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Development Process</a:t>
            </a:r>
            <a:endParaRPr lang="en-US" sz="8800" dirty="0"/>
          </a:p>
        </p:txBody>
      </p:sp>
      <p:sp>
        <p:nvSpPr>
          <p:cNvPr id="14" name="TextBox 13"/>
          <p:cNvSpPr txBox="1"/>
          <p:nvPr/>
        </p:nvSpPr>
        <p:spPr>
          <a:xfrm>
            <a:off x="977429" y="24371586"/>
            <a:ext cx="112968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Future Direction</a:t>
            </a:r>
            <a:endParaRPr lang="en-US" sz="8800" dirty="0"/>
          </a:p>
        </p:txBody>
      </p:sp>
      <p:pic>
        <p:nvPicPr>
          <p:cNvPr id="1028" name="Picture 4" descr="https://raw.githubusercontent.com/DucksDucksDucks/Game_Of_Phones_Design/master/Wiki/images/Sp3Use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8657" y="7850315"/>
            <a:ext cx="4919107" cy="77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DucksDucksDucks/Game_Of_Phones_Design/master/Wiki/images/Desktop%20Class%20Diagra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255" y="15923929"/>
            <a:ext cx="11087100" cy="707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27342" y="7971877"/>
            <a:ext cx="11982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Engage students using their own technology in classroom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Promote discussion of concepts rather than giving quizzes with no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Students learn from other students</a:t>
            </a:r>
            <a:endParaRPr lang="en-US" sz="5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920" y="7209902"/>
            <a:ext cx="4465324" cy="79383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979" y="7209902"/>
            <a:ext cx="4460573" cy="792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287" y="7209902"/>
            <a:ext cx="4465324" cy="79383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49795" y="16927154"/>
            <a:ext cx="13992181" cy="6319742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53204" y="23553528"/>
            <a:ext cx="11117422" cy="8792922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3" y="3638350"/>
            <a:ext cx="43891197" cy="14373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8933" y="3853121"/>
            <a:ext cx="4353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Kyle Martin, Josh Harrold, Zachary Green, Amelia Merritt | Mentor: Dr. Scott 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Sigman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 | Clients: Dr. 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Ioana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Popescu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, Dr. Keith Coates</a:t>
            </a:r>
            <a:endParaRPr lang="en-US" sz="5400" dirty="0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232" y="26243438"/>
            <a:ext cx="101362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Drawing and submitting graph problems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Organization based on teacher and classes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Sustainable design that removes unneeded data from database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831810" y="15373429"/>
            <a:ext cx="1223748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Pedal development process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Separated into three sprints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Each sprint has four stages: Inception, Elaboration, Construction, and Transition</a:t>
            </a: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Developers go through six workflows each stage: Requirements, Analysis, Design, Implementation, Test, and Presentation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29721284" y="23551504"/>
            <a:ext cx="13431052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</a:rPr>
              <a:t>Phone App Technologies</a:t>
            </a:r>
          </a:p>
          <a:p>
            <a:r>
              <a:rPr lang="en-US" sz="5400" dirty="0" smtClean="0">
                <a:solidFill>
                  <a:srgbClr val="24292E"/>
                </a:solidFill>
              </a:rPr>
              <a:t>	o </a:t>
            </a:r>
            <a:r>
              <a:rPr lang="en-US" sz="5400" dirty="0">
                <a:solidFill>
                  <a:srgbClr val="24292E"/>
                </a:solidFill>
              </a:rPr>
              <a:t>iOS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4292E"/>
                </a:solidFill>
              </a:rPr>
              <a:t>Swift, </a:t>
            </a:r>
            <a:r>
              <a:rPr lang="en-US" sz="5400" dirty="0">
                <a:solidFill>
                  <a:srgbClr val="24292E"/>
                </a:solidFill>
              </a:rPr>
              <a:t>xCode</a:t>
            </a:r>
            <a:endParaRPr lang="en-US" sz="5400" dirty="0">
              <a:solidFill>
                <a:srgbClr val="24292E"/>
              </a:solidFill>
            </a:endParaRPr>
          </a:p>
          <a:p>
            <a:r>
              <a:rPr lang="en-US" sz="5400" dirty="0">
                <a:solidFill>
                  <a:srgbClr val="24292E"/>
                </a:solidFill>
              </a:rPr>
              <a:t>o Android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4292E"/>
                </a:solidFill>
              </a:rPr>
              <a:t>Android Studio</a:t>
            </a:r>
          </a:p>
          <a:p>
            <a:r>
              <a:rPr lang="en-US" sz="5400" b="1" dirty="0">
                <a:solidFill>
                  <a:srgbClr val="24292E"/>
                </a:solidFill>
              </a:rPr>
              <a:t>Application and Web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4292E"/>
                </a:solidFill>
              </a:rPr>
              <a:t>Java, Eclipse, </a:t>
            </a:r>
            <a:r>
              <a:rPr lang="en-US" sz="5400" dirty="0" smtClean="0">
                <a:solidFill>
                  <a:srgbClr val="24292E"/>
                </a:solidFill>
              </a:rPr>
              <a:t>HTML</a:t>
            </a:r>
            <a:endParaRPr lang="en-US" sz="5400" dirty="0">
              <a:solidFill>
                <a:srgbClr val="24292E"/>
              </a:solidFill>
            </a:endParaRPr>
          </a:p>
          <a:p>
            <a:r>
              <a:rPr lang="en-US" sz="5400" b="1" dirty="0">
                <a:solidFill>
                  <a:srgbClr val="24292E"/>
                </a:solidFill>
              </a:rPr>
              <a:t>Web Server Scripting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4292E"/>
                </a:solidFill>
              </a:rPr>
              <a:t>PHP web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4292E"/>
                </a:solidFill>
              </a:rPr>
              <a:t>MySQL</a:t>
            </a:r>
            <a:endParaRPr lang="en-US" sz="5400" b="0" i="0" dirty="0">
              <a:solidFill>
                <a:srgbClr val="24292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7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129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Merritt</dc:creator>
  <cp:lastModifiedBy>Amelia Merritt</cp:lastModifiedBy>
  <cp:revision>10</cp:revision>
  <dcterms:created xsi:type="dcterms:W3CDTF">2017-03-20T14:16:29Z</dcterms:created>
  <dcterms:modified xsi:type="dcterms:W3CDTF">2017-03-20T21:25:24Z</dcterms:modified>
</cp:coreProperties>
</file>