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7" autoAdjust="0"/>
    <p:restoredTop sz="94660"/>
  </p:normalViewPr>
  <p:slideViewPr>
    <p:cSldViewPr snapToGrid="0">
      <p:cViewPr>
        <p:scale>
          <a:sx n="20" d="100"/>
          <a:sy n="20" d="100"/>
        </p:scale>
        <p:origin x="111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7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ADDD-8D8C-434B-A0E8-E00A24A17AF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2C55-9A16-4870-B9A1-1B7BF66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" y="3"/>
            <a:ext cx="43891197" cy="363834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472" dirty="0"/>
          </a:p>
        </p:txBody>
      </p:sp>
      <p:pic>
        <p:nvPicPr>
          <p:cNvPr id="1026" name="Picture 2" descr="https://raw.githubusercontent.com/DucksDucksDucks/Game_Of_Phones_Design/master/Wiki/images/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32" y="676574"/>
            <a:ext cx="3883076" cy="26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3156" y="525218"/>
            <a:ext cx="9046677" cy="2456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360" dirty="0" err="1">
                <a:latin typeface="Gill Sans MT" panose="020B0502020104020203" pitchFamily="34" charset="0"/>
              </a:rPr>
              <a:t>e</a:t>
            </a:r>
            <a:r>
              <a:rPr lang="en-US" sz="1536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ill Sans MT" panose="020B0502020104020203" pitchFamily="34" charset="0"/>
              </a:rPr>
              <a:t>DU</a:t>
            </a:r>
            <a:r>
              <a:rPr lang="en-US" sz="15360" dirty="0" err="1">
                <a:latin typeface="Gill Sans MT" panose="020B0502020104020203" pitchFamily="34" charset="0"/>
              </a:rPr>
              <a:t>cation</a:t>
            </a:r>
            <a:endParaRPr lang="en-US" sz="15360" dirty="0">
              <a:latin typeface="Gill Sans MT" panose="020B0502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398" y="676574"/>
            <a:ext cx="2706780" cy="2459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3896" y="5993954"/>
            <a:ext cx="5471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Purpose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2368" y="13027573"/>
            <a:ext cx="10088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Design</a:t>
            </a:r>
            <a:endParaRPr lang="en-US" sz="8800" dirty="0"/>
          </a:p>
        </p:txBody>
      </p:sp>
      <p:sp>
        <p:nvSpPr>
          <p:cNvPr id="22" name="Rectangle 21"/>
          <p:cNvSpPr/>
          <p:nvPr/>
        </p:nvSpPr>
        <p:spPr>
          <a:xfrm>
            <a:off x="13201595" y="4960182"/>
            <a:ext cx="15592381" cy="2800396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066003" y="5009464"/>
            <a:ext cx="6339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App Design</a:t>
            </a:r>
            <a:endParaRPr lang="en-US" sz="8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423981" y="14749488"/>
            <a:ext cx="10089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Selecting Questions</a:t>
            </a:r>
            <a:endParaRPr lang="en-US" sz="8800" dirty="0"/>
          </a:p>
        </p:txBody>
      </p:sp>
      <p:sp>
        <p:nvSpPr>
          <p:cNvPr id="13" name="TextBox 12"/>
          <p:cNvSpPr txBox="1"/>
          <p:nvPr/>
        </p:nvSpPr>
        <p:spPr>
          <a:xfrm>
            <a:off x="30924323" y="6828052"/>
            <a:ext cx="11673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Development Process</a:t>
            </a:r>
            <a:endParaRPr lang="en-US" sz="8800" dirty="0"/>
          </a:p>
        </p:txBody>
      </p:sp>
      <p:sp>
        <p:nvSpPr>
          <p:cNvPr id="14" name="TextBox 13"/>
          <p:cNvSpPr txBox="1"/>
          <p:nvPr/>
        </p:nvSpPr>
        <p:spPr>
          <a:xfrm>
            <a:off x="30754320" y="23447060"/>
            <a:ext cx="112968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Future Direction</a:t>
            </a:r>
            <a:endParaRPr lang="en-US" sz="8800" dirty="0"/>
          </a:p>
        </p:txBody>
      </p:sp>
      <p:pic>
        <p:nvPicPr>
          <p:cNvPr id="1028" name="Picture 4" descr="https://raw.githubusercontent.com/DucksDucksDucks/Game_Of_Phones_Design/master/Wiki/images/Sp3Use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58" y="15024623"/>
            <a:ext cx="4919107" cy="77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DucksDucksDucks/Game_Of_Phones_Design/master/Wiki/images/Desktop%20Class%20Diagra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96" y="23373487"/>
            <a:ext cx="11087100" cy="707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86232" y="7715754"/>
            <a:ext cx="119825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Engage students using their own technology in classroom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Promote discussion of concepts rather than giving quizzes with no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 smtClean="0"/>
              <a:t>Students learn from other students</a:t>
            </a:r>
            <a:endParaRPr lang="en-US" sz="5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285" y="6535769"/>
            <a:ext cx="4465324" cy="79383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344" y="6535769"/>
            <a:ext cx="4460573" cy="792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652" y="6535769"/>
            <a:ext cx="4465324" cy="79383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49795" y="16331731"/>
            <a:ext cx="13992181" cy="6319742"/>
          </a:xfrm>
          <a:prstGeom prst="rect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55693" y="23142890"/>
            <a:ext cx="11117422" cy="8792922"/>
          </a:xfrm>
          <a:prstGeom prst="rect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3" y="3638350"/>
            <a:ext cx="43891197" cy="14373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18933" y="3853121"/>
            <a:ext cx="4353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Kyle Martin, Josh Harrold, Zachary Green, Amelia Merritt | Mentor: Dr. Scott </a:t>
            </a:r>
            <a:r>
              <a:rPr lang="en-US" sz="54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Sigman</a:t>
            </a:r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 | Clients: Dr. </a:t>
            </a:r>
            <a:r>
              <a:rPr lang="en-US" sz="54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Ioana</a:t>
            </a:r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sz="54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Popescu</a:t>
            </a:r>
            <a:r>
              <a:rPr lang="en-US" sz="5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Gill Sans MT" panose="020B0502020104020203" pitchFamily="34" charset="0"/>
              </a:rPr>
              <a:t>, Dr. Keith Coates</a:t>
            </a:r>
            <a:endParaRPr lang="en-US" sz="5400" dirty="0">
              <a:solidFill>
                <a:schemeClr val="accent6">
                  <a:lumMod val="20000"/>
                  <a:lumOff val="8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24323" y="25458685"/>
            <a:ext cx="101362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Drawing and submitting graph problems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Organization based on teacher and classes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Sustainable design that removes unneeded data from database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27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85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Merritt</dc:creator>
  <cp:lastModifiedBy>Amelia Merritt</cp:lastModifiedBy>
  <cp:revision>7</cp:revision>
  <dcterms:created xsi:type="dcterms:W3CDTF">2017-03-20T14:16:29Z</dcterms:created>
  <dcterms:modified xsi:type="dcterms:W3CDTF">2017-03-20T19:16:38Z</dcterms:modified>
</cp:coreProperties>
</file>