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7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66" r:id="rId8"/>
    <p:sldId id="267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09" autoAdjust="0"/>
    <p:restoredTop sz="94660"/>
  </p:normalViewPr>
  <p:slideViewPr>
    <p:cSldViewPr snapToGrid="0">
      <p:cViewPr varScale="1">
        <p:scale>
          <a:sx n="47" d="100"/>
          <a:sy n="47" d="100"/>
        </p:scale>
        <p:origin x="-120" y="-9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3796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3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3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0019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40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23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89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87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2436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2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5633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6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1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1597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2808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6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3635349-6CC1-4828-A550-3FA4C396D5D2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91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  <p:sldLayoutId id="2147484110" r:id="rId13"/>
    <p:sldLayoutId id="2147484111" r:id="rId14"/>
    <p:sldLayoutId id="2147484112" r:id="rId15"/>
    <p:sldLayoutId id="2147484113" r:id="rId16"/>
    <p:sldLayoutId id="21474841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346947"/>
            <a:ext cx="10782300" cy="2343105"/>
          </a:xfrm>
        </p:spPr>
        <p:txBody>
          <a:bodyPr/>
          <a:lstStyle/>
          <a:p>
            <a:r>
              <a:rPr lang="en-US" dirty="0" smtClean="0"/>
              <a:t>Sprint 2 Presentation</a:t>
            </a:r>
            <a:endParaRPr lang="en-US" dirty="0"/>
          </a:p>
        </p:txBody>
      </p:sp>
      <p:pic>
        <p:nvPicPr>
          <p:cNvPr id="1028" name="Picture 4" descr="https://raw.githubusercontent.com/DucksDucksDucks/Game_Of_Phones_Design/master/Wiki/images/Untitle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007" y="3871608"/>
            <a:ext cx="3268415" cy="226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08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 this 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iOS app</a:t>
            </a:r>
          </a:p>
          <a:p>
            <a:r>
              <a:rPr lang="en-US" dirty="0" smtClean="0"/>
              <a:t>Android app</a:t>
            </a:r>
          </a:p>
          <a:p>
            <a:r>
              <a:rPr lang="en-US" dirty="0" smtClean="0"/>
              <a:t>Desktop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0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78487"/>
            <a:ext cx="8946541" cy="4195481"/>
          </a:xfrm>
        </p:spPr>
        <p:txBody>
          <a:bodyPr/>
          <a:lstStyle/>
          <a:p>
            <a:r>
              <a:rPr lang="en-US" dirty="0" smtClean="0"/>
              <a:t>Teacher registers and selects a current question</a:t>
            </a:r>
            <a:endParaRPr lang="en-US" dirty="0"/>
          </a:p>
        </p:txBody>
      </p:sp>
      <p:pic>
        <p:nvPicPr>
          <p:cNvPr id="1026" name="Picture 2" descr="C:\Users\Zoosmell Pooplord\Documents\Chrome Downloads\17092840_10208232024670525_1384569086_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0" y="2153920"/>
            <a:ext cx="2628702" cy="420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Zoosmell Pooplord\Documents\Chrome Downloads\17121918_10208232024510521_2039046356_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404" y="2153920"/>
            <a:ext cx="2628702" cy="420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46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79195"/>
            <a:ext cx="8946541" cy="4195481"/>
          </a:xfrm>
        </p:spPr>
        <p:txBody>
          <a:bodyPr/>
          <a:lstStyle/>
          <a:p>
            <a:r>
              <a:rPr lang="en-US" dirty="0" smtClean="0"/>
              <a:t>Student registers and inputs teacher ID. Views the question and submits an answer.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723" y="2036059"/>
            <a:ext cx="2497964" cy="44430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39" y="2039815"/>
            <a:ext cx="2497964" cy="44430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531" y="2036059"/>
            <a:ext cx="2500076" cy="44468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804" y="2036059"/>
            <a:ext cx="2494674" cy="443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8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52983"/>
            <a:ext cx="8946541" cy="4195481"/>
          </a:xfrm>
        </p:spPr>
        <p:txBody>
          <a:bodyPr/>
          <a:lstStyle/>
          <a:p>
            <a:r>
              <a:rPr lang="en-US" dirty="0" smtClean="0"/>
              <a:t>Teacher sees all submitted answers and picks which ones to display.</a:t>
            </a:r>
            <a:endParaRPr lang="en-US" dirty="0"/>
          </a:p>
        </p:txBody>
      </p:sp>
      <p:pic>
        <p:nvPicPr>
          <p:cNvPr id="2050" name="Picture 2" descr="C:\Users\Zoosmell Pooplord\Documents\Chrome Downloads\17093224_10208232024110511_1799916454_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085" y="1767840"/>
            <a:ext cx="2883295" cy="461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53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89532"/>
            <a:ext cx="8946541" cy="4195481"/>
          </a:xfrm>
        </p:spPr>
        <p:txBody>
          <a:bodyPr/>
          <a:lstStyle/>
          <a:p>
            <a:r>
              <a:rPr lang="en-US" dirty="0" smtClean="0"/>
              <a:t>Students can see whether or not their answer was chosen to display.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646" y="1641231"/>
            <a:ext cx="2796517" cy="497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7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14792"/>
            <a:ext cx="8946541" cy="4633608"/>
          </a:xfrm>
        </p:spPr>
        <p:txBody>
          <a:bodyPr>
            <a:normAutofit/>
          </a:bodyPr>
          <a:lstStyle/>
          <a:p>
            <a:r>
              <a:rPr lang="en-US" dirty="0"/>
              <a:t>Display Current Question</a:t>
            </a:r>
          </a:p>
          <a:p>
            <a:pPr lvl="1"/>
            <a:r>
              <a:rPr lang="en-US" dirty="0"/>
              <a:t>Selected question is displayed on desktop application</a:t>
            </a:r>
          </a:p>
          <a:p>
            <a:r>
              <a:rPr lang="en-US" dirty="0"/>
              <a:t>Selected Displayed Answers</a:t>
            </a:r>
          </a:p>
          <a:p>
            <a:pPr lvl="1"/>
            <a:r>
              <a:rPr lang="en-US" dirty="0"/>
              <a:t>Desktop app can display selected answers</a:t>
            </a:r>
          </a:p>
          <a:p>
            <a:r>
              <a:rPr lang="en-US" dirty="0"/>
              <a:t>See if Answer is Chosen</a:t>
            </a:r>
          </a:p>
          <a:p>
            <a:pPr lvl="1"/>
            <a:r>
              <a:rPr lang="en-US" dirty="0" smtClean="0"/>
              <a:t>A student can check if their answer was chosen to be displayed</a:t>
            </a:r>
            <a:endParaRPr lang="en-US" dirty="0"/>
          </a:p>
          <a:p>
            <a:r>
              <a:rPr lang="en-US" dirty="0"/>
              <a:t>Tests</a:t>
            </a:r>
          </a:p>
          <a:p>
            <a:pPr lvl="1"/>
            <a:r>
              <a:rPr lang="en-US" dirty="0"/>
              <a:t>Choose a question and make sure it is being displayed on the desktop</a:t>
            </a:r>
          </a:p>
          <a:p>
            <a:pPr lvl="1"/>
            <a:r>
              <a:rPr lang="en-US" dirty="0"/>
              <a:t>Select answers to be displayed and make sure they are being displayed</a:t>
            </a:r>
          </a:p>
          <a:p>
            <a:pPr lvl="1"/>
            <a:r>
              <a:rPr lang="en-US" dirty="0"/>
              <a:t>Select an answer to be displayed and make sure </a:t>
            </a:r>
            <a:r>
              <a:rPr lang="en-US" dirty="0" smtClean="0"/>
              <a:t>the student can check if it was their answer.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3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 Inception Plans, Specifically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To-do:</a:t>
            </a:r>
          </a:p>
          <a:p>
            <a:pPr lvl="1"/>
            <a:r>
              <a:rPr lang="en-US" dirty="0" smtClean="0"/>
              <a:t>Use case diagram (actors, case descriptions) (3/6) Kyle and Josh</a:t>
            </a:r>
          </a:p>
          <a:p>
            <a:pPr lvl="1"/>
            <a:r>
              <a:rPr lang="en-US" dirty="0" smtClean="0"/>
              <a:t>Research technology for drawing and submitting images from a phone (3/8) Amelia</a:t>
            </a:r>
          </a:p>
          <a:p>
            <a:pPr lvl="1"/>
            <a:r>
              <a:rPr lang="en-US" dirty="0" smtClean="0"/>
              <a:t>Effort estimate (3/8) Zach</a:t>
            </a:r>
          </a:p>
        </p:txBody>
      </p:sp>
    </p:spTree>
    <p:extLst>
      <p:ext uri="{BB962C8B-B14F-4D97-AF65-F5344CB8AC3E}">
        <p14:creationId xmlns:p14="http://schemas.microsoft.com/office/powerpoint/2010/main" val="415151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93" y="1560050"/>
            <a:ext cx="6121097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High Priority:</a:t>
            </a:r>
          </a:p>
          <a:p>
            <a:pPr lvl="1"/>
            <a:r>
              <a:rPr lang="en-US" dirty="0" smtClean="0"/>
              <a:t>Add and edit questions (desktop)</a:t>
            </a:r>
          </a:p>
          <a:p>
            <a:pPr lvl="1"/>
            <a:r>
              <a:rPr lang="en-US" dirty="0" smtClean="0"/>
              <a:t>Graph functionality (mobile)</a:t>
            </a:r>
          </a:p>
          <a:p>
            <a:r>
              <a:rPr lang="en-US" dirty="0" smtClean="0"/>
              <a:t>Low Priority:</a:t>
            </a:r>
          </a:p>
          <a:p>
            <a:pPr lvl="1"/>
            <a:r>
              <a:rPr lang="en-US" dirty="0" smtClean="0"/>
              <a:t>Voting system for students</a:t>
            </a:r>
          </a:p>
          <a:p>
            <a:pPr lvl="1"/>
            <a:r>
              <a:rPr lang="en-US" dirty="0" smtClean="0"/>
              <a:t>Clear unneeded data from database</a:t>
            </a:r>
          </a:p>
          <a:p>
            <a:pPr lvl="1"/>
            <a:r>
              <a:rPr lang="en-US" dirty="0" smtClean="0"/>
              <a:t>Display whether or not answer is correct</a:t>
            </a:r>
          </a:p>
        </p:txBody>
      </p:sp>
      <p:pic>
        <p:nvPicPr>
          <p:cNvPr id="3074" name="Picture 2" descr="https://raw.githubusercontent.com/DucksDucksDucks/Game_Of_Phones_Design/master/Wiki/images/usecas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824" y="104094"/>
            <a:ext cx="4087528" cy="660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48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</TotalTime>
  <Words>226</Words>
  <Application>Microsoft Office PowerPoint</Application>
  <PresentationFormat>Custom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</vt:lpstr>
      <vt:lpstr>Sprint 2 Presentation</vt:lpstr>
      <vt:lpstr>What we did this sprint</vt:lpstr>
      <vt:lpstr>System walkthrough</vt:lpstr>
      <vt:lpstr>PowerPoint Presentation</vt:lpstr>
      <vt:lpstr>PowerPoint Presentation</vt:lpstr>
      <vt:lpstr>PowerPoint Presentation</vt:lpstr>
      <vt:lpstr>Acceptance?</vt:lpstr>
      <vt:lpstr>Sprint 3 Inception Plans, Specifically</vt:lpstr>
      <vt:lpstr>Sprint 3 Plans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Presentation</dc:title>
  <dc:creator>Amelia Merritt</dc:creator>
  <cp:lastModifiedBy>Zoosmell Pooplord</cp:lastModifiedBy>
  <cp:revision>17</cp:revision>
  <dcterms:created xsi:type="dcterms:W3CDTF">2016-12-07T19:01:30Z</dcterms:created>
  <dcterms:modified xsi:type="dcterms:W3CDTF">2017-03-03T03:59:48Z</dcterms:modified>
</cp:coreProperties>
</file>