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6" r:id="rId8"/>
    <p:sldId id="25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09" autoAdjust="0"/>
    <p:restoredTop sz="94660"/>
  </p:normalViewPr>
  <p:slideViewPr>
    <p:cSldViewPr snapToGrid="0">
      <p:cViewPr varScale="1">
        <p:scale>
          <a:sx n="47" d="100"/>
          <a:sy n="47" d="100"/>
        </p:scale>
        <p:origin x="-120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3796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3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01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0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43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5633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597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808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2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this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iOS app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8487"/>
            <a:ext cx="8946541" cy="4195481"/>
          </a:xfrm>
        </p:spPr>
        <p:txBody>
          <a:bodyPr/>
          <a:lstStyle/>
          <a:p>
            <a:r>
              <a:rPr lang="en-US" dirty="0" smtClean="0"/>
              <a:t>Teacher registers and selects a current question</a:t>
            </a:r>
            <a:endParaRPr lang="en-US" dirty="0"/>
          </a:p>
        </p:txBody>
      </p:sp>
      <p:pic>
        <p:nvPicPr>
          <p:cNvPr id="1026" name="Picture 2" descr="C:\Users\Zoosmell Pooplord\Documents\Chrome Downloads\17092840_10208232024670525_1384569086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2153920"/>
            <a:ext cx="2628702" cy="42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oosmell Pooplord\Documents\Chrome Downloads\17121918_10208232024510521_2039046356_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04" y="2153920"/>
            <a:ext cx="2628702" cy="42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79195"/>
            <a:ext cx="8946541" cy="4195481"/>
          </a:xfrm>
        </p:spPr>
        <p:txBody>
          <a:bodyPr/>
          <a:lstStyle/>
          <a:p>
            <a:r>
              <a:rPr lang="en-US" dirty="0" smtClean="0"/>
              <a:t>Student registers and inputs teacher ID. Views the question and submits an answer.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23" y="2036059"/>
            <a:ext cx="2497964" cy="444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9" y="2039815"/>
            <a:ext cx="2497964" cy="4443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1" y="2036059"/>
            <a:ext cx="2500076" cy="4446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04" y="2036059"/>
            <a:ext cx="2494674" cy="44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4195481"/>
          </a:xfrm>
        </p:spPr>
        <p:txBody>
          <a:bodyPr/>
          <a:lstStyle/>
          <a:p>
            <a:r>
              <a:rPr lang="en-US" dirty="0" smtClean="0"/>
              <a:t>Teacher sees all submitted answers and picks which ones to display.</a:t>
            </a:r>
            <a:endParaRPr lang="en-US" dirty="0"/>
          </a:p>
        </p:txBody>
      </p:sp>
      <p:pic>
        <p:nvPicPr>
          <p:cNvPr id="2050" name="Picture 2" descr="C:\Users\Zoosmell Pooplord\Documents\Chrome Downloads\17093224_10208232024110511_1799916454_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85" y="1767840"/>
            <a:ext cx="2883295" cy="461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89532"/>
            <a:ext cx="8946541" cy="4195481"/>
          </a:xfrm>
        </p:spPr>
        <p:txBody>
          <a:bodyPr/>
          <a:lstStyle/>
          <a:p>
            <a:r>
              <a:rPr lang="en-US" dirty="0" smtClean="0"/>
              <a:t>Students can see whether or not their answer was chosen to display.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46" y="1641231"/>
            <a:ext cx="2796517" cy="4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792"/>
            <a:ext cx="8946541" cy="4633608"/>
          </a:xfrm>
        </p:spPr>
        <p:txBody>
          <a:bodyPr>
            <a:normAutofit/>
          </a:bodyPr>
          <a:lstStyle/>
          <a:p>
            <a:r>
              <a:rPr lang="en-US" dirty="0"/>
              <a:t>Display Current Question</a:t>
            </a:r>
          </a:p>
          <a:p>
            <a:pPr lvl="1"/>
            <a:r>
              <a:rPr lang="en-US" dirty="0"/>
              <a:t>Selected question is displayed on desktop application</a:t>
            </a:r>
          </a:p>
          <a:p>
            <a:r>
              <a:rPr lang="en-US" dirty="0"/>
              <a:t>Selected Displayed Answers</a:t>
            </a:r>
          </a:p>
          <a:p>
            <a:pPr lvl="1"/>
            <a:r>
              <a:rPr lang="en-US" dirty="0"/>
              <a:t>Desktop app can display selected answers</a:t>
            </a:r>
          </a:p>
          <a:p>
            <a:r>
              <a:rPr lang="en-US" dirty="0"/>
              <a:t>See if Answer is Chosen</a:t>
            </a:r>
          </a:p>
          <a:p>
            <a:pPr lvl="1"/>
            <a:r>
              <a:rPr lang="en-US" dirty="0" smtClean="0"/>
              <a:t>A student can check if their answer was chosen to be displayed</a:t>
            </a:r>
            <a:endParaRPr lang="en-US" dirty="0"/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Choose a question and make sure it is being displayed on the desktop</a:t>
            </a:r>
          </a:p>
          <a:p>
            <a:pPr lvl="1"/>
            <a:r>
              <a:rPr lang="en-US" dirty="0"/>
              <a:t>Select answers to be displayed and make sure they are being displayed</a:t>
            </a:r>
          </a:p>
          <a:p>
            <a:pPr lvl="1"/>
            <a:r>
              <a:rPr lang="en-US" dirty="0"/>
              <a:t>Select an answer to be displayed and make sure </a:t>
            </a:r>
            <a:r>
              <a:rPr lang="en-US" dirty="0" smtClean="0"/>
              <a:t>the student can check if it was their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93" y="1560050"/>
            <a:ext cx="6121097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High Priority:</a:t>
            </a:r>
          </a:p>
          <a:p>
            <a:pPr lvl="1"/>
            <a:r>
              <a:rPr lang="en-US" dirty="0" smtClean="0"/>
              <a:t>Add and edit questions (desktop)</a:t>
            </a:r>
          </a:p>
          <a:p>
            <a:pPr lvl="1"/>
            <a:r>
              <a:rPr lang="en-US" dirty="0" smtClean="0"/>
              <a:t>Graph functionality (mobile)</a:t>
            </a:r>
          </a:p>
          <a:p>
            <a:r>
              <a:rPr lang="en-US" dirty="0" smtClean="0"/>
              <a:t>Low Priority:</a:t>
            </a:r>
          </a:p>
          <a:p>
            <a:pPr lvl="1"/>
            <a:r>
              <a:rPr lang="en-US" dirty="0" smtClean="0"/>
              <a:t>Voting system for students</a:t>
            </a:r>
          </a:p>
          <a:p>
            <a:pPr lvl="1"/>
            <a:r>
              <a:rPr lang="en-US" dirty="0" smtClean="0"/>
              <a:t>Clear unneeded data from database</a:t>
            </a:r>
          </a:p>
          <a:p>
            <a:pPr lvl="1"/>
            <a:r>
              <a:rPr lang="en-US" dirty="0" smtClean="0"/>
              <a:t>Display whether or not answer is correct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24" y="10409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Inception Plans, Specifically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To-do:</a:t>
            </a:r>
          </a:p>
          <a:p>
            <a:pPr lvl="1"/>
            <a:r>
              <a:rPr lang="en-US" dirty="0" smtClean="0"/>
              <a:t>Use case diagram (actors, case descriptions) (3/6) Kyle and Josh</a:t>
            </a:r>
          </a:p>
          <a:p>
            <a:pPr lvl="1"/>
            <a:r>
              <a:rPr lang="en-US" dirty="0" smtClean="0"/>
              <a:t>Research technology for drawing and submitting images from a phone (3/8) Amelia</a:t>
            </a:r>
          </a:p>
          <a:p>
            <a:pPr lvl="1"/>
            <a:r>
              <a:rPr lang="en-US" dirty="0" smtClean="0"/>
              <a:t>Effort estimate (3/8) Zach</a:t>
            </a:r>
          </a:p>
        </p:txBody>
      </p:sp>
    </p:spTree>
    <p:extLst>
      <p:ext uri="{BB962C8B-B14F-4D97-AF65-F5344CB8AC3E}">
        <p14:creationId xmlns:p14="http://schemas.microsoft.com/office/powerpoint/2010/main" val="41515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226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Sprint 2 Presentation</vt:lpstr>
      <vt:lpstr>What we did this sprint</vt:lpstr>
      <vt:lpstr>System walkthrough</vt:lpstr>
      <vt:lpstr>PowerPoint Presentation</vt:lpstr>
      <vt:lpstr>PowerPoint Presentation</vt:lpstr>
      <vt:lpstr>PowerPoint Presentation</vt:lpstr>
      <vt:lpstr>Acceptance?</vt:lpstr>
      <vt:lpstr>Sprint 3 Plans</vt:lpstr>
      <vt:lpstr>Sprint 3 Inception Plans, Specifically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Zoosmell Pooplord</cp:lastModifiedBy>
  <cp:revision>16</cp:revision>
  <dcterms:created xsi:type="dcterms:W3CDTF">2016-12-07T19:01:30Z</dcterms:created>
  <dcterms:modified xsi:type="dcterms:W3CDTF">2017-03-03T02:40:27Z</dcterms:modified>
</cp:coreProperties>
</file>