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sldIdLst>
    <p:sldId id="256" r:id="rId2"/>
    <p:sldId id="257" r:id="rId3"/>
    <p:sldId id="266" r:id="rId4"/>
    <p:sldId id="258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7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3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01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0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3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7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56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5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8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46947"/>
            <a:ext cx="10782300" cy="2343105"/>
          </a:xfrm>
        </p:spPr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2 </a:t>
            </a:r>
            <a:r>
              <a:rPr lang="en-US" dirty="0" smtClean="0"/>
              <a:t>Presentation</a:t>
            </a:r>
            <a:endParaRPr lang="en-US" dirty="0"/>
          </a:p>
        </p:txBody>
      </p:sp>
      <p:pic>
        <p:nvPicPr>
          <p:cNvPr id="1028" name="Picture 4" descr="https://raw.githubusercontent.com/DucksDucksDucks/Game_Of_Phones_Design/master/Wiki/images/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007" y="3871608"/>
            <a:ext cx="3268415" cy="22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this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[Demonstration of system]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4792"/>
            <a:ext cx="8946541" cy="4633608"/>
          </a:xfrm>
        </p:spPr>
        <p:txBody>
          <a:bodyPr>
            <a:normAutofit/>
          </a:bodyPr>
          <a:lstStyle/>
          <a:p>
            <a:r>
              <a:rPr lang="en-US" dirty="0"/>
              <a:t>Display Current Question</a:t>
            </a:r>
          </a:p>
          <a:p>
            <a:pPr lvl="1"/>
            <a:r>
              <a:rPr lang="en-US" dirty="0"/>
              <a:t>Selected question is displayed on desktop application</a:t>
            </a:r>
          </a:p>
          <a:p>
            <a:r>
              <a:rPr lang="en-US" dirty="0"/>
              <a:t>Selected Displayed Answers</a:t>
            </a:r>
          </a:p>
          <a:p>
            <a:pPr lvl="1"/>
            <a:r>
              <a:rPr lang="en-US" dirty="0"/>
              <a:t>Desktop app can display selected answers</a:t>
            </a:r>
          </a:p>
          <a:p>
            <a:r>
              <a:rPr lang="en-US" dirty="0"/>
              <a:t>See if Answer is Chosen</a:t>
            </a:r>
          </a:p>
          <a:p>
            <a:pPr lvl="1"/>
            <a:r>
              <a:rPr lang="en-US" dirty="0" smtClean="0"/>
              <a:t>A student can check if their answer was chosen to be displayed</a:t>
            </a:r>
            <a:endParaRPr lang="en-US" dirty="0"/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Choose a question and make sure it is being displayed on the desktop</a:t>
            </a:r>
          </a:p>
          <a:p>
            <a:pPr lvl="1"/>
            <a:r>
              <a:rPr lang="en-US" dirty="0"/>
              <a:t>Select answers to be displayed and make sure they are being displayed</a:t>
            </a:r>
          </a:p>
          <a:p>
            <a:pPr lvl="1"/>
            <a:r>
              <a:rPr lang="en-US" dirty="0"/>
              <a:t>Select an answer to be displayed and make sure </a:t>
            </a:r>
            <a:r>
              <a:rPr lang="en-US" dirty="0" smtClean="0"/>
              <a:t>the student can check if it was their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93" y="1560050"/>
            <a:ext cx="6121097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High Priority:</a:t>
            </a:r>
          </a:p>
          <a:p>
            <a:pPr lvl="1"/>
            <a:r>
              <a:rPr lang="en-US" dirty="0" smtClean="0"/>
              <a:t>Add and edit questions (desktop)</a:t>
            </a:r>
          </a:p>
          <a:p>
            <a:pPr lvl="1"/>
            <a:r>
              <a:rPr lang="en-US" dirty="0" smtClean="0"/>
              <a:t>Graph functionality (mobile)</a:t>
            </a:r>
          </a:p>
          <a:p>
            <a:r>
              <a:rPr lang="en-US" dirty="0" smtClean="0"/>
              <a:t>Low Priority:</a:t>
            </a:r>
          </a:p>
          <a:p>
            <a:pPr lvl="1"/>
            <a:r>
              <a:rPr lang="en-US" dirty="0" smtClean="0"/>
              <a:t>Voting system for students</a:t>
            </a:r>
          </a:p>
          <a:p>
            <a:pPr lvl="1"/>
            <a:r>
              <a:rPr lang="en-US" dirty="0" smtClean="0"/>
              <a:t>Clear unneeded data from database</a:t>
            </a:r>
          </a:p>
          <a:p>
            <a:pPr lvl="1"/>
            <a:r>
              <a:rPr lang="en-US" dirty="0" smtClean="0"/>
              <a:t>Display whether or not answer is correct</a:t>
            </a:r>
          </a:p>
        </p:txBody>
      </p:sp>
      <p:pic>
        <p:nvPicPr>
          <p:cNvPr id="3074" name="Picture 2" descr="https://raw.githubusercontent.com/DucksDucksDucks/Game_Of_Phones_Design/master/Wiki/images/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24" y="104094"/>
            <a:ext cx="4087528" cy="660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Inception Plans,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To-do:</a:t>
            </a:r>
          </a:p>
          <a:p>
            <a:pPr lvl="1"/>
            <a:r>
              <a:rPr lang="en-US" dirty="0" smtClean="0"/>
              <a:t>Use case diagram (actors, case descriptions) (3/6)</a:t>
            </a:r>
          </a:p>
          <a:p>
            <a:pPr lvl="1"/>
            <a:r>
              <a:rPr lang="en-US" dirty="0" smtClean="0"/>
              <a:t>Research technology for drawing and submitting images from a phone (3/8)</a:t>
            </a:r>
          </a:p>
          <a:p>
            <a:pPr lvl="1"/>
            <a:r>
              <a:rPr lang="en-US" dirty="0" smtClean="0"/>
              <a:t>Effort estimate (3/8)</a:t>
            </a:r>
          </a:p>
        </p:txBody>
      </p:sp>
    </p:spTree>
    <p:extLst>
      <p:ext uri="{BB962C8B-B14F-4D97-AF65-F5344CB8AC3E}">
        <p14:creationId xmlns:p14="http://schemas.microsoft.com/office/powerpoint/2010/main" val="415151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to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192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175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Sprint 2 Presentation</vt:lpstr>
      <vt:lpstr>What we did this sprint</vt:lpstr>
      <vt:lpstr>Acceptance?</vt:lpstr>
      <vt:lpstr>Sprint 3 Plans</vt:lpstr>
      <vt:lpstr>Sprint 3 Inception Plans, Specifically</vt:lpstr>
      <vt:lpstr>Current issues to 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Amelia Merritt</dc:creator>
  <cp:lastModifiedBy>Amelia Merritt</cp:lastModifiedBy>
  <cp:revision>13</cp:revision>
  <dcterms:created xsi:type="dcterms:W3CDTF">2016-12-07T19:01:30Z</dcterms:created>
  <dcterms:modified xsi:type="dcterms:W3CDTF">2017-02-27T15:34:42Z</dcterms:modified>
</cp:coreProperties>
</file>