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7" r:id="rId10"/>
    <p:sldId id="268" r:id="rId11"/>
    <p:sldId id="266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1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7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3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02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1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Apple 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2" y="2507732"/>
            <a:ext cx="2117254" cy="36948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28" y="2507732"/>
            <a:ext cx="2082873" cy="3694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47" y="2480262"/>
            <a:ext cx="2161121" cy="3722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04" y="2480261"/>
            <a:ext cx="2098358" cy="37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Questions</a:t>
            </a:r>
          </a:p>
          <a:p>
            <a:pPr lvl="1"/>
            <a:r>
              <a:rPr lang="en-US" dirty="0"/>
              <a:t>See all the Q's from the database</a:t>
            </a:r>
          </a:p>
          <a:p>
            <a:pPr lvl="1"/>
            <a:r>
              <a:rPr lang="en-US" dirty="0"/>
              <a:t>Pick a Q</a:t>
            </a:r>
          </a:p>
          <a:p>
            <a:pPr lvl="1"/>
            <a:r>
              <a:rPr lang="en-US" dirty="0"/>
              <a:t>Some confirmation that it was successfully submitted</a:t>
            </a:r>
          </a:p>
          <a:p>
            <a:r>
              <a:rPr lang="en-US" dirty="0"/>
              <a:t>Answer Questions</a:t>
            </a:r>
          </a:p>
          <a:p>
            <a:pPr lvl="1"/>
            <a:r>
              <a:rPr lang="en-US" dirty="0"/>
              <a:t>Can enter a nickname</a:t>
            </a:r>
          </a:p>
          <a:p>
            <a:pPr lvl="1"/>
            <a:r>
              <a:rPr lang="en-US" dirty="0"/>
              <a:t>Get the current question</a:t>
            </a:r>
          </a:p>
          <a:p>
            <a:pPr lvl="1"/>
            <a:r>
              <a:rPr lang="en-US" dirty="0"/>
              <a:t>Input an answer</a:t>
            </a:r>
          </a:p>
          <a:p>
            <a:pPr lvl="1"/>
            <a:r>
              <a:rPr lang="en-US" dirty="0"/>
              <a:t>Some confirmation that it was successfully </a:t>
            </a:r>
            <a:r>
              <a:rPr lang="en-US" dirty="0" smtClean="0"/>
              <a:t>submitted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Display Questions</a:t>
            </a:r>
          </a:p>
          <a:p>
            <a:pPr lvl="1"/>
            <a:r>
              <a:rPr lang="en-US" dirty="0" smtClean="0"/>
              <a:t>Select Displayed Answers</a:t>
            </a:r>
          </a:p>
          <a:p>
            <a:pPr lvl="1"/>
            <a:r>
              <a:rPr lang="en-US" dirty="0" smtClean="0"/>
              <a:t>See if answer is chosen</a:t>
            </a:r>
          </a:p>
          <a:p>
            <a:pPr lvl="1"/>
            <a:r>
              <a:rPr lang="en-US" dirty="0" smtClean="0"/>
              <a:t>Ask questions with images</a:t>
            </a:r>
          </a:p>
          <a:p>
            <a:r>
              <a:rPr lang="en-US" dirty="0" smtClean="0"/>
              <a:t>Sprint 3:</a:t>
            </a:r>
          </a:p>
          <a:p>
            <a:pPr lvl="1"/>
            <a:r>
              <a:rPr lang="en-US" dirty="0" smtClean="0"/>
              <a:t>Vote on answers</a:t>
            </a:r>
            <a:endParaRPr lang="en-US" dirty="0"/>
          </a:p>
          <a:p>
            <a:pPr lvl="1"/>
            <a:r>
              <a:rPr lang="en-US" dirty="0" smtClean="0"/>
              <a:t>See if answer is correct</a:t>
            </a:r>
          </a:p>
          <a:p>
            <a:pPr lvl="1"/>
            <a:r>
              <a:rPr lang="en-US" dirty="0" smtClean="0"/>
              <a:t>Add and edit questions</a:t>
            </a:r>
          </a:p>
          <a:p>
            <a:pPr lvl="1"/>
            <a:r>
              <a:rPr lang="en-US" dirty="0" smtClean="0"/>
              <a:t>Work on graph functionality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to clear unneeded data from the database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35" y="3924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inputs on the android app; Nicknames, teacher IDs</a:t>
            </a:r>
          </a:p>
          <a:p>
            <a:r>
              <a:rPr lang="en-US" dirty="0" smtClean="0"/>
              <a:t>Expand code for more general cases</a:t>
            </a:r>
          </a:p>
          <a:p>
            <a:r>
              <a:rPr lang="en-US" dirty="0" smtClean="0"/>
              <a:t>Expand database for more functionality</a:t>
            </a:r>
          </a:p>
          <a:p>
            <a:r>
              <a:rPr lang="en-US" dirty="0" smtClean="0"/>
              <a:t>Organize code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7719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raw.githubusercontent.com/DucksDucksDucks/Game_Of_Phones_Design/master/Wiki/images/DatabaseERDUpda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142421"/>
            <a:ext cx="4328259" cy="65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4" y="1884925"/>
            <a:ext cx="3060595" cy="42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779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8" y="1609779"/>
            <a:ext cx="244762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97" y="1609779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927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3" y="1809927"/>
            <a:ext cx="2438985" cy="4335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4" y="1809927"/>
            <a:ext cx="2440040" cy="433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69" y="1809927"/>
            <a:ext cx="2443571" cy="43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852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48" y="1813852"/>
            <a:ext cx="244762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7" y="1813852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Website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5" y="2011363"/>
            <a:ext cx="6695285" cy="3767137"/>
          </a:xfrm>
        </p:spPr>
      </p:pic>
    </p:spTree>
    <p:extLst>
      <p:ext uri="{BB962C8B-B14F-4D97-AF65-F5344CB8AC3E}">
        <p14:creationId xmlns:p14="http://schemas.microsoft.com/office/powerpoint/2010/main" val="3005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82" y="1073417"/>
            <a:ext cx="8452287" cy="4754412"/>
          </a:xfrm>
        </p:spPr>
      </p:pic>
    </p:spTree>
    <p:extLst>
      <p:ext uri="{BB962C8B-B14F-4D97-AF65-F5344CB8AC3E}">
        <p14:creationId xmlns:p14="http://schemas.microsoft.com/office/powerpoint/2010/main" val="32440335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Sprint 1 Presentation</vt:lpstr>
      <vt:lpstr>What we’ve done so far</vt:lpstr>
      <vt:lpstr>Database</vt:lpstr>
      <vt:lpstr>Web Service</vt:lpstr>
      <vt:lpstr>Android App</vt:lpstr>
      <vt:lpstr>PowerPoint Presentation</vt:lpstr>
      <vt:lpstr>PowerPoint Presentation</vt:lpstr>
      <vt:lpstr>Desktop Website</vt:lpstr>
      <vt:lpstr>PowerPoint Presentation</vt:lpstr>
      <vt:lpstr>Apple App</vt:lpstr>
      <vt:lpstr>Acceptance?</vt:lpstr>
      <vt:lpstr>What we’re doing later</vt:lpstr>
      <vt:lpstr>Current issues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Zachary Green</cp:lastModifiedBy>
  <cp:revision>9</cp:revision>
  <dcterms:created xsi:type="dcterms:W3CDTF">2016-12-07T19:01:30Z</dcterms:created>
  <dcterms:modified xsi:type="dcterms:W3CDTF">2016-12-09T16:10:57Z</dcterms:modified>
</cp:coreProperties>
</file>