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7" autoAdjust="0"/>
    <p:restoredTop sz="94660"/>
  </p:normalViewPr>
  <p:slideViewPr>
    <p:cSldViewPr snapToGrid="0">
      <p:cViewPr>
        <p:scale>
          <a:sx n="30" d="100"/>
          <a:sy n="30" d="100"/>
        </p:scale>
        <p:origin x="1664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" y="3"/>
            <a:ext cx="43891197" cy="363834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472" dirty="0"/>
          </a:p>
        </p:txBody>
      </p:sp>
      <p:pic>
        <p:nvPicPr>
          <p:cNvPr id="1026" name="Picture 2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8" y="664133"/>
            <a:ext cx="3088531" cy="213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53267" y="329081"/>
            <a:ext cx="26103715" cy="2456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360" dirty="0" err="1">
                <a:latin typeface="Gill Sans MT" panose="020B0502020104020203" pitchFamily="34" charset="0"/>
              </a:rPr>
              <a:t>e</a:t>
            </a:r>
            <a:r>
              <a:rPr lang="en-US" sz="1536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DU</a:t>
            </a:r>
            <a:r>
              <a:rPr lang="en-US" sz="15360" dirty="0" err="1">
                <a:latin typeface="Gill Sans MT" panose="020B0502020104020203" pitchFamily="34" charset="0"/>
              </a:rPr>
              <a:t>cation</a:t>
            </a:r>
            <a:endParaRPr lang="en-US" sz="15360" dirty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718" y="354869"/>
            <a:ext cx="3060840" cy="2781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3896" y="5075664"/>
            <a:ext cx="5471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Purpose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368" y="13027573"/>
            <a:ext cx="10088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Design</a:t>
            </a:r>
            <a:endParaRPr lang="en-US" sz="8800" dirty="0"/>
          </a:p>
        </p:txBody>
      </p:sp>
      <p:sp>
        <p:nvSpPr>
          <p:cNvPr id="22" name="Rectangle 21"/>
          <p:cNvSpPr/>
          <p:nvPr/>
        </p:nvSpPr>
        <p:spPr>
          <a:xfrm>
            <a:off x="13201595" y="4960182"/>
            <a:ext cx="15592381" cy="2800396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844757" y="4960182"/>
            <a:ext cx="6339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App Design</a:t>
            </a:r>
            <a:endParaRPr lang="en-US" sz="8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10093" y="14603161"/>
            <a:ext cx="13898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Selecting Questions</a:t>
            </a:r>
            <a:endParaRPr lang="en-US" sz="8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754320" y="5012045"/>
            <a:ext cx="11673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Development Process</a:t>
            </a:r>
            <a:endParaRPr lang="en-US" sz="8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053280" y="11879550"/>
            <a:ext cx="11296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Future Direction</a:t>
            </a:r>
            <a:endParaRPr lang="en-US" sz="88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71440" y="26188749"/>
            <a:ext cx="11856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Acknowledgements</a:t>
            </a:r>
            <a:endParaRPr lang="en-US" sz="8800" dirty="0"/>
          </a:p>
        </p:txBody>
      </p:sp>
      <p:pic>
        <p:nvPicPr>
          <p:cNvPr id="1028" name="Picture 4" descr="https://raw.githubusercontent.com/DucksDucksDucks/Game_Of_Phones_Design/master/Wiki/images/Sp3Use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58" y="15024623"/>
            <a:ext cx="4919107" cy="77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DucksDucksDucks/Game_Of_Phones_Design/master/Wiki/images/Desktop%20Class%20Diagra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96" y="23373487"/>
            <a:ext cx="11087100" cy="707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6187" y="6642623"/>
            <a:ext cx="11982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Engage students using their own technology in classroom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Promote discussion of concepts rather than giving quizzes with no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Students learn from other students</a:t>
            </a:r>
            <a:endParaRPr lang="en-US" sz="5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285" y="6535769"/>
            <a:ext cx="4465324" cy="79383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344" y="6535769"/>
            <a:ext cx="4460573" cy="792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652" y="6535769"/>
            <a:ext cx="4465324" cy="79383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9833" y="16342364"/>
            <a:ext cx="13992181" cy="63197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95919" y="22954759"/>
            <a:ext cx="11117422" cy="879292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" y="3638350"/>
            <a:ext cx="43891197" cy="14373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9232" y="3901159"/>
            <a:ext cx="4353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Kyle Martin, Josh Harrold, Zachary Green, Amelia Merritt | Mentor: Dr. Scott </a:t>
            </a:r>
            <a:r>
              <a:rPr lang="en-US" sz="5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Sigman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 | Clients: Dr. </a:t>
            </a:r>
            <a:r>
              <a:rPr lang="en-US" sz="5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Ioana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Popescu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, Dr. Keith Coates</a:t>
            </a:r>
            <a:endParaRPr lang="en-US" sz="5400" dirty="0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Merritt</dc:creator>
  <cp:lastModifiedBy>Amelia Merritt</cp:lastModifiedBy>
  <cp:revision>6</cp:revision>
  <dcterms:created xsi:type="dcterms:W3CDTF">2017-03-20T14:16:29Z</dcterms:created>
  <dcterms:modified xsi:type="dcterms:W3CDTF">2017-03-20T14:59:58Z</dcterms:modified>
</cp:coreProperties>
</file>