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9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Sprint 3 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Untitled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970" y="5362597"/>
            <a:ext cx="1943936" cy="13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09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at hand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Mobile: </a:t>
            </a:r>
            <a:r>
              <a:rPr lang="en-US" b="1" dirty="0" smtClean="0"/>
              <a:t>Answering graph questions</a:t>
            </a:r>
            <a:r>
              <a:rPr lang="en-US" dirty="0" smtClean="0"/>
              <a:t>, display whether answer is correct, vote on answers</a:t>
            </a:r>
          </a:p>
          <a:p>
            <a:r>
              <a:rPr lang="en-US" dirty="0" smtClean="0"/>
              <a:t>Desktop: </a:t>
            </a:r>
            <a:r>
              <a:rPr lang="en-US" b="1" dirty="0" smtClean="0"/>
              <a:t>Adding and editing questions</a:t>
            </a:r>
          </a:p>
          <a:p>
            <a:r>
              <a:rPr lang="en-US" dirty="0" smtClean="0"/>
              <a:t>Backend: Clearing unneeded data from database</a:t>
            </a:r>
          </a:p>
        </p:txBody>
      </p:sp>
    </p:spTree>
    <p:extLst>
      <p:ext uri="{BB962C8B-B14F-4D97-AF65-F5344CB8AC3E}">
        <p14:creationId xmlns:p14="http://schemas.microsoft.com/office/powerpoint/2010/main" val="376322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big task each, have done by April 24</a:t>
            </a:r>
            <a:r>
              <a:rPr lang="en-US" baseline="30000" dirty="0" smtClean="0"/>
              <a:t>th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93497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9CC1C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22</TotalTime>
  <Words>46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2</vt:lpstr>
      <vt:lpstr>Quotable</vt:lpstr>
      <vt:lpstr>Sprint 3 Update</vt:lpstr>
      <vt:lpstr>Tasks at hand</vt:lpstr>
      <vt:lpstr>Status Update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3 Update</dc:title>
  <dc:creator>Amelia Merritt</dc:creator>
  <cp:lastModifiedBy>Amelia Merritt</cp:lastModifiedBy>
  <cp:revision>3</cp:revision>
  <dcterms:created xsi:type="dcterms:W3CDTF">2017-04-03T13:59:44Z</dcterms:created>
  <dcterms:modified xsi:type="dcterms:W3CDTF">2017-04-03T14:21:50Z</dcterms:modified>
</cp:coreProperties>
</file>