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5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91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4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31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1887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11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6909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46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09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8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1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5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3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1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9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6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451BBA6-36DF-47E0-BB86-26E55055E269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0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Sprint two elaboration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Amelia, Josh, Kyle, Zach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05" y="4282842"/>
            <a:ext cx="2548812" cy="176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114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4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067" y="0"/>
            <a:ext cx="40778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4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306" y="1854119"/>
            <a:ext cx="9487388" cy="31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2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94" y="1574704"/>
            <a:ext cx="8973011" cy="370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9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4" y="355442"/>
            <a:ext cx="8591992" cy="614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0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00" y="290592"/>
            <a:ext cx="10058400" cy="625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9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750" y="333456"/>
            <a:ext cx="6211996" cy="598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5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plan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Display Current Question 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Selected question is displayed on desktop application</a:t>
            </a:r>
          </a:p>
          <a:p>
            <a:r>
              <a:rPr lang="en-US" dirty="0">
                <a:solidFill>
                  <a:schemeClr val="accent2"/>
                </a:solidFill>
              </a:rPr>
              <a:t>Selected Displayed Answers 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Desktop app can display selected answers</a:t>
            </a:r>
          </a:p>
          <a:p>
            <a:r>
              <a:rPr lang="en-US" dirty="0">
                <a:solidFill>
                  <a:schemeClr val="accent2"/>
                </a:solidFill>
              </a:rPr>
              <a:t>See if Answer is Chosen 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App notifies user when their answer is chosen</a:t>
            </a:r>
          </a:p>
          <a:p>
            <a:r>
              <a:rPr lang="en-US" dirty="0">
                <a:solidFill>
                  <a:schemeClr val="accent2"/>
                </a:solidFill>
              </a:rPr>
              <a:t>Tests 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Choose a question and make sure it is being displayed on the desktop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Select answers to be displayed and make sure they are being displayed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Select an answer to be displayed and make sure the app notifies the user</a:t>
            </a:r>
          </a:p>
        </p:txBody>
      </p:sp>
    </p:spTree>
    <p:extLst>
      <p:ext uri="{BB962C8B-B14F-4D97-AF65-F5344CB8AC3E}">
        <p14:creationId xmlns:p14="http://schemas.microsoft.com/office/powerpoint/2010/main" val="1888057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comes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Kyle/Josh (Apple) and Amelia (Android):</a:t>
            </a:r>
          </a:p>
          <a:p>
            <a:pPr lvl="1"/>
            <a:r>
              <a:rPr lang="en-US" sz="2800" dirty="0" smtClean="0">
                <a:solidFill>
                  <a:schemeClr val="accent2"/>
                </a:solidFill>
              </a:rPr>
              <a:t>Database connectivity</a:t>
            </a:r>
          </a:p>
          <a:p>
            <a:pPr lvl="1"/>
            <a:r>
              <a:rPr lang="en-US" sz="2800" dirty="0" smtClean="0">
                <a:solidFill>
                  <a:schemeClr val="accent2"/>
                </a:solidFill>
              </a:rPr>
              <a:t>Seeing if answer is chosen</a:t>
            </a:r>
          </a:p>
          <a:p>
            <a:pPr lvl="1"/>
            <a:r>
              <a:rPr lang="en-US" sz="2800" dirty="0" smtClean="0">
                <a:solidFill>
                  <a:schemeClr val="accent2"/>
                </a:solidFill>
              </a:rPr>
              <a:t>Finishing Sprint One tasks</a:t>
            </a:r>
          </a:p>
          <a:p>
            <a:r>
              <a:rPr lang="en-US" sz="3200" dirty="0" smtClean="0">
                <a:solidFill>
                  <a:schemeClr val="accent2"/>
                </a:solidFill>
              </a:rPr>
              <a:t>Zach (Desktop):</a:t>
            </a:r>
          </a:p>
          <a:p>
            <a:pPr lvl="1"/>
            <a:r>
              <a:rPr lang="en-US" sz="2800" dirty="0" smtClean="0">
                <a:solidFill>
                  <a:schemeClr val="accent2"/>
                </a:solidFill>
              </a:rPr>
              <a:t>Displaying a question</a:t>
            </a:r>
          </a:p>
          <a:p>
            <a:pPr lvl="1"/>
            <a:r>
              <a:rPr lang="en-US" sz="2800" dirty="0" smtClean="0">
                <a:solidFill>
                  <a:schemeClr val="accent2"/>
                </a:solidFill>
              </a:rPr>
              <a:t>Selecting a student Answer</a:t>
            </a:r>
          </a:p>
          <a:p>
            <a:pPr lvl="1"/>
            <a:r>
              <a:rPr lang="en-US" sz="2800" dirty="0" smtClean="0">
                <a:solidFill>
                  <a:schemeClr val="accent2"/>
                </a:solidFill>
              </a:rPr>
              <a:t>Finishing Sprint One tasks</a:t>
            </a:r>
            <a:endParaRPr lang="en-US" sz="2800" dirty="0">
              <a:solidFill>
                <a:schemeClr val="accent2"/>
              </a:solidFill>
            </a:endParaRPr>
          </a:p>
          <a:p>
            <a:r>
              <a:rPr lang="en-US" sz="3200" dirty="0" smtClean="0">
                <a:solidFill>
                  <a:schemeClr val="accent2"/>
                </a:solidFill>
              </a:rPr>
              <a:t>Amelia (Database):</a:t>
            </a:r>
          </a:p>
          <a:p>
            <a:pPr lvl="1"/>
            <a:r>
              <a:rPr lang="en-US" sz="2800" dirty="0" smtClean="0">
                <a:solidFill>
                  <a:schemeClr val="accent2"/>
                </a:solidFill>
              </a:rPr>
              <a:t>Expanding functionality to include pictures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5563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48</TotalTime>
  <Words>133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Slice</vt:lpstr>
      <vt:lpstr>Sprint two elaboration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Acceptance plan</vt:lpstr>
      <vt:lpstr>What comes next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One Elaboration</dc:title>
  <dc:creator>Amelia Merritt</dc:creator>
  <cp:lastModifiedBy>Zachary Green</cp:lastModifiedBy>
  <cp:revision>6</cp:revision>
  <dcterms:created xsi:type="dcterms:W3CDTF">2016-11-14T15:32:52Z</dcterms:created>
  <dcterms:modified xsi:type="dcterms:W3CDTF">2017-01-23T19:08:19Z</dcterms:modified>
</cp:coreProperties>
</file>