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1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2" r:id="rId9"/>
    <p:sldId id="267" r:id="rId10"/>
    <p:sldId id="268" r:id="rId11"/>
    <p:sldId id="266" r:id="rId12"/>
    <p:sldId id="25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09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16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112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8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38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7659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32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53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96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36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414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1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297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6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1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6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629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579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5349-6CC1-4828-A550-3FA4C396D5D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8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3635349-6CC1-4828-A550-3FA4C396D5D2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90E31-9492-468D-B5CF-42E9C00E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26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  <p:sldLayoutId id="2147484073" r:id="rId12"/>
    <p:sldLayoutId id="2147484074" r:id="rId13"/>
    <p:sldLayoutId id="2147484075" r:id="rId14"/>
    <p:sldLayoutId id="2147484076" r:id="rId15"/>
    <p:sldLayoutId id="2147484077" r:id="rId16"/>
    <p:sldLayoutId id="21474840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346947"/>
            <a:ext cx="10782300" cy="2343105"/>
          </a:xfrm>
        </p:spPr>
        <p:txBody>
          <a:bodyPr/>
          <a:lstStyle/>
          <a:p>
            <a:r>
              <a:rPr lang="en-US" dirty="0" smtClean="0"/>
              <a:t>Sprint 1 Presentation</a:t>
            </a:r>
            <a:endParaRPr lang="en-US" dirty="0"/>
          </a:p>
        </p:txBody>
      </p:sp>
      <p:pic>
        <p:nvPicPr>
          <p:cNvPr id="1028" name="Picture 4" descr="https://raw.githubusercontent.com/DucksDucksDucks/Game_Of_Phones_Design/master/Wiki/images/Untitle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007" y="3871608"/>
            <a:ext cx="3268415" cy="226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08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Apple App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52" y="2507732"/>
            <a:ext cx="2117254" cy="369488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828" y="2507732"/>
            <a:ext cx="2082873" cy="36948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347" y="2480262"/>
            <a:ext cx="2161121" cy="37223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204" y="2480261"/>
            <a:ext cx="2098358" cy="372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Ask Questions</a:t>
            </a:r>
          </a:p>
          <a:p>
            <a:pPr lvl="1"/>
            <a:r>
              <a:rPr lang="en-US" dirty="0"/>
              <a:t>See all the Q's from the database</a:t>
            </a:r>
          </a:p>
          <a:p>
            <a:pPr lvl="1"/>
            <a:r>
              <a:rPr lang="en-US" dirty="0"/>
              <a:t>Pick a Q</a:t>
            </a:r>
          </a:p>
          <a:p>
            <a:pPr lvl="1"/>
            <a:r>
              <a:rPr lang="en-US" dirty="0"/>
              <a:t>Some confirmation that it was successfully submitted</a:t>
            </a:r>
          </a:p>
          <a:p>
            <a:r>
              <a:rPr lang="en-US" dirty="0"/>
              <a:t>Answer Questions</a:t>
            </a:r>
          </a:p>
          <a:p>
            <a:pPr lvl="1"/>
            <a:r>
              <a:rPr lang="en-US" dirty="0"/>
              <a:t>Can enter a nickname</a:t>
            </a:r>
          </a:p>
          <a:p>
            <a:pPr lvl="1"/>
            <a:r>
              <a:rPr lang="en-US" dirty="0"/>
              <a:t>Get the current question</a:t>
            </a:r>
          </a:p>
          <a:p>
            <a:pPr lvl="1"/>
            <a:r>
              <a:rPr lang="en-US" dirty="0"/>
              <a:t>Input an answer</a:t>
            </a:r>
          </a:p>
          <a:p>
            <a:pPr lvl="1"/>
            <a:r>
              <a:rPr lang="en-US" dirty="0"/>
              <a:t>Some confirmation that it was successfully </a:t>
            </a:r>
            <a:r>
              <a:rPr lang="en-US" dirty="0" smtClean="0"/>
              <a:t>submitted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3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we’re doing later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Sprint 2:</a:t>
            </a:r>
          </a:p>
          <a:p>
            <a:pPr lvl="1"/>
            <a:r>
              <a:rPr lang="en-US" dirty="0" smtClean="0"/>
              <a:t>Display Questions</a:t>
            </a:r>
          </a:p>
          <a:p>
            <a:pPr lvl="1"/>
            <a:r>
              <a:rPr lang="en-US" dirty="0" smtClean="0"/>
              <a:t>Select Displayed Answers</a:t>
            </a:r>
          </a:p>
          <a:p>
            <a:pPr lvl="1"/>
            <a:r>
              <a:rPr lang="en-US" dirty="0" smtClean="0"/>
              <a:t>See if answer is chosen</a:t>
            </a:r>
          </a:p>
          <a:p>
            <a:pPr lvl="1"/>
            <a:r>
              <a:rPr lang="en-US" dirty="0" smtClean="0"/>
              <a:t>Ask questions with images</a:t>
            </a:r>
          </a:p>
          <a:p>
            <a:r>
              <a:rPr lang="en-US" dirty="0" smtClean="0"/>
              <a:t>Sprint 3:</a:t>
            </a:r>
          </a:p>
          <a:p>
            <a:pPr lvl="1"/>
            <a:r>
              <a:rPr lang="en-US" dirty="0" smtClean="0"/>
              <a:t>Vote on answers</a:t>
            </a:r>
            <a:endParaRPr lang="en-US" dirty="0"/>
          </a:p>
          <a:p>
            <a:pPr lvl="1"/>
            <a:r>
              <a:rPr lang="en-US" dirty="0" smtClean="0"/>
              <a:t>See if answer is correct</a:t>
            </a:r>
          </a:p>
          <a:p>
            <a:pPr lvl="1"/>
            <a:r>
              <a:rPr lang="en-US" dirty="0" smtClean="0"/>
              <a:t>Add and edit questions</a:t>
            </a:r>
          </a:p>
          <a:p>
            <a:pPr lvl="1"/>
            <a:r>
              <a:rPr lang="en-US" dirty="0" smtClean="0"/>
              <a:t>Work on graph functionality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unctions to clear unneeded data from the database</a:t>
            </a:r>
          </a:p>
        </p:txBody>
      </p:sp>
      <p:pic>
        <p:nvPicPr>
          <p:cNvPr id="3074" name="Picture 2" descr="https://raw.githubusercontent.com/DucksDucksDucks/Game_Of_Phones_Design/master/Wiki/images/usecas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135" y="39244"/>
            <a:ext cx="4087528" cy="660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48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issues to 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Validating inputs on the android app; Nicknames, teacher IDs</a:t>
            </a:r>
          </a:p>
          <a:p>
            <a:r>
              <a:rPr lang="en-US" dirty="0" smtClean="0"/>
              <a:t>Expand code for more general cases</a:t>
            </a:r>
          </a:p>
          <a:p>
            <a:r>
              <a:rPr lang="en-US" dirty="0" smtClean="0"/>
              <a:t>Expand database for more functionality</a:t>
            </a:r>
          </a:p>
          <a:p>
            <a:r>
              <a:rPr lang="en-US" dirty="0" smtClean="0"/>
              <a:t>Organize code for readability</a:t>
            </a:r>
          </a:p>
        </p:txBody>
      </p:sp>
    </p:spTree>
    <p:extLst>
      <p:ext uri="{BB962C8B-B14F-4D97-AF65-F5344CB8AC3E}">
        <p14:creationId xmlns:p14="http://schemas.microsoft.com/office/powerpoint/2010/main" val="377192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we’ve done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</a:p>
          <a:p>
            <a:r>
              <a:rPr lang="en-US" dirty="0" smtClean="0"/>
              <a:t>Web Service</a:t>
            </a:r>
          </a:p>
          <a:p>
            <a:r>
              <a:rPr lang="en-US" dirty="0" smtClean="0"/>
              <a:t>Android App</a:t>
            </a:r>
          </a:p>
          <a:p>
            <a:r>
              <a:rPr lang="en-US" dirty="0" smtClean="0"/>
              <a:t>Desktop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0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s://raw.githubusercontent.com/DucksDucksDucks/Game_Of_Phones_Design/master/Wiki/images/DatabaseERDUpdat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948" y="142421"/>
            <a:ext cx="4328259" cy="653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2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04" y="1884925"/>
            <a:ext cx="3060595" cy="423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2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9779"/>
            <a:ext cx="2447627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48" y="1609779"/>
            <a:ext cx="2447627" cy="4351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697" y="1609779"/>
            <a:ext cx="24476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2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9927"/>
            <a:ext cx="2447627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633" y="1809927"/>
            <a:ext cx="2438985" cy="43359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424" y="1809927"/>
            <a:ext cx="2440040" cy="43378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869" y="1809927"/>
            <a:ext cx="2443571" cy="434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8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3852"/>
            <a:ext cx="2447627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048" y="1813852"/>
            <a:ext cx="2447628" cy="4351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897" y="1813852"/>
            <a:ext cx="24476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8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Desktop Website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697" y="2265517"/>
            <a:ext cx="6700381" cy="3770004"/>
          </a:xfrm>
        </p:spPr>
      </p:pic>
    </p:spTree>
    <p:extLst>
      <p:ext uri="{BB962C8B-B14F-4D97-AF65-F5344CB8AC3E}">
        <p14:creationId xmlns:p14="http://schemas.microsoft.com/office/powerpoint/2010/main" val="300533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057" y="789104"/>
            <a:ext cx="9470456" cy="5327132"/>
          </a:xfrm>
        </p:spPr>
      </p:pic>
    </p:spTree>
    <p:extLst>
      <p:ext uri="{BB962C8B-B14F-4D97-AF65-F5344CB8AC3E}">
        <p14:creationId xmlns:p14="http://schemas.microsoft.com/office/powerpoint/2010/main" val="324403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</TotalTime>
  <Words>143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Sprint 1 Presentation</vt:lpstr>
      <vt:lpstr>What we’ve done so far</vt:lpstr>
      <vt:lpstr>Database</vt:lpstr>
      <vt:lpstr>Web Service</vt:lpstr>
      <vt:lpstr>Android App</vt:lpstr>
      <vt:lpstr>PowerPoint Presentation</vt:lpstr>
      <vt:lpstr>PowerPoint Presentation</vt:lpstr>
      <vt:lpstr>Desktop Website</vt:lpstr>
      <vt:lpstr>PowerPoint Presentation</vt:lpstr>
      <vt:lpstr>Apple App</vt:lpstr>
      <vt:lpstr>Acceptance?</vt:lpstr>
      <vt:lpstr>What we’re doing later</vt:lpstr>
      <vt:lpstr>Current issues to fix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Presentation</dc:title>
  <dc:creator>Amelia Merritt</dc:creator>
  <cp:lastModifiedBy>Zachary Green</cp:lastModifiedBy>
  <cp:revision>11</cp:revision>
  <dcterms:created xsi:type="dcterms:W3CDTF">2016-12-07T19:01:30Z</dcterms:created>
  <dcterms:modified xsi:type="dcterms:W3CDTF">2016-12-09T18:51:40Z</dcterms:modified>
</cp:coreProperties>
</file>