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1" r:id="rId1"/>
  </p:sldMasterIdLst>
  <p:sldIdLst>
    <p:sldId id="256" r:id="rId2"/>
    <p:sldId id="257" r:id="rId3"/>
    <p:sldId id="259" r:id="rId4"/>
    <p:sldId id="260" r:id="rId5"/>
    <p:sldId id="261" r:id="rId6"/>
    <p:sldId id="263" r:id="rId7"/>
    <p:sldId id="264" r:id="rId8"/>
    <p:sldId id="262" r:id="rId9"/>
    <p:sldId id="266" r:id="rId10"/>
    <p:sldId id="258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80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23635349-6CC1-4828-A550-3FA4C396D5D2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9CF90E31-9492-468D-B5CF-42E9C00E9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4215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35349-6CC1-4828-A550-3FA4C396D5D2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90E31-9492-468D-B5CF-42E9C00E9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641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35349-6CC1-4828-A550-3FA4C396D5D2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90E31-9492-468D-B5CF-42E9C00E9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40715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35349-6CC1-4828-A550-3FA4C396D5D2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90E31-9492-468D-B5CF-42E9C00E9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745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35349-6CC1-4828-A550-3FA4C396D5D2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90E31-9492-468D-B5CF-42E9C00E9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29361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35349-6CC1-4828-A550-3FA4C396D5D2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90E31-9492-468D-B5CF-42E9C00E9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572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35349-6CC1-4828-A550-3FA4C396D5D2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90E31-9492-468D-B5CF-42E9C00E9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432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35349-6CC1-4828-A550-3FA4C396D5D2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90E31-9492-468D-B5CF-42E9C00E9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78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35349-6CC1-4828-A550-3FA4C396D5D2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90E31-9492-468D-B5CF-42E9C00E9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1549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35349-6CC1-4828-A550-3FA4C396D5D2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9CF90E31-9492-468D-B5CF-42E9C00E9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00282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23635349-6CC1-4828-A550-3FA4C396D5D2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9CF90E31-9492-468D-B5CF-42E9C00E9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4462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3635349-6CC1-4828-A550-3FA4C396D5D2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9CF90E31-9492-468D-B5CF-42E9C00E9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279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2" r:id="rId1"/>
    <p:sldLayoutId id="2147484033" r:id="rId2"/>
    <p:sldLayoutId id="2147484034" r:id="rId3"/>
    <p:sldLayoutId id="2147484035" r:id="rId4"/>
    <p:sldLayoutId id="2147484036" r:id="rId5"/>
    <p:sldLayoutId id="2147484037" r:id="rId6"/>
    <p:sldLayoutId id="2147484038" r:id="rId7"/>
    <p:sldLayoutId id="2147484039" r:id="rId8"/>
    <p:sldLayoutId id="2147484040" r:id="rId9"/>
    <p:sldLayoutId id="2147484041" r:id="rId10"/>
    <p:sldLayoutId id="214748404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346947"/>
            <a:ext cx="10782300" cy="2343105"/>
          </a:xfrm>
        </p:spPr>
        <p:txBody>
          <a:bodyPr/>
          <a:lstStyle/>
          <a:p>
            <a:r>
              <a:rPr lang="en-US" dirty="0" smtClean="0"/>
              <a:t>Sprint 1 Presentation</a:t>
            </a:r>
            <a:endParaRPr lang="en-US" dirty="0"/>
          </a:p>
        </p:txBody>
      </p:sp>
      <p:pic>
        <p:nvPicPr>
          <p:cNvPr id="1028" name="Picture 4" descr="https://raw.githubusercontent.com/DucksDucksDucks/Game_Of_Phones_Design/master/Wiki/images/Untitled-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8007" y="3871608"/>
            <a:ext cx="3268415" cy="2261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8085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we’re doing later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Sprint 2:</a:t>
            </a:r>
          </a:p>
          <a:p>
            <a:pPr lvl="1"/>
            <a:r>
              <a:rPr lang="en-US" dirty="0" smtClean="0"/>
              <a:t>Display Questions</a:t>
            </a:r>
          </a:p>
          <a:p>
            <a:pPr lvl="1"/>
            <a:r>
              <a:rPr lang="en-US" dirty="0" smtClean="0"/>
              <a:t>Select Displayed Answers</a:t>
            </a:r>
          </a:p>
          <a:p>
            <a:pPr lvl="1"/>
            <a:r>
              <a:rPr lang="en-US" dirty="0" smtClean="0"/>
              <a:t>See if answer is chosen</a:t>
            </a:r>
          </a:p>
          <a:p>
            <a:pPr lvl="1"/>
            <a:r>
              <a:rPr lang="en-US" dirty="0" smtClean="0"/>
              <a:t>Ask questions with images</a:t>
            </a:r>
          </a:p>
          <a:p>
            <a:r>
              <a:rPr lang="en-US" dirty="0" smtClean="0"/>
              <a:t>Sprint 3:</a:t>
            </a:r>
          </a:p>
          <a:p>
            <a:pPr lvl="1"/>
            <a:r>
              <a:rPr lang="en-US" dirty="0" smtClean="0"/>
              <a:t>Vote on answers</a:t>
            </a:r>
            <a:endParaRPr lang="en-US" dirty="0"/>
          </a:p>
          <a:p>
            <a:pPr lvl="1"/>
            <a:r>
              <a:rPr lang="en-US" dirty="0" smtClean="0"/>
              <a:t>See if answer is correct</a:t>
            </a:r>
          </a:p>
          <a:p>
            <a:pPr lvl="1"/>
            <a:r>
              <a:rPr lang="en-US" dirty="0" smtClean="0"/>
              <a:t>Add and edit questions</a:t>
            </a:r>
          </a:p>
          <a:p>
            <a:pPr lvl="1"/>
            <a:r>
              <a:rPr lang="en-US" dirty="0" smtClean="0"/>
              <a:t>Work on graph </a:t>
            </a:r>
            <a:r>
              <a:rPr lang="en-US" dirty="0" smtClean="0"/>
              <a:t>functionality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unctions to clear unneeded data from the database</a:t>
            </a:r>
            <a:endParaRPr lang="en-US" dirty="0" smtClean="0"/>
          </a:p>
        </p:txBody>
      </p:sp>
      <p:pic>
        <p:nvPicPr>
          <p:cNvPr id="3074" name="Picture 2" descr="https://raw.githubusercontent.com/DucksDucksDucks/Game_Of_Phones_Design/master/Wiki/images/usecasediagr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2135" y="39244"/>
            <a:ext cx="4087528" cy="6604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6489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issues to fix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Validating inputs on the android app; Nicknames, teacher IDs</a:t>
            </a:r>
          </a:p>
          <a:p>
            <a:r>
              <a:rPr lang="en-US" dirty="0" smtClean="0"/>
              <a:t>Expand code for more general cases</a:t>
            </a:r>
          </a:p>
          <a:p>
            <a:r>
              <a:rPr lang="en-US" dirty="0" smtClean="0"/>
              <a:t>Expand database for more functionality</a:t>
            </a:r>
          </a:p>
          <a:p>
            <a:r>
              <a:rPr lang="en-US" dirty="0" smtClean="0"/>
              <a:t>Organize code for readability</a:t>
            </a:r>
          </a:p>
        </p:txBody>
      </p:sp>
    </p:spTree>
    <p:extLst>
      <p:ext uri="{BB962C8B-B14F-4D97-AF65-F5344CB8AC3E}">
        <p14:creationId xmlns:p14="http://schemas.microsoft.com/office/powerpoint/2010/main" val="3771926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we’ve done so far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Database</a:t>
            </a:r>
          </a:p>
          <a:p>
            <a:r>
              <a:rPr lang="en-US" dirty="0" smtClean="0"/>
              <a:t>Web Service</a:t>
            </a:r>
          </a:p>
          <a:p>
            <a:r>
              <a:rPr lang="en-US" dirty="0" smtClean="0"/>
              <a:t>Android App</a:t>
            </a:r>
          </a:p>
          <a:p>
            <a:r>
              <a:rPr lang="en-US" dirty="0" smtClean="0"/>
              <a:t>Desktop Website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202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 descr="https://raw.githubusercontent.com/DucksDucksDucks/Game_Of_Phones_Design/master/Wiki/images/DatabaseERDUpdate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9948" y="142421"/>
            <a:ext cx="4328259" cy="6536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622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304" y="1884925"/>
            <a:ext cx="3060595" cy="4232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327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App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09779"/>
            <a:ext cx="2447627" cy="435133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448" y="1609779"/>
            <a:ext cx="2447627" cy="43513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0697" y="1609779"/>
            <a:ext cx="244762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723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09927"/>
            <a:ext cx="2447627" cy="435133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1633" y="1809927"/>
            <a:ext cx="2438985" cy="433597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6424" y="1809927"/>
            <a:ext cx="2440040" cy="433784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9869" y="1809927"/>
            <a:ext cx="2443571" cy="4344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788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13852"/>
            <a:ext cx="2447627" cy="435133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9048" y="1813852"/>
            <a:ext cx="2447628" cy="43513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9897" y="1813852"/>
            <a:ext cx="244762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087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Desktop Website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337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Acceptance?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Ask Questions</a:t>
            </a:r>
          </a:p>
          <a:p>
            <a:pPr lvl="1"/>
            <a:r>
              <a:rPr lang="en-US" dirty="0"/>
              <a:t>See all the Q's from the database</a:t>
            </a:r>
          </a:p>
          <a:p>
            <a:pPr lvl="1"/>
            <a:r>
              <a:rPr lang="en-US" dirty="0"/>
              <a:t>Pick a Q</a:t>
            </a:r>
          </a:p>
          <a:p>
            <a:pPr lvl="1"/>
            <a:r>
              <a:rPr lang="en-US" dirty="0"/>
              <a:t>Some confirmation that it was successfully submitted</a:t>
            </a:r>
          </a:p>
          <a:p>
            <a:r>
              <a:rPr lang="en-US" dirty="0"/>
              <a:t>Answer Questions</a:t>
            </a:r>
          </a:p>
          <a:p>
            <a:pPr lvl="1"/>
            <a:r>
              <a:rPr lang="en-US" dirty="0"/>
              <a:t>Can enter a nickname</a:t>
            </a:r>
          </a:p>
          <a:p>
            <a:pPr lvl="1"/>
            <a:r>
              <a:rPr lang="en-US" dirty="0"/>
              <a:t>Get the current question</a:t>
            </a:r>
          </a:p>
          <a:p>
            <a:pPr lvl="1"/>
            <a:r>
              <a:rPr lang="en-US" dirty="0"/>
              <a:t>Input an answer</a:t>
            </a:r>
          </a:p>
          <a:p>
            <a:pPr lvl="1"/>
            <a:r>
              <a:rPr lang="en-US" dirty="0"/>
              <a:t>Some confirmation that it was successfully </a:t>
            </a:r>
            <a:r>
              <a:rPr lang="en-US" dirty="0" smtClean="0"/>
              <a:t>submitted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439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tropolitan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43</TotalTime>
  <Words>141</Words>
  <Application>Microsoft Office PowerPoint</Application>
  <PresentationFormat>Widescreen</PresentationFormat>
  <Paragraphs>37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 Light</vt:lpstr>
      <vt:lpstr>Metropolitan</vt:lpstr>
      <vt:lpstr>Sprint 1 Presentation</vt:lpstr>
      <vt:lpstr>What we’ve done so far</vt:lpstr>
      <vt:lpstr>Database</vt:lpstr>
      <vt:lpstr>Web Service</vt:lpstr>
      <vt:lpstr>Android App</vt:lpstr>
      <vt:lpstr>PowerPoint Presentation</vt:lpstr>
      <vt:lpstr>PowerPoint Presentation</vt:lpstr>
      <vt:lpstr>Desktop Website</vt:lpstr>
      <vt:lpstr>Acceptance?</vt:lpstr>
      <vt:lpstr>What we’re doing later</vt:lpstr>
      <vt:lpstr>Current issues to fix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 1 Presentation</dc:title>
  <dc:creator>Amelia Merritt</dc:creator>
  <cp:lastModifiedBy>Amelia Merritt</cp:lastModifiedBy>
  <cp:revision>8</cp:revision>
  <dcterms:created xsi:type="dcterms:W3CDTF">2016-12-07T19:01:30Z</dcterms:created>
  <dcterms:modified xsi:type="dcterms:W3CDTF">2016-12-08T00:47:20Z</dcterms:modified>
</cp:coreProperties>
</file>