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Breakdown1">
            <a:extLst>
              <a:ext uri="{FF2B5EF4-FFF2-40B4-BE49-F238E27FC236}">
                <a16:creationId xmlns:a16="http://schemas.microsoft.com/office/drawing/2014/main" id="{3D994504-CE13-4923-BBE4-90F555F6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 Breakdown2">
            <a:extLst>
              <a:ext uri="{FF2B5EF4-FFF2-40B4-BE49-F238E27FC236}">
                <a16:creationId xmlns:a16="http://schemas.microsoft.com/office/drawing/2014/main" id="{14D11508-C7FC-4573-99F4-5A4D9FBCA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Breakdown3">
            <a:extLst>
              <a:ext uri="{FF2B5EF4-FFF2-40B4-BE49-F238E27FC236}">
                <a16:creationId xmlns:a16="http://schemas.microsoft.com/office/drawing/2014/main" id="{622777E5-C6F5-4CC4-BB5A-8390650F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Breakdown5">
            <a:extLst>
              <a:ext uri="{FF2B5EF4-FFF2-40B4-BE49-F238E27FC236}">
                <a16:creationId xmlns:a16="http://schemas.microsoft.com/office/drawing/2014/main" id="{271365E9-48B2-431C-84AF-0D47F684B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ustomer Breakdown6">
            <a:extLst>
              <a:ext uri="{FF2B5EF4-FFF2-40B4-BE49-F238E27FC236}">
                <a16:creationId xmlns:a16="http://schemas.microsoft.com/office/drawing/2014/main" id="{2CAE71F2-EAC3-4BAB-A71F-41019AD4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Cameron Duckett</cp:lastModifiedBy>
  <cp:revision>1</cp:revision>
  <dcterms:created xsi:type="dcterms:W3CDTF">2023-05-12T21:05:09Z</dcterms:created>
  <dcterms:modified xsi:type="dcterms:W3CDTF">2023-05-12T21:06:03Z</dcterms:modified>
</cp:coreProperties>
</file>