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ACC491-DF5B-4438-9855-B35505E9D3ED}">
  <a:tblStyle styleId="{14ACC491-DF5B-4438-9855-B35505E9D3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0.xml"/><Relationship Id="rId19" Type="http://schemas.openxmlformats.org/officeDocument/2006/relationships/font" Target="fonts/SourceCodePro-regular.fntdata"/><Relationship Id="rId18" Type="http://schemas.openxmlformats.org/officeDocument/2006/relationships/font" Target="fonts/AmaticS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e9d9d70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e9d9d70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e9d9d70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e9d9d70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e9d9d70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e9d9d70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e9d9d70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e9d9d70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e9d9d704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e9d9d70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e9d9d704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e9d9d70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9d9d704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e9d9d70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e9d9d704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e9d9d70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e9d9d704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e9d9d70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d" sz="8000">
                <a:solidFill>
                  <a:schemeClr val="accent2"/>
                </a:solidFill>
              </a:rPr>
              <a:t>Praktikum 8</a:t>
            </a:r>
            <a:endParaRPr b="1" sz="8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0">
                <a:solidFill>
                  <a:schemeClr val="accent2"/>
                </a:solidFill>
              </a:rPr>
              <a:t>Konstruksi Perangkat Lunak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Runtime Configuration &amp; Internationalization di Node.js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Dibuat oleh : Faza dan Revan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Runtime Configuration memudahkan pengaturan aplikasi tanpa edit kode</a:t>
            </a:r>
            <a:br>
              <a:rPr lang="id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Environment variable adalah pendekatan umum di deployment modern</a:t>
            </a:r>
            <a:br>
              <a:rPr lang="id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Internationalization memisahkan konten dan bahasa dari logika aplikasi</a:t>
            </a:r>
            <a:br>
              <a:rPr lang="id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/>
              <a:t>Node.js memiliki banyak pustaka pendukung seperti </a:t>
            </a:r>
            <a:r>
              <a:rPr lang="id" sz="1400">
                <a:latin typeface="Roboto Mono"/>
                <a:ea typeface="Roboto Mono"/>
                <a:cs typeface="Roboto Mono"/>
                <a:sym typeface="Roboto Mono"/>
              </a:rPr>
              <a:t>dotenv</a:t>
            </a:r>
            <a:r>
              <a:rPr lang="id" sz="1400"/>
              <a:t>, </a:t>
            </a:r>
            <a:r>
              <a:rPr lang="id" sz="1400">
                <a:latin typeface="Roboto Mono"/>
                <a:ea typeface="Roboto Mono"/>
                <a:cs typeface="Roboto Mono"/>
                <a:sym typeface="Roboto Mono"/>
              </a:rPr>
              <a:t>config</a:t>
            </a:r>
            <a:r>
              <a:rPr lang="id" sz="1400"/>
              <a:t>, </a:t>
            </a:r>
            <a:r>
              <a:rPr lang="id" sz="1400">
                <a:latin typeface="Roboto Mono"/>
                <a:ea typeface="Roboto Mono"/>
                <a:cs typeface="Roboto Mono"/>
                <a:sym typeface="Roboto Mono"/>
              </a:rPr>
              <a:t>i18next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Tujuan Praktikum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Menguasai teknik konfigurasi aplikasi pada saat runtime di 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Menerapkan internationalization (i18n) di Node.js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d"/>
              <a:t>Memahami penggunaan file konfigurasi, environment variables, dan package i18n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Runtime Configuration?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400"/>
              <a:t>Teknik pengaturan perilaku aplikasi saat program dijalankan (bukan saat dikompilasi)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400"/>
              <a:t>Menggunakan: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id" sz="1400"/>
              <a:t>Environment variables</a:t>
            </a:r>
            <a:br>
              <a:rPr lang="id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id" sz="1400"/>
              <a:t>File konfigurasi (JSON, YAML, dll)</a:t>
            </a:r>
            <a:br>
              <a:rPr lang="id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id" sz="1400"/>
              <a:t>Module konfigurasi dinamis seperti </a:t>
            </a:r>
            <a:r>
              <a:rPr lang="id" sz="1400">
                <a:latin typeface="Roboto Mono"/>
                <a:ea typeface="Roboto Mono"/>
                <a:cs typeface="Roboto Mono"/>
                <a:sym typeface="Roboto Mono"/>
              </a:rPr>
              <a:t>dotenv</a:t>
            </a:r>
            <a:r>
              <a:rPr lang="id" sz="1400"/>
              <a:t>, </a:t>
            </a:r>
            <a:r>
              <a:rPr lang="id" sz="1400">
                <a:latin typeface="Roboto Mono"/>
                <a:ea typeface="Roboto Mono"/>
                <a:cs typeface="Roboto Mono"/>
                <a:sym typeface="Roboto Mono"/>
              </a:rPr>
              <a:t>config</a:t>
            </a:r>
            <a:r>
              <a:rPr lang="id" sz="1400"/>
              <a:t>, atau </a:t>
            </a:r>
            <a:r>
              <a:rPr lang="id" sz="1400">
                <a:latin typeface="Roboto Mono"/>
                <a:ea typeface="Roboto Mono"/>
                <a:cs typeface="Roboto Mono"/>
                <a:sym typeface="Roboto Mono"/>
              </a:rPr>
              <a:t>rc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Runtime Configuration di Node.js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838" y="1478000"/>
            <a:ext cx="3870322" cy="15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6838" y="3248865"/>
            <a:ext cx="3870325" cy="148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dotenv (.env File)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25" y="1206125"/>
            <a:ext cx="18573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b="0" l="960" r="0" t="0"/>
          <a:stretch/>
        </p:blipFill>
        <p:spPr>
          <a:xfrm>
            <a:off x="1855213" y="2947100"/>
            <a:ext cx="54335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Internationalization (i18n)?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d" sz="1400"/>
              <a:t>Proses membuat aplikasi mendukung </a:t>
            </a:r>
            <a:r>
              <a:rPr b="1" lang="id" sz="1400"/>
              <a:t>berbagai bahasa dan lokal</a:t>
            </a:r>
            <a:br>
              <a:rPr b="1" lang="id" sz="1400"/>
            </a:b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d" sz="1400"/>
              <a:t>Dipisahkan dari logika program</a:t>
            </a:r>
            <a:br>
              <a:rPr lang="id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d" sz="1400"/>
              <a:t>Meningkatkan jangkauan pengguna secara global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Perbedaan i18n vs l10n</a:t>
            </a:r>
            <a:endParaRPr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{14ACC491-DF5B-4438-9855-B35505E9D3ED}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Konsep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Penjelasan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Internationalization (i18n)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Desain aplikasi agar mudah diadaptasi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Localization (l10n)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Adaptasi aplikasi untuk bahasa &amp; budaya spesifik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Resource Bahasa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00" y="1233125"/>
            <a:ext cx="23907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575" y="1233125"/>
            <a:ext cx="3667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Menggunakan i18next di Node.js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590675" y="1159325"/>
            <a:ext cx="45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Courier New"/>
                <a:ea typeface="Courier New"/>
                <a:cs typeface="Courier New"/>
                <a:sym typeface="Courier New"/>
              </a:rPr>
              <a:t>npm install i18next i18next-fs-backend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00" y="1559525"/>
            <a:ext cx="5419601" cy="3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