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badaf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badaf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f3fa269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f3fa269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3fa269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3fa269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f3fa269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f3fa269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f3fa269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f3fa269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3fa269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3fa269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f3fa2695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f3fa2695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f3fa2695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f3fa2695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badaf1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badaf1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d"/>
              <a:t>Praktikum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d"/>
              <a:t>Konstruksi Perangkat Lunak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Design dan Construction Using Swagger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831"/>
              <a:t>Dibuat oleh : Faza dan Revan</a:t>
            </a:r>
            <a:endParaRPr sz="183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Skema Database Address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38" y="1163875"/>
            <a:ext cx="5687923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Tujuan Praktikum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Menguasai penggunaan Swagger untuk merancang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Menguasai penggunaan Swagger untuk membangun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Memahami prinsip-prinsip desain API yang baik.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Mampu mendokumentasikan API menggunakan Swagger.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API?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API (Application Programming Interface) adalah interface komputasi yang mendefinisikan interaksi antara beberapa perantara software.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Fungsi Utama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Menentukan jenis request yang dapat dibuat.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Mendefinisikan format data yang digunakan.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Menyediakan mekanisme ekstensi untuk fungsionalitas baru.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Manfaat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Modularitas dalam pemrograman.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Abstraksi implementasi yang mendasarinya.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Mempermudah pengembangan aplikasi.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Kerjanya?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275" y="1074050"/>
            <a:ext cx="68013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Mengapa Menggunakan Swagger?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Swagger adalah alat untuk mendesain, membangun, dan mendokumentasikan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Keuntungan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Dokumentasi API yang interaktif dan mudah dipahami.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Mendukung standar OpenAPI.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Mempermudah pengujian API secara langsung melalui UI.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Memfasilitasi kolaborasi tim dalam pengembangan API.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2647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800"/>
              <a:t>Praktikum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163" y="1171775"/>
            <a:ext cx="6663677" cy="3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Skema Database Mahasiswa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