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3F3D-062D-4490-B8F0-2C21E76B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B6B4-F00E-4E7C-8E92-C3FE19D76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242C-4E10-48CA-B319-DA3E92E6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D1F3-9923-4BF5-BF71-4154100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FA2A-2299-4BD4-A89F-1673412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9D9-FBFA-48BC-83F6-C89E7FF9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8A718-44C6-4ACF-87EA-A4CA4D4E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F14C-2E50-4329-A396-1EEF72D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4D00-C58B-499A-95CD-9844D26A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0FC4-F331-48A2-BC8A-0B53ABC6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EB45-41F9-4F7C-A600-14FD21AE9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CB69-0E91-48D0-ACE1-03F5DF0B5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7791-C19B-4623-9DF2-3EE03685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9E25-187B-4607-A83F-AC322BEB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A485-0D93-4F57-9AB2-032E1DCA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3E25-596C-4D92-B1E1-A0C824C5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FBC2-AC45-47DC-A147-CBFC01A4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4A0C-CF1D-43FF-967F-726271B8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E781-D56F-4900-A92D-611748D0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B63A-B497-40FA-9CE4-C6DB0235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A698-AFFD-4A1D-8176-75CCBA1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6785-92D1-4DC8-ACDA-B41F1C60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9FE-2C0A-40E2-BD28-E521EF8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1C6A-5EB3-4017-822B-1A1FF976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C10B-33B2-422E-8631-BF05E04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66D9-0960-4E2F-B2EF-F92CC9ED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DE5E-DFF9-40AB-A138-3E7EAFDB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F03E-383F-48D5-B30B-656D2A70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B3A9-C142-4AC6-AF08-8F6BF95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58E8-865E-46C0-B461-7E9E908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6B25-70F1-437B-BDBF-D6B1E0A3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2E23-45C5-4F76-AA68-67F794B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E04A-0219-4334-8309-838AFC19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DB72-FFFF-439D-ABE2-8832129A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73AF-4E73-4893-9814-9F05246B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66F8C-05B5-422E-9234-43A16854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93F18-420D-40B7-B428-46AFD70C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25AF9-41EE-4DCA-9D46-F4FB393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DC257-5D1A-4843-AB6F-4262C68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1331-B147-4DE9-81EC-94C3D70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12F6-BBDC-4316-92B5-8D0F3251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0C7C-26F6-4D19-935B-D8058CF5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0BD3-71A1-4ECB-A682-FC1D5A25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A8BCE-669B-42F4-B62F-8D80269B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1995-15DA-4F82-A216-A0837592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52780-7556-4AA6-B40C-911F0656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787C-534E-4778-9B5E-80A35DFD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CB15-7D3B-4254-B73D-76B5ABEF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7579-AB98-41A8-B974-526B3E4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EAFC-67A9-4609-B0B1-FB8E444D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B797-E124-4B26-9A33-307E7B63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BAED8-DA3D-4FAB-A813-3F7AEE79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D29F-F5B1-4509-8D9F-275156C3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C5F88-9454-470F-8867-4C821499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A72B8-30D9-4ABF-B0E1-D2FCC552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95A6-23B2-44BE-99CB-66F134A1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FB78-DD31-45F3-9B5F-0655ECA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02CA-D54D-4DA8-9F16-E2A0341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B0DD4-C392-4ACE-A22B-60A3E3C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0F6E-101A-42FC-B01B-AD06FABC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BD3C-D408-4A31-B121-6132BDF57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CD3B-1F22-4D3F-8948-2AA33596DDC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2E8C-DB66-4D54-8A73-B47FF38A4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5B08-A74A-4C9B-A0C3-DD333158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F63B-9389-431F-A86C-738C70FA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1494-5C02-4C6A-AE18-FB25BC8A1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921E9-3C8A-4285-9816-7B95B8FA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Văn Lê</dc:creator>
  <cp:lastModifiedBy>Văn Lê</cp:lastModifiedBy>
  <cp:revision>1</cp:revision>
  <dcterms:created xsi:type="dcterms:W3CDTF">2020-12-23T12:05:33Z</dcterms:created>
  <dcterms:modified xsi:type="dcterms:W3CDTF">2020-12-23T12:05:42Z</dcterms:modified>
</cp:coreProperties>
</file>