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33" d="100"/>
          <a:sy n="33" d="100"/>
        </p:scale>
        <p:origin x="3350" y="1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9BDFB-F34E-4729-BDA6-FB9849CB3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3B914F-1F90-4127-9A8A-588D1C3B9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7CEF8-B38F-4D08-8B4F-2835FA31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BF30-57B7-4B11-9064-FCCC2AFC93D0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DD897-5FD8-4DDF-87E3-BC4A585E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AE7D7-63F3-4855-9995-C5AD7B34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9C4-AD4B-4E32-AE5E-91CAB7F8B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13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E5D80-3E3F-4851-BA95-BB409D80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184015-FC59-4DF2-8B1A-B73D0C630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4C093-176F-429E-8D35-C16B060A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BF30-57B7-4B11-9064-FCCC2AFC93D0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4CFD7-42BF-49DA-A782-A3A9E888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F6852-BE13-438F-AE6D-E90E8543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9C4-AD4B-4E32-AE5E-91CAB7F8B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0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196977-E095-486D-85D4-6DF7ED5A0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5C00AA-9D19-464B-8E09-F93E6333F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AE7BC-1983-4A6C-8B68-8565457F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BF30-57B7-4B11-9064-FCCC2AFC93D0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7E3FB-F0BF-4F65-AB42-70F02401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D2963-1D66-45D5-A7D1-58195B29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9C4-AD4B-4E32-AE5E-91CAB7F8B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7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D63ED-E7EC-48DD-B079-847D3E3D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11748-742B-4A98-854A-C774D1B7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E33CC-03D3-4E74-A0A7-6A3917D9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BF30-57B7-4B11-9064-FCCC2AFC93D0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3E5E8-AFF4-40CB-8023-25002B86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82AE2-FD73-4BD2-A044-4CA87F46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9C4-AD4B-4E32-AE5E-91CAB7F8B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1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A6CB7-7942-48F6-8DD7-B63496BF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D148E-1757-4989-B79B-7AD5E86E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D06B2-1652-4BAD-B358-441A692E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BF30-57B7-4B11-9064-FCCC2AFC93D0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EC9286-45D5-4A13-8A57-53479CE7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248873-5096-4C9C-B8A4-EAF048F6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9C4-AD4B-4E32-AE5E-91CAB7F8B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99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9ABD7-54B3-4945-B8F8-28BCC639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A5C8B-E181-4146-A8A1-5D528E539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22879B-46FE-4C9D-BCCC-3CEAEA27F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3B1CC6-F610-4631-A91B-E0399251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BF30-57B7-4B11-9064-FCCC2AFC93D0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B6BE05-4BA5-48EF-B762-FE69C285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E10A4D-C7CF-4A19-94EC-98756863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9C4-AD4B-4E32-AE5E-91CAB7F8B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1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1E767-AFF2-4D67-A38E-A71663B8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9FEE66-8DBB-4431-AA82-608BEE05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34851E-5508-44B5-B243-8906F96D8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B09F76-AF79-4DBC-973F-BB0E6776C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453526-9542-4E1C-959D-9B0D4FF7A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3136EC-5EBD-41EC-B35A-BD86827B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BF30-57B7-4B11-9064-FCCC2AFC93D0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F46469-5FB0-438C-B097-4574C537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FCDE99-B517-47C7-AD16-EEE5DE6C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9C4-AD4B-4E32-AE5E-91CAB7F8B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27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6BB7C-C231-47E9-AA58-2ED21760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FF2176-ABEB-4C02-B74D-66199B41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BF30-57B7-4B11-9064-FCCC2AFC93D0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DBA077-4F72-4200-B297-14FF3551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ADD784-8E02-4FE2-AE57-EF2CFAA6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9C4-AD4B-4E32-AE5E-91CAB7F8B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11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0E5FCA-1315-4A9D-A12F-A4C31AA5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BF30-57B7-4B11-9064-FCCC2AFC93D0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6F188C-65D4-4487-9ACD-64971808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5975FB-581E-43BD-9F52-E24C07A3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9C4-AD4B-4E32-AE5E-91CAB7F8B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0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710F4-ECE2-4763-96F5-832A78AA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054C9-E65E-4EC2-9C50-D15EB4815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23D2FD-5334-4D78-8666-ADDCE9C20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511FB7-B5A0-4868-8AF4-DD7877CC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BF30-57B7-4B11-9064-FCCC2AFC93D0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554D6C-2968-422C-9A98-D4700DAB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9CAE5D-FEEB-40E1-A79C-C342B7AE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9C4-AD4B-4E32-AE5E-91CAB7F8B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7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7436D-13A7-4B52-ADCA-C39EF8FD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C1335D-A654-4D84-BBD2-21E14D5F2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D06F04-0EEE-4D51-9EB9-BAC50568A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6455F5-A193-421A-853F-FBB0CCA0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BF30-57B7-4B11-9064-FCCC2AFC93D0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5B93F5-B0B8-4081-9021-6B3F283F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EFFA3-72A3-413F-9B46-A29EA4D2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9C4-AD4B-4E32-AE5E-91CAB7F8B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44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030136-FA55-4CAC-81AB-F99FBB6A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EA307-EB13-4687-9867-2F0BB4E4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99043-B01A-4709-8A8F-E3C3A311A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BF30-57B7-4B11-9064-FCCC2AFC93D0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EBDA91-9721-47ED-952D-69B9DF846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3BEDD-A98D-479D-85B9-AA2480576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B69C4-AD4B-4E32-AE5E-91CAB7F8B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ED20A54-D797-45ED-99DA-02F299201697}"/>
              </a:ext>
            </a:extLst>
          </p:cNvPr>
          <p:cNvGrpSpPr/>
          <p:nvPr/>
        </p:nvGrpSpPr>
        <p:grpSpPr>
          <a:xfrm>
            <a:off x="-19910400" y="-22577400"/>
            <a:ext cx="26006400" cy="26006400"/>
            <a:chOff x="-19910400" y="-22577400"/>
            <a:chExt cx="26006400" cy="26006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9A5E4E4-EB99-424B-B9FC-410CDA08E623}"/>
                </a:ext>
              </a:extLst>
            </p:cNvPr>
            <p:cNvSpPr/>
            <p:nvPr/>
          </p:nvSpPr>
          <p:spPr>
            <a:xfrm>
              <a:off x="-19910400" y="-22577400"/>
              <a:ext cx="26006400" cy="2600640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1B12AA9-71A3-403D-8835-3614761B8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686" b="99854" l="1904" r="98047">
                          <a14:foregroundMark x1="7227" y1="9277" x2="8008" y2="9277"/>
                          <a14:foregroundMark x1="10596" y1="6201" x2="59033" y2="4688"/>
                          <a14:foregroundMark x1="9668" y1="11475" x2="2881" y2="23535"/>
                          <a14:foregroundMark x1="50342" y1="9277" x2="52344" y2="18066"/>
                          <a14:foregroundMark x1="52344" y1="18066" x2="52344" y2="18066"/>
                          <a14:foregroundMark x1="52588" y1="39502" x2="49658" y2="47705"/>
                          <a14:foregroundMark x1="48682" y1="78760" x2="49463" y2="81543"/>
                          <a14:foregroundMark x1="49463" y1="81543" x2="49072" y2="85498"/>
                          <a14:foregroundMark x1="49072" y1="85498" x2="48682" y2="86377"/>
                          <a14:foregroundMark x1="48682" y1="93311" x2="44189" y2="96582"/>
                          <a14:foregroundMark x1="44189" y1="96582" x2="27490" y2="99854"/>
                          <a14:foregroundMark x1="27490" y1="99854" x2="27490" y2="99854"/>
                          <a14:foregroundMark x1="4297" y1="64014" x2="5322" y2="75000"/>
                          <a14:foregroundMark x1="21631" y1="3613" x2="27148" y2="2832"/>
                          <a14:foregroundMark x1="71436" y1="4785" x2="83496" y2="5029"/>
                          <a14:foregroundMark x1="96729" y1="20508" x2="96631" y2="31152"/>
                          <a14:foregroundMark x1="2148" y1="51709" x2="1953" y2="56152"/>
                          <a14:foregroundMark x1="6152" y1="69482" x2="6836" y2="74072"/>
                          <a14:foregroundMark x1="6836" y1="74072" x2="6641" y2="77588"/>
                          <a14:foregroundMark x1="29248" y1="96924" x2="15771" y2="98438"/>
                          <a14:foregroundMark x1="15771" y1="98438" x2="10498" y2="97168"/>
                          <a14:foregroundMark x1="10498" y1="97168" x2="8545" y2="95264"/>
                          <a14:foregroundMark x1="8545" y1="95264" x2="4883" y2="84814"/>
                          <a14:foregroundMark x1="4883" y1="84814" x2="3223" y2="74170"/>
                          <a14:foregroundMark x1="4736" y1="60693" x2="7764" y2="68848"/>
                          <a14:foregroundMark x1="7764" y1="68848" x2="8252" y2="76709"/>
                          <a14:foregroundMark x1="8252" y1="76709" x2="8154" y2="77930"/>
                          <a14:foregroundMark x1="7568" y1="70068" x2="7178" y2="76660"/>
                          <a14:foregroundMark x1="7178" y1="76660" x2="7422" y2="75146"/>
                          <a14:foregroundMark x1="8154" y1="74414" x2="7813" y2="75586"/>
                          <a14:foregroundMark x1="6836" y1="68799" x2="7227" y2="69385"/>
                          <a14:foregroundMark x1="5225" y1="59766" x2="5811" y2="61719"/>
                          <a14:foregroundMark x1="5811" y1="61719" x2="5811" y2="62012"/>
                          <a14:foregroundMark x1="5322" y1="57910" x2="5811" y2="59766"/>
                          <a14:foregroundMark x1="8252" y1="74316" x2="8154" y2="76318"/>
                          <a14:foregroundMark x1="56543" y1="97168" x2="65430" y2="97168"/>
                          <a14:foregroundMark x1="65430" y1="97168" x2="71777" y2="96924"/>
                          <a14:foregroundMark x1="87012" y1="97510" x2="96143" y2="95410"/>
                          <a14:foregroundMark x1="96143" y1="95410" x2="96143" y2="95410"/>
                          <a14:foregroundMark x1="94971" y1="29541" x2="96777" y2="65820"/>
                          <a14:foregroundMark x1="96777" y1="65820" x2="98047" y2="68896"/>
                          <a14:foregroundMark x1="46582" y1="60938" x2="46533" y2="65479"/>
                          <a14:foregroundMark x1="46289" y1="66260" x2="46289" y2="66553"/>
                          <a14:backgroundMark x1="12939" y1="13379" x2="18262" y2="20166"/>
                          <a14:backgroundMark x1="18262" y1="20166" x2="26758" y2="24219"/>
                          <a14:backgroundMark x1="26758" y1="24219" x2="29346" y2="27783"/>
                          <a14:backgroundMark x1="29346" y1="27783" x2="29980" y2="31152"/>
                          <a14:backgroundMark x1="29980" y1="31152" x2="21094" y2="49609"/>
                          <a14:backgroundMark x1="21094" y1="49609" x2="25000" y2="54932"/>
                          <a14:backgroundMark x1="25000" y1="54932" x2="25000" y2="54395"/>
                          <a14:backgroundMark x1="27734" y1="16064" x2="36182" y2="14258"/>
                          <a14:backgroundMark x1="36182" y1="14258" x2="40723" y2="15283"/>
                          <a14:backgroundMark x1="40723" y1="15283" x2="42725" y2="17285"/>
                          <a14:backgroundMark x1="42725" y1="17285" x2="43799" y2="24561"/>
                          <a14:backgroundMark x1="43799" y1="24561" x2="41016" y2="31348"/>
                          <a14:backgroundMark x1="41016" y1="31348" x2="36816" y2="35352"/>
                          <a14:backgroundMark x1="36816" y1="35352" x2="34424" y2="39404"/>
                          <a14:backgroundMark x1="34424" y1="39404" x2="34033" y2="40918"/>
                          <a14:backgroundMark x1="68750" y1="16748" x2="71045" y2="59375"/>
                          <a14:backgroundMark x1="71045" y1="59375" x2="68604" y2="61182"/>
                          <a14:backgroundMark x1="8594" y1="21191" x2="8594" y2="23145"/>
                          <a14:backgroundMark x1="8594" y1="23145" x2="5469" y2="31494"/>
                          <a14:backgroundMark x1="5469" y1="31494" x2="2051" y2="34521"/>
                          <a14:backgroundMark x1="2051" y1="34521" x2="3467" y2="38672"/>
                          <a14:backgroundMark x1="2051" y1="40576" x2="2197" y2="42676"/>
                          <a14:backgroundMark x1="2197" y1="42676" x2="4297" y2="48828"/>
                          <a14:backgroundMark x1="8953" y1="77993" x2="11328" y2="92871"/>
                          <a14:backgroundMark x1="7507" y1="68939" x2="7688" y2="70076"/>
                          <a14:backgroundMark x1="4297" y1="48828" x2="5730" y2="57805"/>
                          <a14:backgroundMark x1="11328" y1="92871" x2="11426" y2="93164"/>
                          <a14:backgroundMark x1="8496" y1="58936" x2="10986" y2="62939"/>
                          <a14:backgroundMark x1="10986" y1="62939" x2="14404" y2="71729"/>
                          <a14:backgroundMark x1="14404" y1="71729" x2="17432" y2="75635"/>
                          <a14:backgroundMark x1="17432" y1="75635" x2="19434" y2="76807"/>
                          <a14:backgroundMark x1="19434" y1="76807" x2="23828" y2="74463"/>
                          <a14:backgroundMark x1="23828" y1="74463" x2="28711" y2="68115"/>
                          <a14:backgroundMark x1="28711" y1="68115" x2="30957" y2="59912"/>
                          <a14:backgroundMark x1="30957" y1="59912" x2="30078" y2="46875"/>
                          <a14:backgroundMark x1="43213" y1="29639" x2="44922" y2="34717"/>
                          <a14:backgroundMark x1="44922" y1="34717" x2="38232" y2="55615"/>
                          <a14:backgroundMark x1="38232" y1="55615" x2="35986" y2="59375"/>
                          <a14:backgroundMark x1="35986" y1="59375" x2="33252" y2="61621"/>
                          <a14:backgroundMark x1="33252" y1="61621" x2="30811" y2="61572"/>
                          <a14:backgroundMark x1="30811" y1="61572" x2="28906" y2="60938"/>
                          <a14:backgroundMark x1="28906" y1="60938" x2="28906" y2="60938"/>
                          <a14:backgroundMark x1="41309" y1="55566" x2="41553" y2="63232"/>
                          <a14:backgroundMark x1="41553" y1="63232" x2="37598" y2="76221"/>
                          <a14:backgroundMark x1="37598" y1="76221" x2="35840" y2="77881"/>
                          <a14:backgroundMark x1="35840" y1="77881" x2="32764" y2="78662"/>
                          <a14:backgroundMark x1="86670" y1="49561" x2="88086" y2="65576"/>
                          <a14:backgroundMark x1="88086" y1="65576" x2="81006" y2="74951"/>
                          <a14:backgroundMark x1="81006" y1="74951" x2="79199" y2="75732"/>
                          <a14:backgroundMark x1="79199" y1="75732" x2="69873" y2="69434"/>
                          <a14:backgroundMark x1="69873" y1="69434" x2="62646" y2="55078"/>
                          <a14:backgroundMark x1="62646" y1="55078" x2="65625" y2="45605"/>
                          <a14:backgroundMark x1="65625" y1="45605" x2="68018" y2="43799"/>
                          <a14:backgroundMark x1="68018" y1="43799" x2="70361" y2="43262"/>
                          <a14:backgroundMark x1="70361" y1="43262" x2="73193" y2="43848"/>
                          <a14:backgroundMark x1="73193" y1="43848" x2="80371" y2="50098"/>
                          <a14:backgroundMark x1="80371" y1="50098" x2="82666" y2="55566"/>
                          <a14:backgroundMark x1="82666" y1="55566" x2="82666" y2="60693"/>
                          <a14:backgroundMark x1="80713" y1="23926" x2="83496" y2="32910"/>
                          <a14:backgroundMark x1="74023" y1="90967" x2="76221" y2="917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910348" y="-22577348"/>
              <a:ext cx="26006348" cy="260063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851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2BA11D4-5427-43A3-B577-8B6500560FA5}"/>
              </a:ext>
            </a:extLst>
          </p:cNvPr>
          <p:cNvSpPr/>
          <p:nvPr/>
        </p:nvSpPr>
        <p:spPr>
          <a:xfrm>
            <a:off x="-33830387" y="5735221"/>
            <a:ext cx="13003200" cy="13003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767738-991F-4EEA-A21B-119868637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57174" y="-19760387"/>
            <a:ext cx="13003174" cy="1300317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F24CAC-D966-43E2-98FD-59AFCC7C2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1" b="98407" l="1360" r="99015">
                        <a14:foregroundMark x1="18284" y1="937" x2="7782" y2="4030"/>
                        <a14:foregroundMark x1="7782" y1="4030" x2="9611" y2="11246"/>
                        <a14:foregroundMark x1="9611" y1="11246" x2="3797" y2="19681"/>
                        <a14:foregroundMark x1="3797" y1="19681" x2="4219" y2="23618"/>
                        <a14:foregroundMark x1="4219" y1="23618" x2="1500" y2="39410"/>
                        <a14:foregroundMark x1="1500" y1="39410" x2="1641" y2="44002"/>
                        <a14:foregroundMark x1="1641" y1="44002" x2="3094" y2="47985"/>
                        <a14:foregroundMark x1="3094" y1="47985" x2="22504" y2="53889"/>
                        <a14:foregroundMark x1="22504" y1="53889" x2="26535" y2="53421"/>
                        <a14:foregroundMark x1="26535" y1="53421" x2="30849" y2="53983"/>
                        <a14:foregroundMark x1="30849" y1="53983" x2="34740" y2="55858"/>
                        <a14:foregroundMark x1="34740" y1="55858" x2="37178" y2="59934"/>
                        <a14:foregroundMark x1="37178" y1="59934" x2="37740" y2="63918"/>
                        <a14:foregroundMark x1="37740" y1="63918" x2="36615" y2="68088"/>
                        <a14:foregroundMark x1="36615" y1="68088" x2="38490" y2="71743"/>
                        <a14:foregroundMark x1="38490" y1="71743" x2="41538" y2="74086"/>
                        <a14:foregroundMark x1="41538" y1="74086" x2="43554" y2="79335"/>
                        <a14:foregroundMark x1="43554" y1="79335" x2="43835" y2="92034"/>
                        <a14:foregroundMark x1="43835" y1="92034" x2="42335" y2="96720"/>
                        <a14:foregroundMark x1="42335" y1="96720" x2="37553" y2="99625"/>
                        <a14:foregroundMark x1="37553" y1="99625" x2="15237" y2="99110"/>
                        <a14:foregroundMark x1="15237" y1="99110" x2="11252" y2="97751"/>
                        <a14:foregroundMark x1="11252" y1="97751" x2="4970" y2="90159"/>
                        <a14:foregroundMark x1="4970" y1="90159" x2="797" y2="78069"/>
                        <a14:foregroundMark x1="797" y1="78069" x2="469" y2="73430"/>
                        <a14:foregroundMark x1="469" y1="73430" x2="5438" y2="55904"/>
                        <a14:foregroundMark x1="5438" y1="55904" x2="2110" y2="45689"/>
                        <a14:foregroundMark x1="4688" y1="56701" x2="8298" y2="65558"/>
                        <a14:foregroundMark x1="8298" y1="65558" x2="28083" y2="87535"/>
                        <a14:foregroundMark x1="28083" y1="87535" x2="37131" y2="92362"/>
                        <a14:foregroundMark x1="37131" y1="92362" x2="35396" y2="84114"/>
                        <a14:foregroundMark x1="33286" y1="57873" x2="6704" y2="90815"/>
                        <a14:foregroundMark x1="6704" y1="90815" x2="10595" y2="81443"/>
                        <a14:foregroundMark x1="10595" y1="81443" x2="13127" y2="77788"/>
                        <a14:foregroundMark x1="13127" y1="77788" x2="13127" y2="77788"/>
                        <a14:foregroundMark x1="21566" y1="55764" x2="10361" y2="69541"/>
                        <a14:foregroundMark x1="10361" y1="69541" x2="14768" y2="73430"/>
                        <a14:foregroundMark x1="14768" y1="73430" x2="28083" y2="71696"/>
                        <a14:foregroundMark x1="28083" y1="71696" x2="24004" y2="54077"/>
                        <a14:foregroundMark x1="24004" y1="54077" x2="12377" y2="56748"/>
                        <a14:foregroundMark x1="12377" y1="56748" x2="12471" y2="60918"/>
                        <a14:foregroundMark x1="12471" y1="60918" x2="16878" y2="63543"/>
                        <a14:foregroundMark x1="16878" y1="63543" x2="14440" y2="58529"/>
                        <a14:foregroundMark x1="14440" y1="58529" x2="11627" y2="62559"/>
                        <a14:foregroundMark x1="11627" y1="62559" x2="13830" y2="66307"/>
                        <a14:foregroundMark x1="13830" y1="66307" x2="18143" y2="64386"/>
                        <a14:foregroundMark x1="18143" y1="64386" x2="15706" y2="60684"/>
                        <a14:foregroundMark x1="29067" y1="79897" x2="30708" y2="84442"/>
                        <a14:foregroundMark x1="30708" y1="84442" x2="34130" y2="86410"/>
                        <a14:foregroundMark x1="34130" y1="86410" x2="31692" y2="78913"/>
                        <a14:foregroundMark x1="31692" y1="78913" x2="28692" y2="76757"/>
                        <a14:foregroundMark x1="28692" y1="76757" x2="23535" y2="87863"/>
                        <a14:foregroundMark x1="23535" y1="87863" x2="31974" y2="85145"/>
                        <a14:foregroundMark x1="31974" y1="85145" x2="29770" y2="75867"/>
                        <a14:foregroundMark x1="29770" y1="75867" x2="27145" y2="82052"/>
                        <a14:foregroundMark x1="27145" y1="82052" x2="31271" y2="83083"/>
                        <a14:foregroundMark x1="31271" y1="83083" x2="36053" y2="75445"/>
                        <a14:foregroundMark x1="36053" y1="75445" x2="33896" y2="69588"/>
                        <a14:foregroundMark x1="33896" y1="69588" x2="32396" y2="74274"/>
                        <a14:foregroundMark x1="32396" y1="74274" x2="33896" y2="79335"/>
                        <a14:foregroundMark x1="33896" y1="79335" x2="36803" y2="70478"/>
                        <a14:foregroundMark x1="36803" y1="70478" x2="33755" y2="65042"/>
                        <a14:foregroundMark x1="33755" y1="65042" x2="29161" y2="66917"/>
                        <a14:foregroundMark x1="29161" y1="66917" x2="28036" y2="71134"/>
                        <a14:foregroundMark x1="28036" y1="71134" x2="19737" y2="85286"/>
                        <a14:foregroundMark x1="19737" y1="85286" x2="20581" y2="92034"/>
                        <a14:foregroundMark x1="20581" y1="92034" x2="37553" y2="88613"/>
                        <a14:foregroundMark x1="37553" y1="88613" x2="40553" y2="78632"/>
                        <a14:foregroundMark x1="40553" y1="78632" x2="34599" y2="78819"/>
                        <a14:foregroundMark x1="34599" y1="78819" x2="31505" y2="86645"/>
                        <a14:foregroundMark x1="31505" y1="86645" x2="35209" y2="85801"/>
                        <a14:foregroundMark x1="35209" y1="85801" x2="25785" y2="95548"/>
                        <a14:foregroundMark x1="25785" y1="95548" x2="20863" y2="87910"/>
                        <a14:foregroundMark x1="20863" y1="87910" x2="15987" y2="93674"/>
                        <a14:foregroundMark x1="15987" y1="93674" x2="17628" y2="89831"/>
                        <a14:foregroundMark x1="17628" y1="89831" x2="11158" y2="87957"/>
                        <a14:foregroundMark x1="11158" y1="87957" x2="7361" y2="91565"/>
                        <a14:foregroundMark x1="7361" y1="91565" x2="9658" y2="88472"/>
                        <a14:foregroundMark x1="9658" y1="88472" x2="3938" y2="89363"/>
                        <a14:foregroundMark x1="3938" y1="89363" x2="1594" y2="99157"/>
                        <a14:foregroundMark x1="1594" y1="99157" x2="5860" y2="96767"/>
                        <a14:foregroundMark x1="5860" y1="96767" x2="13877" y2="96626"/>
                        <a14:foregroundMark x1="13877" y1="96626" x2="16362" y2="91940"/>
                        <a14:foregroundMark x1="16362" y1="91940" x2="24707" y2="92830"/>
                        <a14:foregroundMark x1="24707" y1="92830" x2="20956" y2="98454"/>
                        <a14:foregroundMark x1="20956" y1="98454" x2="25879" y2="99531"/>
                        <a14:foregroundMark x1="25879" y1="99531" x2="27426" y2="95923"/>
                        <a14:foregroundMark x1="27426" y1="95923" x2="25363" y2="92034"/>
                        <a14:foregroundMark x1="25363" y1="92034" x2="29114" y2="93486"/>
                        <a14:foregroundMark x1="29114" y1="93486" x2="31458" y2="88332"/>
                        <a14:foregroundMark x1="31458" y1="88332" x2="29817" y2="93721"/>
                        <a14:foregroundMark x1="29817" y1="93721" x2="33380" y2="95548"/>
                        <a14:foregroundMark x1="33380" y1="95548" x2="36193" y2="91799"/>
                        <a14:foregroundMark x1="36193" y1="91799" x2="39381" y2="95127"/>
                        <a14:foregroundMark x1="39381" y1="95127" x2="38444" y2="96298"/>
                        <a14:foregroundMark x1="45241" y1="93955" x2="43132" y2="97938"/>
                        <a14:foregroundMark x1="43132" y1="97938" x2="42897" y2="97938"/>
                        <a14:foregroundMark x1="56493" y1="8435" x2="62260" y2="15604"/>
                        <a14:foregroundMark x1="62260" y1="15604" x2="72480" y2="17901"/>
                        <a14:foregroundMark x1="72480" y1="17901" x2="77075" y2="13074"/>
                        <a14:foregroundMark x1="77075" y1="13074" x2="73230" y2="10169"/>
                        <a14:foregroundMark x1="73230" y1="10169" x2="72058" y2="19822"/>
                        <a14:foregroundMark x1="72058" y1="19822" x2="81810" y2="17198"/>
                        <a14:foregroundMark x1="81810" y1="17198" x2="87248" y2="5670"/>
                        <a14:foregroundMark x1="87248" y1="5670" x2="77543" y2="10497"/>
                        <a14:foregroundMark x1="77543" y1="10497" x2="75762" y2="24555"/>
                        <a14:foregroundMark x1="75762" y1="24555" x2="86076" y2="19166"/>
                        <a14:foregroundMark x1="86076" y1="19166" x2="89592" y2="12137"/>
                        <a14:foregroundMark x1="89592" y1="12137" x2="83122" y2="17666"/>
                        <a14:foregroundMark x1="83122" y1="17666" x2="87295" y2="24133"/>
                        <a14:foregroundMark x1="87295" y1="24133" x2="90952" y2="22259"/>
                        <a14:foregroundMark x1="90952" y1="22259" x2="85654" y2="21556"/>
                        <a14:foregroundMark x1="85654" y1="21556" x2="84154" y2="31865"/>
                        <a14:foregroundMark x1="84154" y1="31865" x2="91092" y2="30834"/>
                        <a14:foregroundMark x1="91092" y1="30834" x2="88701" y2="25726"/>
                        <a14:foregroundMark x1="88701" y1="25726" x2="75481" y2="32287"/>
                        <a14:foregroundMark x1="75481" y1="32287" x2="78106" y2="37395"/>
                        <a14:foregroundMark x1="78106" y1="37395" x2="81622" y2="29335"/>
                        <a14:foregroundMark x1="81622" y1="29335" x2="73418" y2="26945"/>
                        <a14:foregroundMark x1="73418" y1="26945" x2="73746" y2="31256"/>
                        <a14:foregroundMark x1="73746" y1="31256" x2="78528" y2="31396"/>
                        <a14:foregroundMark x1="78528" y1="31396" x2="70464" y2="25164"/>
                        <a14:foregroundMark x1="70464" y1="25164" x2="63901" y2="27554"/>
                        <a14:foregroundMark x1="63901" y1="27554" x2="67042" y2="21837"/>
                        <a14:foregroundMark x1="67042" y1="21837" x2="62635" y2="19166"/>
                        <a14:foregroundMark x1="62635" y1="19166" x2="60056" y2="14480"/>
                        <a14:foregroundMark x1="60056" y1="14480" x2="55696" y2="12652"/>
                        <a14:foregroundMark x1="55696" y1="12652" x2="56493" y2="16354"/>
                        <a14:foregroundMark x1="56493" y1="16354" x2="59072" y2="12137"/>
                        <a14:foregroundMark x1="59072" y1="12137" x2="56915" y2="5998"/>
                        <a14:foregroundMark x1="56915" y1="5998" x2="69573" y2="9513"/>
                        <a14:foregroundMark x1="69573" y1="9513" x2="74871" y2="5155"/>
                        <a14:foregroundMark x1="74871" y1="5155" x2="78106" y2="8435"/>
                        <a14:foregroundMark x1="78106" y1="8435" x2="84107" y2="6842"/>
                        <a14:foregroundMark x1="84107" y1="6842" x2="88233" y2="8997"/>
                        <a14:foregroundMark x1="88233" y1="8997" x2="90014" y2="5483"/>
                        <a14:foregroundMark x1="90014" y1="5483" x2="94187" y2="3655"/>
                        <a14:foregroundMark x1="94187" y1="3655" x2="90858" y2="5342"/>
                        <a14:foregroundMark x1="90858" y1="5342" x2="90717" y2="12184"/>
                        <a14:foregroundMark x1="90717" y1="12184" x2="94796" y2="13590"/>
                        <a14:foregroundMark x1="94796" y1="13590" x2="88420" y2="18276"/>
                        <a14:foregroundMark x1="88420" y1="18276" x2="84013" y2="24789"/>
                        <a14:foregroundMark x1="84013" y1="24789" x2="90999" y2="23571"/>
                        <a14:foregroundMark x1="90999" y1="23571" x2="83075" y2="30459"/>
                        <a14:foregroundMark x1="83075" y1="30459" x2="73699" y2="29100"/>
                        <a14:foregroundMark x1="73699" y1="29100" x2="66010" y2="40159"/>
                        <a14:foregroundMark x1="66010" y1="40159" x2="68495" y2="44424"/>
                        <a14:foregroundMark x1="68495" y1="44424" x2="62822" y2="30412"/>
                        <a14:foregroundMark x1="62822" y1="30412" x2="58462" y2="29007"/>
                        <a14:foregroundMark x1="58462" y1="29007" x2="52508" y2="21415"/>
                        <a14:foregroundMark x1="52508" y1="21415" x2="51242" y2="10637"/>
                        <a14:foregroundMark x1="51242" y1="10637" x2="56118" y2="12980"/>
                        <a14:foregroundMark x1="56118" y1="12980" x2="59212" y2="16635"/>
                        <a14:foregroundMark x1="59212" y1="16635" x2="59869" y2="21931"/>
                        <a14:foregroundMark x1="59869" y1="21931" x2="65448" y2="19775"/>
                        <a14:foregroundMark x1="65448" y1="19775" x2="65776" y2="27273"/>
                        <a14:foregroundMark x1="65776" y1="27273" x2="86263" y2="32474"/>
                        <a14:foregroundMark x1="86263" y1="32474" x2="87576" y2="37020"/>
                        <a14:foregroundMark x1="87576" y1="37020" x2="90014" y2="40769"/>
                        <a14:foregroundMark x1="90014" y1="40769" x2="93390" y2="42971"/>
                        <a14:foregroundMark x1="93390" y1="42971" x2="94327" y2="38660"/>
                        <a14:foregroundMark x1="94327" y1="38660" x2="92968" y2="34817"/>
                        <a14:foregroundMark x1="92968" y1="34817" x2="96859" y2="29522"/>
                        <a14:foregroundMark x1="96859" y1="29522" x2="83919" y2="41893"/>
                        <a14:foregroundMark x1="83919" y1="41893" x2="78481" y2="41425"/>
                        <a14:foregroundMark x1="78481" y1="41425" x2="78528" y2="40534"/>
                        <a14:foregroundMark x1="48523" y1="4686" x2="51992" y2="9138"/>
                        <a14:foregroundMark x1="51992" y1="9138" x2="52743" y2="11012"/>
                        <a14:foregroundMark x1="49695" y1="2577" x2="56118" y2="2343"/>
                        <a14:foregroundMark x1="56118" y1="2343" x2="59541" y2="2343"/>
                        <a14:foregroundMark x1="3282" y1="4686" x2="1500" y2="13777"/>
                        <a14:foregroundMark x1="1500" y1="13777" x2="1641" y2="14058"/>
                        <a14:foregroundMark x1="10314" y1="16401" x2="8439" y2="21556"/>
                        <a14:foregroundMark x1="14065" y1="15933" x2="13596" y2="20197"/>
                        <a14:foregroundMark x1="13596" y1="20197" x2="11158" y2="24414"/>
                        <a14:foregroundMark x1="11158" y1="24414" x2="5860" y2="27648"/>
                        <a14:foregroundMark x1="65166" y1="45220" x2="67511" y2="48735"/>
                        <a14:foregroundMark x1="67511" y1="48735" x2="73043" y2="41518"/>
                        <a14:foregroundMark x1="73043" y1="41518" x2="74543" y2="41237"/>
                        <a14:foregroundMark x1="83216" y1="43346" x2="91280" y2="47329"/>
                        <a14:foregroundMark x1="91280" y1="47329" x2="94937" y2="48172"/>
                        <a14:foregroundMark x1="94937" y1="48172" x2="96109" y2="48969"/>
                        <a14:foregroundMark x1="97515" y1="50375" x2="98453" y2="52249"/>
                        <a14:foregroundMark x1="98218" y1="59513" x2="97984" y2="62324"/>
                        <a14:foregroundMark x1="98218" y1="52718" x2="98828" y2="69869"/>
                        <a14:foregroundMark x1="98828" y1="69869" x2="93530" y2="76476"/>
                        <a14:foregroundMark x1="93530" y1="76476" x2="92264" y2="80366"/>
                        <a14:foregroundMark x1="92264" y1="80366" x2="93296" y2="96298"/>
                        <a14:foregroundMark x1="94937" y1="75445" x2="97515" y2="78725"/>
                        <a14:foregroundMark x1="97515" y1="78725" x2="99156" y2="89269"/>
                        <a14:foregroundMark x1="91655" y1="98407" x2="95640" y2="94517"/>
                        <a14:foregroundMark x1="95640" y1="94517" x2="96578" y2="91612"/>
                        <a14:foregroundMark x1="64463" y1="3280" x2="74871" y2="4545"/>
                        <a14:foregroundMark x1="74871" y1="4545" x2="80872" y2="3515"/>
                        <a14:foregroundMark x1="96109" y1="4452" x2="94937" y2="14527"/>
                        <a14:foregroundMark x1="97984" y1="2812" x2="98875" y2="7451"/>
                        <a14:foregroundMark x1="98875" y1="7451" x2="98687" y2="8435"/>
                        <a14:foregroundMark x1="97046" y1="19916" x2="95406" y2="24930"/>
                        <a14:foregroundMark x1="95406" y1="24930" x2="95406" y2="25305"/>
                        <a14:foregroundMark x1="18940" y1="1172" x2="22082" y2="1078"/>
                        <a14:foregroundMark x1="29817" y1="375" x2="30802" y2="281"/>
                        <a14:backgroundMark x1="41022" y1="2812" x2="21800" y2="3046"/>
                        <a14:backgroundMark x1="21800" y1="3046" x2="18050" y2="4452"/>
                        <a14:backgroundMark x1="18050" y1="4452" x2="16643" y2="9231"/>
                        <a14:backgroundMark x1="16643" y1="9231" x2="18894" y2="19072"/>
                        <a14:backgroundMark x1="18894" y1="19072" x2="17909" y2="23946"/>
                        <a14:backgroundMark x1="17909" y1="23946" x2="15424" y2="28679"/>
                        <a14:backgroundMark x1="15424" y1="28679" x2="12283" y2="31490"/>
                        <a14:backgroundMark x1="12283" y1="31490" x2="8814" y2="33037"/>
                        <a14:backgroundMark x1="8814" y1="33037" x2="5954" y2="41753"/>
                        <a14:backgroundMark x1="5954" y1="41753" x2="14299" y2="47423"/>
                        <a14:backgroundMark x1="14299" y1="47423" x2="18940" y2="49157"/>
                        <a14:backgroundMark x1="18940" y1="49157" x2="23582" y2="49203"/>
                        <a14:backgroundMark x1="23582" y1="49203" x2="29208" y2="48032"/>
                        <a14:backgroundMark x1="29208" y1="48032" x2="34693" y2="48219"/>
                        <a14:backgroundMark x1="34693" y1="48219" x2="39381" y2="51359"/>
                        <a14:backgroundMark x1="39381" y1="51359" x2="42663" y2="55436"/>
                        <a14:backgroundMark x1="42663" y1="55436" x2="44023" y2="69541"/>
                        <a14:backgroundMark x1="44023" y1="69541" x2="48054" y2="77835"/>
                        <a14:backgroundMark x1="48054" y1="77835" x2="49086" y2="95501"/>
                        <a14:backgroundMark x1="49086" y1="95501" x2="53493" y2="95783"/>
                        <a14:backgroundMark x1="53493" y1="95783" x2="60103" y2="95595"/>
                        <a14:backgroundMark x1="60103" y1="95595" x2="83263" y2="97095"/>
                        <a14:backgroundMark x1="83263" y1="97095" x2="87014" y2="96907"/>
                        <a14:backgroundMark x1="87014" y1="96907" x2="89358" y2="93721"/>
                        <a14:backgroundMark x1="89358" y1="93721" x2="89873" y2="88894"/>
                        <a14:backgroundMark x1="89873" y1="88894" x2="89076" y2="84442"/>
                        <a14:backgroundMark x1="89076" y1="84442" x2="91561" y2="71649"/>
                        <a14:backgroundMark x1="91561" y1="71649" x2="93671" y2="67948"/>
                        <a14:backgroundMark x1="93671" y1="67948" x2="94702" y2="58294"/>
                        <a14:backgroundMark x1="94702" y1="58294" x2="92639" y2="53233"/>
                        <a14:backgroundMark x1="92639" y1="53233" x2="80778" y2="48641"/>
                        <a14:backgroundMark x1="80778" y1="48641" x2="77028" y2="48547"/>
                        <a14:backgroundMark x1="77028" y1="48547" x2="73699" y2="52577"/>
                        <a14:backgroundMark x1="73699" y1="52577" x2="68026" y2="53140"/>
                        <a14:backgroundMark x1="68026" y1="53140" x2="63666" y2="50562"/>
                        <a14:backgroundMark x1="63666" y1="50562" x2="62307" y2="45970"/>
                        <a14:backgroundMark x1="62307" y1="45970" x2="57290" y2="45127"/>
                        <a14:backgroundMark x1="57290" y1="45127" x2="56306" y2="36598"/>
                        <a14:backgroundMark x1="56306" y1="36598" x2="45148" y2="26851"/>
                        <a14:backgroundMark x1="45148" y1="26851" x2="40881" y2="14386"/>
                        <a14:backgroundMark x1="40881" y1="14386" x2="41256" y2="3749"/>
                        <a14:backgroundMark x1="27895" y1="30694" x2="37271" y2="391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2459482" y="-3688992"/>
            <a:ext cx="13003895" cy="130099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92C326-D56A-4363-8BAB-CF88678E8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04774" y="-19607987"/>
            <a:ext cx="13003174" cy="1300317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DB7EC80-304A-413A-98CE-E777191F2C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40" b="98360" l="2579" r="95734">
                        <a14:foregroundMark x1="88701" y1="49766" x2="94937" y2="54124"/>
                        <a14:foregroundMark x1="94937" y1="54124" x2="93296" y2="61575"/>
                        <a14:foregroundMark x1="93296" y1="61575" x2="94749" y2="65558"/>
                        <a14:foregroundMark x1="94749" y1="65558" x2="91983" y2="69072"/>
                        <a14:foregroundMark x1="91983" y1="69072" x2="90483" y2="75539"/>
                        <a14:foregroundMark x1="95171" y1="51874" x2="95734" y2="67948"/>
                        <a14:foregroundMark x1="95734" y1="67948" x2="94093" y2="69072"/>
                        <a14:foregroundMark x1="47351" y1="90159" x2="48289" y2="98126"/>
                        <a14:foregroundMark x1="48289" y1="98126" x2="56446" y2="97001"/>
                        <a14:foregroundMark x1="56446" y1="97001" x2="69667" y2="97423"/>
                        <a14:foregroundMark x1="69667" y1="97423" x2="73371" y2="97188"/>
                        <a14:foregroundMark x1="73371" y1="97188" x2="77637" y2="97188"/>
                        <a14:foregroundMark x1="77637" y1="97188" x2="82091" y2="96813"/>
                        <a14:foregroundMark x1="82091" y1="96813" x2="86076" y2="96813"/>
                        <a14:foregroundMark x1="86076" y1="96813" x2="90389" y2="94845"/>
                        <a14:foregroundMark x1="90389" y1="94845" x2="89733" y2="88894"/>
                        <a14:foregroundMark x1="46648" y1="98266" x2="50633" y2="98360"/>
                        <a14:foregroundMark x1="8533" y1="32193" x2="3844" y2="42737"/>
                        <a14:foregroundMark x1="3844" y1="42737" x2="7032" y2="44752"/>
                        <a14:foregroundMark x1="7032" y1="44752" x2="10314" y2="45689"/>
                        <a14:foregroundMark x1="3282" y1="40628" x2="2579" y2="42034"/>
                        <a14:foregroundMark x1="17440" y1="8060" x2="19831" y2="4827"/>
                        <a14:foregroundMark x1="19831" y1="4827" x2="32114" y2="31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471854" y="-6504996"/>
            <a:ext cx="13003895" cy="130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6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Duckyu Choi</dc:creator>
  <cp:lastModifiedBy>Duckyu Choi</cp:lastModifiedBy>
  <cp:revision>3</cp:revision>
  <dcterms:created xsi:type="dcterms:W3CDTF">2022-07-25T13:23:55Z</dcterms:created>
  <dcterms:modified xsi:type="dcterms:W3CDTF">2022-07-25T13:42:48Z</dcterms:modified>
</cp:coreProperties>
</file>