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3"/>
  </p:notesMasterIdLst>
  <p:sldIdLst>
    <p:sldId id="352" r:id="rId4"/>
    <p:sldId id="354" r:id="rId5"/>
    <p:sldId id="357" r:id="rId6"/>
    <p:sldId id="260" r:id="rId7"/>
    <p:sldId id="358" r:id="rId8"/>
    <p:sldId id="298" r:id="rId9"/>
    <p:sldId id="359" r:id="rId10"/>
    <p:sldId id="360" r:id="rId11"/>
    <p:sldId id="259" r:id="rId12"/>
    <p:sldId id="307" r:id="rId13"/>
    <p:sldId id="318" r:id="rId14"/>
    <p:sldId id="310" r:id="rId15"/>
    <p:sldId id="308" r:id="rId16"/>
    <p:sldId id="361" r:id="rId17"/>
    <p:sldId id="362" r:id="rId18"/>
    <p:sldId id="363" r:id="rId19"/>
    <p:sldId id="338" r:id="rId20"/>
    <p:sldId id="364" r:id="rId21"/>
    <p:sldId id="34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58" d="100"/>
          <a:sy n="58" d="100"/>
        </p:scale>
        <p:origin x="72" y="586"/>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B513918-66CF-46D7-AFFF-09DA235C3496}"/>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01BC2467-EE8A-4564-8811-D67559B118AA}"/>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0EE152B8-5443-42B9-8B2A-EC459A1B9AAD}"/>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8660F49-B40E-45FC-84BC-FCD0D035F34C}"/>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6B06EB-4D01-476E-8816-406DD42496A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A794FB5-56FD-4DD2-A6BC-50568072A96C}"/>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6645D54-179C-4774-B288-64C7444A28D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808D49B-D73E-40C0-9DE2-734C87F4ED4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5EBDA67-1D35-469F-A9BB-2048D0B74D7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CD33199-7220-420F-84B8-6AB5253496B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6D5018D5-E1C2-400A-8EA3-9D56FD670CFC}"/>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8CC03A55-E124-4931-9F15-6129FFD176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9950FBB0-3B3F-4C35-A600-1410C1F5E130}"/>
              </a:ext>
            </a:extLst>
          </p:cNvPr>
          <p:cNvSpPr>
            <a:spLocks noGrp="1"/>
          </p:cNvSpPr>
          <p:nvPr>
            <p:ph type="pic" sz="quarter" idx="14" hasCustomPrompt="1"/>
          </p:nvPr>
        </p:nvSpPr>
        <p:spPr>
          <a:xfrm>
            <a:off x="6096000" y="0"/>
            <a:ext cx="6096000"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7E10831A-AB0B-4587-98AD-C98ADF8864CD}"/>
              </a:ext>
            </a:extLst>
          </p:cNvPr>
          <p:cNvSpPr>
            <a:spLocks noGrp="1"/>
          </p:cNvSpPr>
          <p:nvPr>
            <p:ph type="pic" sz="quarter" idx="14" hasCustomPrompt="1"/>
          </p:nvPr>
        </p:nvSpPr>
        <p:spPr>
          <a:xfrm>
            <a:off x="0" y="-1"/>
            <a:ext cx="12192000" cy="395089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F03643FF-20B4-4A0D-9867-3731EBB88DEC}"/>
              </a:ext>
            </a:extLst>
          </p:cNvPr>
          <p:cNvSpPr/>
          <p:nvPr userDrawn="1"/>
        </p:nvSpPr>
        <p:spPr>
          <a:xfrm>
            <a:off x="356152" y="473558"/>
            <a:ext cx="11479696" cy="5910884"/>
          </a:xfrm>
          <a:prstGeom prst="frame">
            <a:avLst>
              <a:gd name="adj1" fmla="val 5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74523200-C4F6-4FDD-BA5E-DB235F4D0228}"/>
              </a:ext>
            </a:extLst>
          </p:cNvPr>
          <p:cNvSpPr>
            <a:spLocks noGrp="1"/>
          </p:cNvSpPr>
          <p:nvPr>
            <p:ph type="pic" sz="quarter" idx="14" hasCustomPrompt="1"/>
          </p:nvPr>
        </p:nvSpPr>
        <p:spPr>
          <a:xfrm>
            <a:off x="648128" y="258417"/>
            <a:ext cx="10895743" cy="368741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BB1355F7-5A18-4E26-B6D5-080C1C4D6FCA}"/>
              </a:ext>
            </a:extLst>
          </p:cNvPr>
          <p:cNvSpPr>
            <a:spLocks noGrp="1"/>
          </p:cNvSpPr>
          <p:nvPr>
            <p:ph type="pic" sz="quarter" idx="14" hasCustomPrompt="1"/>
          </p:nvPr>
        </p:nvSpPr>
        <p:spPr>
          <a:xfrm>
            <a:off x="681486" y="612476"/>
            <a:ext cx="4399471" cy="4520242"/>
          </a:xfrm>
          <a:prstGeom prst="rect">
            <a:avLst/>
          </a:prstGeom>
          <a:solidFill>
            <a:schemeClr val="bg1">
              <a:lumMod val="95000"/>
            </a:schemeClr>
          </a:solidFill>
          <a:ln w="88900">
            <a:solidFill>
              <a:schemeClr val="accent2"/>
            </a:solidFill>
          </a:ln>
        </p:spPr>
        <p:txBody>
          <a:bodyPr anchor="ct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24E91D7-E3DF-4B78-9679-1103FBCF548F}"/>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6C8369F-32EF-46EC-AB97-844E17DD14FD}"/>
              </a:ext>
            </a:extLst>
          </p:cNvPr>
          <p:cNvSpPr/>
          <p:nvPr userDrawn="1"/>
        </p:nvSpPr>
        <p:spPr>
          <a:xfrm>
            <a:off x="-1" y="828942"/>
            <a:ext cx="4862557" cy="1663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CBF8CEF7-B415-4262-B314-9BD7D139FC10}"/>
              </a:ext>
            </a:extLst>
          </p:cNvPr>
          <p:cNvSpPr>
            <a:spLocks noGrp="1"/>
          </p:cNvSpPr>
          <p:nvPr>
            <p:ph type="pic" idx="11" hasCustomPrompt="1"/>
          </p:nvPr>
        </p:nvSpPr>
        <p:spPr>
          <a:xfrm>
            <a:off x="503221" y="-3827"/>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B965928-3AE9-43AD-A998-C637B0A03C88}"/>
              </a:ext>
            </a:extLst>
          </p:cNvPr>
          <p:cNvSpPr>
            <a:spLocks noGrp="1"/>
          </p:cNvSpPr>
          <p:nvPr>
            <p:ph type="pic" idx="12" hasCustomPrompt="1"/>
          </p:nvPr>
        </p:nvSpPr>
        <p:spPr>
          <a:xfrm>
            <a:off x="3774835" y="1488113"/>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6853285-8DC9-4124-9B42-0E89ED9B0EEB}"/>
              </a:ext>
            </a:extLst>
          </p:cNvPr>
          <p:cNvSpPr/>
          <p:nvPr/>
        </p:nvSpPr>
        <p:spPr>
          <a:xfrm>
            <a:off x="10213075" y="3113808"/>
            <a:ext cx="748146" cy="114530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Group 5">
            <a:extLst>
              <a:ext uri="{FF2B5EF4-FFF2-40B4-BE49-F238E27FC236}">
                <a16:creationId xmlns:a16="http://schemas.microsoft.com/office/drawing/2014/main" id="{0C455B2A-3D1B-4F98-ACA5-C72C064015F6}"/>
              </a:ext>
            </a:extLst>
          </p:cNvPr>
          <p:cNvGrpSpPr/>
          <p:nvPr/>
        </p:nvGrpSpPr>
        <p:grpSpPr>
          <a:xfrm>
            <a:off x="7744691" y="3013501"/>
            <a:ext cx="5576389" cy="1038306"/>
            <a:chOff x="7557223" y="2814134"/>
            <a:chExt cx="4871912" cy="1038306"/>
          </a:xfrm>
        </p:grpSpPr>
        <p:sp>
          <p:nvSpPr>
            <p:cNvPr id="8" name="TextBox 7">
              <a:extLst>
                <a:ext uri="{FF2B5EF4-FFF2-40B4-BE49-F238E27FC236}">
                  <a16:creationId xmlns:a16="http://schemas.microsoft.com/office/drawing/2014/main" id="{5CF5BDA4-10C7-46A6-AC30-523A3FC438AC}"/>
                </a:ext>
              </a:extLst>
            </p:cNvPr>
            <p:cNvSpPr txBox="1"/>
            <p:nvPr/>
          </p:nvSpPr>
          <p:spPr>
            <a:xfrm>
              <a:off x="7557223" y="2814134"/>
              <a:ext cx="4777152"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WELCOME</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7652039" y="3472784"/>
              <a:ext cx="4777096" cy="379656"/>
            </a:xfrm>
            <a:prstGeom prst="rect">
              <a:avLst/>
            </a:prstGeom>
            <a:noFill/>
          </p:spPr>
          <p:txBody>
            <a:bodyPr wrap="square" rtlCol="0" anchor="ctr">
              <a:spAutoFit/>
            </a:bodyPr>
            <a:lstStyle/>
            <a:p>
              <a:r>
                <a:rPr lang="en-US" altLang="ko-KR" sz="1867" dirty="0">
                  <a:solidFill>
                    <a:schemeClr val="bg1"/>
                  </a:solidFill>
                  <a:cs typeface="Arial" pitchFamily="34" charset="0"/>
                </a:rPr>
                <a:t>Lecturer: Nguyễn </a:t>
              </a:r>
              <a:r>
                <a:rPr lang="en-US" altLang="ko-KR" sz="1867" dirty="0" err="1">
                  <a:solidFill>
                    <a:schemeClr val="bg1"/>
                  </a:solidFill>
                  <a:cs typeface="Arial" pitchFamily="34" charset="0"/>
                </a:rPr>
                <a:t>Hải</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Vĩnh</a:t>
              </a:r>
              <a:r>
                <a:rPr lang="en-US" altLang="ko-KR" sz="1867" dirty="0">
                  <a:solidFill>
                    <a:schemeClr val="bg1"/>
                  </a:solidFill>
                  <a:cs typeface="Arial" pitchFamily="34" charset="0"/>
                </a:rPr>
                <a:t> </a:t>
              </a:r>
              <a:r>
                <a:rPr lang="en-US" altLang="ko-KR" sz="1867" dirty="0" err="1">
                  <a:solidFill>
                    <a:schemeClr val="bg1"/>
                  </a:solidFill>
                  <a:cs typeface="Arial" pitchFamily="34" charset="0"/>
                </a:rPr>
                <a:t>Cường</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9808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b="1" dirty="0">
                <a:solidFill>
                  <a:schemeClr val="accent1"/>
                </a:solidFill>
                <a:latin typeface="+mn-lt"/>
              </a:rPr>
              <a:t>Technologies Used:</a:t>
            </a:r>
          </a:p>
        </p:txBody>
      </p:sp>
      <p:grpSp>
        <p:nvGrpSpPr>
          <p:cNvPr id="3" name="Group 10">
            <a:extLst>
              <a:ext uri="{FF2B5EF4-FFF2-40B4-BE49-F238E27FC236}">
                <a16:creationId xmlns:a16="http://schemas.microsoft.com/office/drawing/2014/main" id="{E071879C-EF4C-4CCA-B818-042E635FB20A}"/>
              </a:ext>
            </a:extLst>
          </p:cNvPr>
          <p:cNvGrpSpPr/>
          <p:nvPr/>
        </p:nvGrpSpPr>
        <p:grpSpPr>
          <a:xfrm>
            <a:off x="4193950" y="1887293"/>
            <a:ext cx="4223024" cy="2684706"/>
            <a:chOff x="1859952" y="1840835"/>
            <a:chExt cx="4223024" cy="2528259"/>
          </a:xfrm>
        </p:grpSpPr>
        <p:sp>
          <p:nvSpPr>
            <p:cNvPr id="4" name="Rounded Rectangle 1">
              <a:extLst>
                <a:ext uri="{FF2B5EF4-FFF2-40B4-BE49-F238E27FC236}">
                  <a16:creationId xmlns:a16="http://schemas.microsoft.com/office/drawing/2014/main" id="{24887E8D-5872-4F4C-B5B3-687BB0025F74}"/>
                </a:ext>
              </a:extLst>
            </p:cNvPr>
            <p:cNvSpPr/>
            <p:nvPr/>
          </p:nvSpPr>
          <p:spPr>
            <a:xfrm>
              <a:off x="1859952" y="1840835"/>
              <a:ext cx="1127872" cy="1444149"/>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ed Rectangle 1">
              <a:extLst>
                <a:ext uri="{FF2B5EF4-FFF2-40B4-BE49-F238E27FC236}">
                  <a16:creationId xmlns:a16="http://schemas.microsoft.com/office/drawing/2014/main" id="{507C88AD-5220-4BAC-BCE0-23C8AE2D9F5F}"/>
                </a:ext>
              </a:extLst>
            </p:cNvPr>
            <p:cNvSpPr/>
            <p:nvPr/>
          </p:nvSpPr>
          <p:spPr>
            <a:xfrm rot="5400000">
              <a:off x="3201945" y="1734726"/>
              <a:ext cx="1228125" cy="1440344"/>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1">
              <a:extLst>
                <a:ext uri="{FF2B5EF4-FFF2-40B4-BE49-F238E27FC236}">
                  <a16:creationId xmlns:a16="http://schemas.microsoft.com/office/drawing/2014/main" id="{AFEADAF2-1065-497A-9DF1-7D43F7C85F48}"/>
                </a:ext>
              </a:extLst>
            </p:cNvPr>
            <p:cNvSpPr/>
            <p:nvPr/>
          </p:nvSpPr>
          <p:spPr>
            <a:xfrm rot="10800000" flipH="1">
              <a:off x="3347863" y="3140968"/>
              <a:ext cx="1220819" cy="1228126"/>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1">
              <a:extLst>
                <a:ext uri="{FF2B5EF4-FFF2-40B4-BE49-F238E27FC236}">
                  <a16:creationId xmlns:a16="http://schemas.microsoft.com/office/drawing/2014/main" id="{7DF7A5F2-3EF7-47FB-A974-DDA9183FDE8A}"/>
                </a:ext>
              </a:extLst>
            </p:cNvPr>
            <p:cNvSpPr/>
            <p:nvPr/>
          </p:nvSpPr>
          <p:spPr>
            <a:xfrm rot="5400000">
              <a:off x="4846612" y="3132730"/>
              <a:ext cx="1008111" cy="1464617"/>
            </a:xfrm>
            <a:custGeom>
              <a:avLst/>
              <a:gdLst/>
              <a:ahLst/>
              <a:cxnLst/>
              <a:rect l="l" t="t" r="r" b="b"/>
              <a:pathLst>
                <a:path w="936104" h="1152128">
                  <a:moveTo>
                    <a:pt x="156020" y="0"/>
                  </a:moveTo>
                  <a:lnTo>
                    <a:pt x="780084" y="0"/>
                  </a:lnTo>
                  <a:cubicBezTo>
                    <a:pt x="866251" y="0"/>
                    <a:pt x="936104" y="69853"/>
                    <a:pt x="936104" y="156020"/>
                  </a:cubicBezTo>
                  <a:lnTo>
                    <a:pt x="936104" y="346108"/>
                  </a:lnTo>
                  <a:cubicBezTo>
                    <a:pt x="915878" y="331325"/>
                    <a:pt x="890838" y="324036"/>
                    <a:pt x="864096" y="324036"/>
                  </a:cubicBezTo>
                  <a:cubicBezTo>
                    <a:pt x="784558" y="324036"/>
                    <a:pt x="720080" y="388514"/>
                    <a:pt x="720080" y="468052"/>
                  </a:cubicBezTo>
                  <a:cubicBezTo>
                    <a:pt x="720080" y="547590"/>
                    <a:pt x="784558" y="612068"/>
                    <a:pt x="864096" y="612068"/>
                  </a:cubicBezTo>
                  <a:cubicBezTo>
                    <a:pt x="890838" y="612068"/>
                    <a:pt x="915878" y="604779"/>
                    <a:pt x="936104" y="589997"/>
                  </a:cubicBezTo>
                  <a:lnTo>
                    <a:pt x="936104" y="780084"/>
                  </a:lnTo>
                  <a:cubicBezTo>
                    <a:pt x="936104" y="866251"/>
                    <a:pt x="866251" y="936104"/>
                    <a:pt x="780084" y="936104"/>
                  </a:cubicBezTo>
                  <a:lnTo>
                    <a:pt x="589997" y="936104"/>
                  </a:lnTo>
                  <a:cubicBezTo>
                    <a:pt x="604779" y="956330"/>
                    <a:pt x="612068" y="981370"/>
                    <a:pt x="612068" y="1008112"/>
                  </a:cubicBezTo>
                  <a:cubicBezTo>
                    <a:pt x="612068" y="1087650"/>
                    <a:pt x="547590" y="1152128"/>
                    <a:pt x="468052" y="1152128"/>
                  </a:cubicBezTo>
                  <a:cubicBezTo>
                    <a:pt x="388514" y="1152128"/>
                    <a:pt x="324036" y="1087650"/>
                    <a:pt x="324036" y="1008112"/>
                  </a:cubicBezTo>
                  <a:cubicBezTo>
                    <a:pt x="324036" y="981370"/>
                    <a:pt x="331325" y="956330"/>
                    <a:pt x="346108" y="936104"/>
                  </a:cubicBezTo>
                  <a:lnTo>
                    <a:pt x="156020" y="936104"/>
                  </a:lnTo>
                  <a:cubicBezTo>
                    <a:pt x="69853" y="936104"/>
                    <a:pt x="0" y="866251"/>
                    <a:pt x="0" y="780084"/>
                  </a:cubicBezTo>
                  <a:lnTo>
                    <a:pt x="0" y="156020"/>
                  </a:lnTo>
                  <a:cubicBezTo>
                    <a:pt x="0" y="69853"/>
                    <a:pt x="69853" y="0"/>
                    <a:pt x="156020" y="0"/>
                  </a:cubicBezTo>
                  <a:close/>
                </a:path>
              </a:pathLst>
            </a:cu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9" name="그룹 8">
            <a:extLst>
              <a:ext uri="{FF2B5EF4-FFF2-40B4-BE49-F238E27FC236}">
                <a16:creationId xmlns:a16="http://schemas.microsoft.com/office/drawing/2014/main" id="{86128F60-BFBC-430E-A15F-0F8B54957036}"/>
              </a:ext>
            </a:extLst>
          </p:cNvPr>
          <p:cNvGrpSpPr/>
          <p:nvPr/>
        </p:nvGrpSpPr>
        <p:grpSpPr>
          <a:xfrm>
            <a:off x="7154706" y="2303315"/>
            <a:ext cx="3293655" cy="574903"/>
            <a:chOff x="6804269" y="2124007"/>
            <a:chExt cx="3293655" cy="574903"/>
          </a:xfrm>
        </p:grpSpPr>
        <p:sp>
          <p:nvSpPr>
            <p:cNvPr id="10" name="TextBox 9">
              <a:extLst>
                <a:ext uri="{FF2B5EF4-FFF2-40B4-BE49-F238E27FC236}">
                  <a16:creationId xmlns:a16="http://schemas.microsoft.com/office/drawing/2014/main" id="{51F60AAA-1E1A-4DDC-B409-47982012DAAB}"/>
                </a:ext>
              </a:extLst>
            </p:cNvPr>
            <p:cNvSpPr txBox="1"/>
            <p:nvPr/>
          </p:nvSpPr>
          <p:spPr>
            <a:xfrm>
              <a:off x="6804269" y="2124007"/>
              <a:ext cx="3240000" cy="307777"/>
            </a:xfrm>
            <a:prstGeom prst="rect">
              <a:avLst/>
            </a:prstGeom>
            <a:solidFill>
              <a:schemeClr val="accent2"/>
            </a:solidFill>
          </p:spPr>
          <p:txBody>
            <a:bodyPr wrap="square" rtlCol="0">
              <a:spAutoFit/>
            </a:bodyPr>
            <a:lstStyle/>
            <a:p>
              <a:pPr algn="ctr"/>
              <a:r>
                <a:rPr lang="en-US" altLang="ko-KR" sz="1400" b="1" dirty="0">
                  <a:solidFill>
                    <a:schemeClr val="bg1"/>
                  </a:solidFill>
                  <a:latin typeface="Calibri" pitchFamily="34" charset="0"/>
                  <a:cs typeface="Calibri" pitchFamily="34" charset="0"/>
                </a:rPr>
                <a:t>Database</a:t>
              </a:r>
              <a:endParaRPr lang="ko-KR" altLang="en-US" sz="1400" b="1" dirty="0">
                <a:solidFill>
                  <a:schemeClr val="bg1"/>
                </a:solidFill>
                <a:latin typeface="Calibri" pitchFamily="34" charset="0"/>
                <a:cs typeface="Calibri" pitchFamily="34" charset="0"/>
              </a:endParaRPr>
            </a:p>
          </p:txBody>
        </p:sp>
        <p:sp>
          <p:nvSpPr>
            <p:cNvPr id="11" name="TextBox 10">
              <a:extLst>
                <a:ext uri="{FF2B5EF4-FFF2-40B4-BE49-F238E27FC236}">
                  <a16:creationId xmlns:a16="http://schemas.microsoft.com/office/drawing/2014/main" id="{64B70FC8-50E4-46DF-81E4-62AEA89F0563}"/>
                </a:ext>
              </a:extLst>
            </p:cNvPr>
            <p:cNvSpPr txBox="1"/>
            <p:nvPr/>
          </p:nvSpPr>
          <p:spPr>
            <a:xfrm>
              <a:off x="6857924" y="2421911"/>
              <a:ext cx="3240000"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nvGrpSpPr>
          <p:cNvPr id="15" name="그룹 14">
            <a:extLst>
              <a:ext uri="{FF2B5EF4-FFF2-40B4-BE49-F238E27FC236}">
                <a16:creationId xmlns:a16="http://schemas.microsoft.com/office/drawing/2014/main" id="{E6A018F6-089F-4F1C-82F8-45BDF7C962CE}"/>
              </a:ext>
            </a:extLst>
          </p:cNvPr>
          <p:cNvGrpSpPr/>
          <p:nvPr/>
        </p:nvGrpSpPr>
        <p:grpSpPr>
          <a:xfrm>
            <a:off x="8656410" y="3632149"/>
            <a:ext cx="3240316" cy="575578"/>
            <a:chOff x="8040215" y="3360272"/>
            <a:chExt cx="3240316" cy="575578"/>
          </a:xfrm>
        </p:grpSpPr>
        <p:sp>
          <p:nvSpPr>
            <p:cNvPr id="16" name="TextBox 15">
              <a:extLst>
                <a:ext uri="{FF2B5EF4-FFF2-40B4-BE49-F238E27FC236}">
                  <a16:creationId xmlns:a16="http://schemas.microsoft.com/office/drawing/2014/main" id="{8F6D2417-AD06-4284-A439-1FE7273D0D7A}"/>
                </a:ext>
              </a:extLst>
            </p:cNvPr>
            <p:cNvSpPr txBox="1"/>
            <p:nvPr/>
          </p:nvSpPr>
          <p:spPr>
            <a:xfrm>
              <a:off x="8040215" y="3360272"/>
              <a:ext cx="3240316" cy="523220"/>
            </a:xfrm>
            <a:prstGeom prst="rect">
              <a:avLst/>
            </a:prstGeom>
            <a:solidFill>
              <a:schemeClr val="accent3"/>
            </a:solidFill>
          </p:spPr>
          <p:txBody>
            <a:bodyPr wrap="square" rtlCol="0">
              <a:spAutoFit/>
            </a:bodyPr>
            <a:lstStyle/>
            <a:p>
              <a:r>
                <a:rPr lang="en-US" altLang="ko-KR" sz="1400" b="1" dirty="0">
                  <a:solidFill>
                    <a:schemeClr val="bg1"/>
                  </a:solidFill>
                  <a:latin typeface="Calibri" pitchFamily="34" charset="0"/>
                  <a:cs typeface="Calibri" pitchFamily="34" charset="0"/>
                </a:rPr>
                <a:t>Web Development: HTML, CSS, JavaScript, Java back-end</a:t>
              </a:r>
              <a:endParaRPr lang="ko-KR" altLang="en-US" sz="1400" b="1" dirty="0">
                <a:solidFill>
                  <a:schemeClr val="bg1"/>
                </a:solidFill>
                <a:latin typeface="Calibri" pitchFamily="34" charset="0"/>
                <a:cs typeface="Calibri" pitchFamily="34" charset="0"/>
              </a:endParaRPr>
            </a:p>
          </p:txBody>
        </p:sp>
        <p:sp>
          <p:nvSpPr>
            <p:cNvPr id="17" name="TextBox 16">
              <a:extLst>
                <a:ext uri="{FF2B5EF4-FFF2-40B4-BE49-F238E27FC236}">
                  <a16:creationId xmlns:a16="http://schemas.microsoft.com/office/drawing/2014/main" id="{25BF405E-D727-456C-B179-4BF7D953119B}"/>
                </a:ext>
              </a:extLst>
            </p:cNvPr>
            <p:cNvSpPr txBox="1"/>
            <p:nvPr/>
          </p:nvSpPr>
          <p:spPr>
            <a:xfrm>
              <a:off x="8040215" y="3658851"/>
              <a:ext cx="3240315"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sp>
        <p:nvSpPr>
          <p:cNvPr id="19" name="TextBox 18">
            <a:extLst>
              <a:ext uri="{FF2B5EF4-FFF2-40B4-BE49-F238E27FC236}">
                <a16:creationId xmlns:a16="http://schemas.microsoft.com/office/drawing/2014/main" id="{86DF54DC-0AA6-42C8-AE53-2F6502CBBB46}"/>
              </a:ext>
            </a:extLst>
          </p:cNvPr>
          <p:cNvSpPr txBox="1"/>
          <p:nvPr/>
        </p:nvSpPr>
        <p:spPr>
          <a:xfrm>
            <a:off x="1147665" y="2171386"/>
            <a:ext cx="2766349" cy="307777"/>
          </a:xfrm>
          <a:prstGeom prst="rect">
            <a:avLst/>
          </a:prstGeom>
          <a:solidFill>
            <a:schemeClr val="accent1"/>
          </a:solidFill>
        </p:spPr>
        <p:txBody>
          <a:bodyPr wrap="square" rtlCol="0">
            <a:spAutoFit/>
          </a:bodyPr>
          <a:lstStyle/>
          <a:p>
            <a:pPr algn="ctr"/>
            <a:r>
              <a:rPr lang="en-US" altLang="ko-KR" sz="1400" b="1" dirty="0">
                <a:solidFill>
                  <a:schemeClr val="bg1"/>
                </a:solidFill>
                <a:latin typeface="Calibri" pitchFamily="34" charset="0"/>
                <a:cs typeface="Calibri" pitchFamily="34" charset="0"/>
              </a:rPr>
              <a:t>Programming Languages</a:t>
            </a:r>
            <a:endParaRPr lang="ko-KR" altLang="en-US" sz="1400" b="1" dirty="0">
              <a:solidFill>
                <a:schemeClr val="bg1"/>
              </a:solidFill>
              <a:latin typeface="Calibri" pitchFamily="34" charset="0"/>
              <a:cs typeface="Calibri" pitchFamily="34" charset="0"/>
            </a:endParaRPr>
          </a:p>
        </p:txBody>
      </p:sp>
      <p:sp>
        <p:nvSpPr>
          <p:cNvPr id="22" name="TextBox 21">
            <a:extLst>
              <a:ext uri="{FF2B5EF4-FFF2-40B4-BE49-F238E27FC236}">
                <a16:creationId xmlns:a16="http://schemas.microsoft.com/office/drawing/2014/main" id="{717730A7-808D-4C91-A0AC-23EE01521FAF}"/>
              </a:ext>
            </a:extLst>
          </p:cNvPr>
          <p:cNvSpPr txBox="1"/>
          <p:nvPr/>
        </p:nvSpPr>
        <p:spPr>
          <a:xfrm>
            <a:off x="2989271" y="3710066"/>
            <a:ext cx="2409359" cy="307777"/>
          </a:xfrm>
          <a:prstGeom prst="rect">
            <a:avLst/>
          </a:prstGeom>
          <a:solidFill>
            <a:schemeClr val="accent4"/>
          </a:solidFill>
        </p:spPr>
        <p:txBody>
          <a:bodyPr wrap="square" rtlCol="0">
            <a:spAutoFit/>
          </a:bodyPr>
          <a:lstStyle/>
          <a:p>
            <a:pPr algn="ctr"/>
            <a:r>
              <a:rPr lang="en-US" altLang="ko-KR" sz="1400" b="1" dirty="0">
                <a:solidFill>
                  <a:schemeClr val="bg1"/>
                </a:solidFill>
                <a:latin typeface="Calibri" pitchFamily="34" charset="0"/>
                <a:cs typeface="Calibri" pitchFamily="34" charset="0"/>
              </a:rPr>
              <a:t>Software Tools</a:t>
            </a:r>
            <a:endParaRPr lang="ko-KR" altLang="en-US" sz="1400" b="1" dirty="0">
              <a:solidFill>
                <a:schemeClr val="bg1"/>
              </a:solidFill>
              <a:latin typeface="Calibri" pitchFamily="34" charset="0"/>
              <a:cs typeface="Calibri" pitchFamily="34" charset="0"/>
            </a:endParaRPr>
          </a:p>
        </p:txBody>
      </p:sp>
      <p:sp>
        <p:nvSpPr>
          <p:cNvPr id="24" name="TextBox 23">
            <a:extLst>
              <a:ext uri="{FF2B5EF4-FFF2-40B4-BE49-F238E27FC236}">
                <a16:creationId xmlns:a16="http://schemas.microsoft.com/office/drawing/2014/main" id="{23544344-39EB-44BC-B136-85ADC9BADA5E}"/>
              </a:ext>
            </a:extLst>
          </p:cNvPr>
          <p:cNvSpPr txBox="1"/>
          <p:nvPr/>
        </p:nvSpPr>
        <p:spPr>
          <a:xfrm>
            <a:off x="4244057" y="2665289"/>
            <a:ext cx="954014" cy="307777"/>
          </a:xfrm>
          <a:prstGeom prst="rect">
            <a:avLst/>
          </a:prstGeom>
          <a:noFill/>
        </p:spPr>
        <p:txBody>
          <a:bodyPr wrap="square" rtlCol="0">
            <a:spAutoFit/>
          </a:bodyPr>
          <a:lstStyle/>
          <a:p>
            <a:pPr algn="ctr"/>
            <a:r>
              <a:rPr lang="en-US" altLang="ko-KR" sz="1400" b="1" dirty="0">
                <a:solidFill>
                  <a:schemeClr val="accent1"/>
                </a:solidFill>
                <a:latin typeface="Calibri" pitchFamily="34" charset="0"/>
                <a:cs typeface="Calibri" pitchFamily="34" charset="0"/>
              </a:rPr>
              <a:t>Java</a:t>
            </a:r>
            <a:endParaRPr lang="ko-KR" altLang="en-US" sz="1400" b="1" dirty="0">
              <a:solidFill>
                <a:schemeClr val="accent1"/>
              </a:solidFill>
              <a:latin typeface="Calibri" pitchFamily="34" charset="0"/>
              <a:cs typeface="Calibri" pitchFamily="34" charset="0"/>
            </a:endParaRPr>
          </a:p>
        </p:txBody>
      </p:sp>
      <p:sp>
        <p:nvSpPr>
          <p:cNvPr id="26" name="TextBox 25">
            <a:extLst>
              <a:ext uri="{FF2B5EF4-FFF2-40B4-BE49-F238E27FC236}">
                <a16:creationId xmlns:a16="http://schemas.microsoft.com/office/drawing/2014/main" id="{ADCF2A11-A3A9-4730-95E4-54240DBFDA03}"/>
              </a:ext>
            </a:extLst>
          </p:cNvPr>
          <p:cNvSpPr txBox="1"/>
          <p:nvPr/>
        </p:nvSpPr>
        <p:spPr>
          <a:xfrm>
            <a:off x="5797711" y="4132438"/>
            <a:ext cx="954014" cy="307777"/>
          </a:xfrm>
          <a:prstGeom prst="rect">
            <a:avLst/>
          </a:prstGeom>
          <a:noFill/>
        </p:spPr>
        <p:txBody>
          <a:bodyPr wrap="square" rtlCol="0">
            <a:spAutoFit/>
          </a:bodyPr>
          <a:lstStyle/>
          <a:p>
            <a:pPr algn="ctr"/>
            <a:r>
              <a:rPr lang="en-US" altLang="ko-KR" sz="1400" b="1" dirty="0">
                <a:solidFill>
                  <a:schemeClr val="accent4"/>
                </a:solidFill>
                <a:latin typeface="Calibri" pitchFamily="34" charset="0"/>
                <a:cs typeface="Calibri" pitchFamily="34" charset="0"/>
              </a:rPr>
              <a:t>Eclipse</a:t>
            </a:r>
            <a:endParaRPr lang="ko-KR" altLang="en-US" sz="1400" b="1" dirty="0">
              <a:solidFill>
                <a:schemeClr val="accent4"/>
              </a:solidFill>
              <a:latin typeface="Calibri" pitchFamily="34" charset="0"/>
              <a:cs typeface="Calibri" pitchFamily="34" charset="0"/>
            </a:endParaRPr>
          </a:p>
        </p:txBody>
      </p:sp>
      <p:pic>
        <p:nvPicPr>
          <p:cNvPr id="35" name="Picture 34">
            <a:extLst>
              <a:ext uri="{FF2B5EF4-FFF2-40B4-BE49-F238E27FC236}">
                <a16:creationId xmlns:a16="http://schemas.microsoft.com/office/drawing/2014/main" id="{C64D6F54-A5DC-1DA9-E339-5EB41C0FDDDD}"/>
              </a:ext>
            </a:extLst>
          </p:cNvPr>
          <p:cNvPicPr>
            <a:picLocks noChangeAspect="1"/>
          </p:cNvPicPr>
          <p:nvPr/>
        </p:nvPicPr>
        <p:blipFill>
          <a:blip r:embed="rId2"/>
          <a:stretch>
            <a:fillRect/>
          </a:stretch>
        </p:blipFill>
        <p:spPr>
          <a:xfrm>
            <a:off x="4489302" y="2031440"/>
            <a:ext cx="463525" cy="543750"/>
          </a:xfrm>
          <a:prstGeom prst="rect">
            <a:avLst/>
          </a:prstGeom>
        </p:spPr>
      </p:pic>
      <p:pic>
        <p:nvPicPr>
          <p:cNvPr id="37" name="Picture 36">
            <a:extLst>
              <a:ext uri="{FF2B5EF4-FFF2-40B4-BE49-F238E27FC236}">
                <a16:creationId xmlns:a16="http://schemas.microsoft.com/office/drawing/2014/main" id="{8EFD3A0F-415C-9FF8-838E-DD718B832A37}"/>
              </a:ext>
            </a:extLst>
          </p:cNvPr>
          <p:cNvPicPr>
            <a:picLocks noChangeAspect="1"/>
          </p:cNvPicPr>
          <p:nvPr/>
        </p:nvPicPr>
        <p:blipFill>
          <a:blip r:embed="rId3"/>
          <a:stretch>
            <a:fillRect/>
          </a:stretch>
        </p:blipFill>
        <p:spPr>
          <a:xfrm>
            <a:off x="5988669" y="3523276"/>
            <a:ext cx="572098" cy="543751"/>
          </a:xfrm>
          <a:prstGeom prst="rect">
            <a:avLst/>
          </a:prstGeom>
        </p:spPr>
      </p:pic>
      <p:pic>
        <p:nvPicPr>
          <p:cNvPr id="39" name="Picture 38">
            <a:extLst>
              <a:ext uri="{FF2B5EF4-FFF2-40B4-BE49-F238E27FC236}">
                <a16:creationId xmlns:a16="http://schemas.microsoft.com/office/drawing/2014/main" id="{F41FB510-282B-EE77-1582-32AE63D273E0}"/>
              </a:ext>
            </a:extLst>
          </p:cNvPr>
          <p:cNvPicPr>
            <a:picLocks noChangeAspect="1"/>
          </p:cNvPicPr>
          <p:nvPr/>
        </p:nvPicPr>
        <p:blipFill>
          <a:blip r:embed="rId4"/>
          <a:stretch>
            <a:fillRect/>
          </a:stretch>
        </p:blipFill>
        <p:spPr>
          <a:xfrm>
            <a:off x="5918576" y="2127461"/>
            <a:ext cx="747387" cy="604395"/>
          </a:xfrm>
          <a:prstGeom prst="rect">
            <a:avLst/>
          </a:prstGeom>
        </p:spPr>
      </p:pic>
      <p:pic>
        <p:nvPicPr>
          <p:cNvPr id="43" name="Picture 42">
            <a:extLst>
              <a:ext uri="{FF2B5EF4-FFF2-40B4-BE49-F238E27FC236}">
                <a16:creationId xmlns:a16="http://schemas.microsoft.com/office/drawing/2014/main" id="{B114BF22-3AC1-09B4-F875-2BCEDBCEF74A}"/>
              </a:ext>
            </a:extLst>
          </p:cNvPr>
          <p:cNvPicPr>
            <a:picLocks noChangeAspect="1"/>
          </p:cNvPicPr>
          <p:nvPr/>
        </p:nvPicPr>
        <p:blipFill>
          <a:blip r:embed="rId5"/>
          <a:stretch>
            <a:fillRect/>
          </a:stretch>
        </p:blipFill>
        <p:spPr>
          <a:xfrm>
            <a:off x="7372333" y="3763359"/>
            <a:ext cx="954014" cy="357338"/>
          </a:xfrm>
          <a:prstGeom prst="rect">
            <a:avLst/>
          </a:prstGeom>
        </p:spPr>
      </p:pic>
    </p:spTree>
    <p:extLst>
      <p:ext uri="{BB962C8B-B14F-4D97-AF65-F5344CB8AC3E}">
        <p14:creationId xmlns:p14="http://schemas.microsoft.com/office/powerpoint/2010/main" val="34231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1"/>
                </a:solidFill>
                <a:latin typeface="+mn-lt"/>
              </a:rPr>
              <a:t>Software Architecture: three-tier architecture</a:t>
            </a:r>
          </a:p>
        </p:txBody>
      </p:sp>
      <p:sp>
        <p:nvSpPr>
          <p:cNvPr id="5" name="자유형: 도형 4">
            <a:extLst>
              <a:ext uri="{FF2B5EF4-FFF2-40B4-BE49-F238E27FC236}">
                <a16:creationId xmlns:a16="http://schemas.microsoft.com/office/drawing/2014/main" id="{C2FA2DE0-A3F5-4162-A581-3078F4735590}"/>
              </a:ext>
            </a:extLst>
          </p:cNvPr>
          <p:cNvSpPr/>
          <p:nvPr/>
        </p:nvSpPr>
        <p:spPr>
          <a:xfrm>
            <a:off x="3627769" y="1492826"/>
            <a:ext cx="2250412" cy="2255599"/>
          </a:xfrm>
          <a:custGeom>
            <a:avLst/>
            <a:gdLst>
              <a:gd name="connsiteX0" fmla="*/ 1125206 w 2250412"/>
              <a:gd name="connsiteY0" fmla="*/ 555840 h 2255599"/>
              <a:gd name="connsiteX1" fmla="*/ 553247 w 2250412"/>
              <a:gd name="connsiteY1" fmla="*/ 1127799 h 2255599"/>
              <a:gd name="connsiteX2" fmla="*/ 1125206 w 2250412"/>
              <a:gd name="connsiteY2" fmla="*/ 1699758 h 2255599"/>
              <a:gd name="connsiteX3" fmla="*/ 1697165 w 2250412"/>
              <a:gd name="connsiteY3" fmla="*/ 1127799 h 2255599"/>
              <a:gd name="connsiteX4" fmla="*/ 1125206 w 2250412"/>
              <a:gd name="connsiteY4" fmla="*/ 555840 h 2255599"/>
              <a:gd name="connsiteX5" fmla="*/ 1270889 w 2250412"/>
              <a:gd name="connsiteY5" fmla="*/ 655 h 2255599"/>
              <a:gd name="connsiteX6" fmla="*/ 1394157 w 2250412"/>
              <a:gd name="connsiteY6" fmla="*/ 24815 h 2255599"/>
              <a:gd name="connsiteX7" fmla="*/ 1584160 w 2250412"/>
              <a:gd name="connsiteY7" fmla="*/ 89483 h 2255599"/>
              <a:gd name="connsiteX8" fmla="*/ 1572742 w 2250412"/>
              <a:gd name="connsiteY8" fmla="*/ 165860 h 2255599"/>
              <a:gd name="connsiteX9" fmla="*/ 1540819 w 2250412"/>
              <a:gd name="connsiteY9" fmla="*/ 371043 h 2255599"/>
              <a:gd name="connsiteX10" fmla="*/ 1546329 w 2250412"/>
              <a:gd name="connsiteY10" fmla="*/ 384766 h 2255599"/>
              <a:gd name="connsiteX11" fmla="*/ 1742849 w 2250412"/>
              <a:gd name="connsiteY11" fmla="*/ 540621 h 2255599"/>
              <a:gd name="connsiteX12" fmla="*/ 1857561 w 2250412"/>
              <a:gd name="connsiteY12" fmla="*/ 486550 h 2255599"/>
              <a:gd name="connsiteX13" fmla="*/ 1997413 w 2250412"/>
              <a:gd name="connsiteY13" fmla="*/ 423392 h 2255599"/>
              <a:gd name="connsiteX14" fmla="*/ 2014342 w 2250412"/>
              <a:gd name="connsiteY14" fmla="*/ 426015 h 2255599"/>
              <a:gd name="connsiteX15" fmla="*/ 2180978 w 2250412"/>
              <a:gd name="connsiteY15" fmla="*/ 708476 h 2255599"/>
              <a:gd name="connsiteX16" fmla="*/ 2119252 w 2250412"/>
              <a:gd name="connsiteY16" fmla="*/ 755473 h 2255599"/>
              <a:gd name="connsiteX17" fmla="*/ 1953198 w 2250412"/>
              <a:gd name="connsiteY17" fmla="*/ 875960 h 2255599"/>
              <a:gd name="connsiteX18" fmla="*/ 1944932 w 2250412"/>
              <a:gd name="connsiteY18" fmla="*/ 897445 h 2255599"/>
              <a:gd name="connsiteX19" fmla="*/ 1974391 w 2250412"/>
              <a:gd name="connsiteY19" fmla="*/ 1055843 h 2255599"/>
              <a:gd name="connsiteX20" fmla="*/ 1976537 w 2250412"/>
              <a:gd name="connsiteY20" fmla="*/ 1135108 h 2255599"/>
              <a:gd name="connsiteX21" fmla="*/ 1987956 w 2250412"/>
              <a:gd name="connsiteY21" fmla="*/ 1152328 h 2255599"/>
              <a:gd name="connsiteX22" fmla="*/ 2239315 w 2250412"/>
              <a:gd name="connsiteY22" fmla="*/ 1246905 h 2255599"/>
              <a:gd name="connsiteX23" fmla="*/ 2250150 w 2250412"/>
              <a:gd name="connsiteY23" fmla="*/ 1265238 h 2255599"/>
              <a:gd name="connsiteX24" fmla="*/ 2168686 w 2250412"/>
              <a:gd name="connsiteY24" fmla="*/ 1572310 h 2255599"/>
              <a:gd name="connsiteX25" fmla="*/ 2153665 w 2250412"/>
              <a:gd name="connsiteY25" fmla="*/ 1580257 h 2255599"/>
              <a:gd name="connsiteX26" fmla="*/ 1890013 w 2250412"/>
              <a:gd name="connsiteY26" fmla="*/ 1536016 h 2255599"/>
              <a:gd name="connsiteX27" fmla="*/ 1863018 w 2250412"/>
              <a:gd name="connsiteY27" fmla="*/ 1548414 h 2255599"/>
              <a:gd name="connsiteX28" fmla="*/ 1790111 w 2250412"/>
              <a:gd name="connsiteY28" fmla="*/ 1659920 h 2255599"/>
              <a:gd name="connsiteX29" fmla="*/ 1730133 w 2250412"/>
              <a:gd name="connsiteY29" fmla="*/ 1726840 h 2255599"/>
              <a:gd name="connsiteX30" fmla="*/ 1726291 w 2250412"/>
              <a:gd name="connsiteY30" fmla="*/ 1752855 h 2255599"/>
              <a:gd name="connsiteX31" fmla="*/ 1836367 w 2250412"/>
              <a:gd name="connsiteY31" fmla="*/ 1993325 h 2255599"/>
              <a:gd name="connsiteX32" fmla="*/ 1831625 w 2250412"/>
              <a:gd name="connsiteY32" fmla="*/ 2014016 h 2255599"/>
              <a:gd name="connsiteX33" fmla="*/ 1587551 w 2250412"/>
              <a:gd name="connsiteY33" fmla="*/ 2163485 h 2255599"/>
              <a:gd name="connsiteX34" fmla="*/ 1549508 w 2250412"/>
              <a:gd name="connsiteY34" fmla="*/ 2181924 h 2255599"/>
              <a:gd name="connsiteX35" fmla="*/ 1540500 w 2250412"/>
              <a:gd name="connsiteY35" fmla="*/ 2169817 h 2255599"/>
              <a:gd name="connsiteX36" fmla="*/ 1385759 w 2250412"/>
              <a:gd name="connsiteY36" fmla="*/ 1951839 h 2255599"/>
              <a:gd name="connsiteX37" fmla="*/ 1361810 w 2250412"/>
              <a:gd name="connsiteY37" fmla="*/ 1943414 h 2255599"/>
              <a:gd name="connsiteX38" fmla="*/ 1122055 w 2250412"/>
              <a:gd name="connsiteY38" fmla="*/ 1977536 h 2255599"/>
              <a:gd name="connsiteX39" fmla="*/ 1103643 w 2250412"/>
              <a:gd name="connsiteY39" fmla="*/ 1990809 h 2255599"/>
              <a:gd name="connsiteX40" fmla="*/ 1004032 w 2250412"/>
              <a:gd name="connsiteY40" fmla="*/ 2255599 h 2255599"/>
              <a:gd name="connsiteX41" fmla="*/ 996084 w 2250412"/>
              <a:gd name="connsiteY41" fmla="*/ 2255599 h 2255599"/>
              <a:gd name="connsiteX42" fmla="*/ 991395 w 2250412"/>
              <a:gd name="connsiteY42" fmla="*/ 2253506 h 2255599"/>
              <a:gd name="connsiteX43" fmla="*/ 851542 w 2250412"/>
              <a:gd name="connsiteY43" fmla="*/ 2224947 h 2255599"/>
              <a:gd name="connsiteX44" fmla="*/ 687793 w 2250412"/>
              <a:gd name="connsiteY44" fmla="*/ 2173367 h 2255599"/>
              <a:gd name="connsiteX45" fmla="*/ 678838 w 2250412"/>
              <a:gd name="connsiteY45" fmla="*/ 2157657 h 2255599"/>
              <a:gd name="connsiteX46" fmla="*/ 718392 w 2250412"/>
              <a:gd name="connsiteY46" fmla="*/ 1904153 h 2255599"/>
              <a:gd name="connsiteX47" fmla="*/ 701066 w 2250412"/>
              <a:gd name="connsiteY47" fmla="*/ 1866533 h 2255599"/>
              <a:gd name="connsiteX48" fmla="*/ 521236 w 2250412"/>
              <a:gd name="connsiteY48" fmla="*/ 1730549 h 2255599"/>
              <a:gd name="connsiteX49" fmla="*/ 497525 w 2250412"/>
              <a:gd name="connsiteY49" fmla="*/ 1726548 h 2255599"/>
              <a:gd name="connsiteX50" fmla="*/ 254909 w 2250412"/>
              <a:gd name="connsiteY50" fmla="*/ 1838584 h 2255599"/>
              <a:gd name="connsiteX51" fmla="*/ 238219 w 2250412"/>
              <a:gd name="connsiteY51" fmla="*/ 1836147 h 2255599"/>
              <a:gd name="connsiteX52" fmla="*/ 77225 w 2250412"/>
              <a:gd name="connsiteY52" fmla="*/ 1561951 h 2255599"/>
              <a:gd name="connsiteX53" fmla="*/ 83371 w 2250412"/>
              <a:gd name="connsiteY53" fmla="*/ 1542877 h 2255599"/>
              <a:gd name="connsiteX54" fmla="*/ 299416 w 2250412"/>
              <a:gd name="connsiteY54" fmla="*/ 1387659 h 2255599"/>
              <a:gd name="connsiteX55" fmla="*/ 306118 w 2250412"/>
              <a:gd name="connsiteY55" fmla="*/ 1369379 h 2255599"/>
              <a:gd name="connsiteX56" fmla="*/ 271043 w 2250412"/>
              <a:gd name="connsiteY56" fmla="*/ 1120378 h 2255599"/>
              <a:gd name="connsiteX57" fmla="*/ 258406 w 2250412"/>
              <a:gd name="connsiteY57" fmla="*/ 1101091 h 2255599"/>
              <a:gd name="connsiteX58" fmla="*/ 79238 w 2250412"/>
              <a:gd name="connsiteY58" fmla="*/ 1032609 h 2255599"/>
              <a:gd name="connsiteX59" fmla="*/ 0 w 2250412"/>
              <a:gd name="connsiteY59" fmla="*/ 1003388 h 2255599"/>
              <a:gd name="connsiteX60" fmla="*/ 0 w 2250412"/>
              <a:gd name="connsiteY60" fmla="*/ 990142 h 2255599"/>
              <a:gd name="connsiteX61" fmla="*/ 15816 w 2250412"/>
              <a:gd name="connsiteY61" fmla="*/ 896571 h 2255599"/>
              <a:gd name="connsiteX62" fmla="*/ 78762 w 2250412"/>
              <a:gd name="connsiteY62" fmla="*/ 682911 h 2255599"/>
              <a:gd name="connsiteX63" fmla="*/ 95319 w 2250412"/>
              <a:gd name="connsiteY63" fmla="*/ 673930 h 2255599"/>
              <a:gd name="connsiteX64" fmla="*/ 364189 w 2250412"/>
              <a:gd name="connsiteY64" fmla="*/ 719020 h 2255599"/>
              <a:gd name="connsiteX65" fmla="*/ 378893 w 2250412"/>
              <a:gd name="connsiteY65" fmla="*/ 713138 h 2255599"/>
              <a:gd name="connsiteX66" fmla="*/ 461257 w 2250412"/>
              <a:gd name="connsiteY66" fmla="*/ 590559 h 2255599"/>
              <a:gd name="connsiteX67" fmla="*/ 532839 w 2250412"/>
              <a:gd name="connsiteY67" fmla="*/ 510817 h 2255599"/>
              <a:gd name="connsiteX68" fmla="*/ 533820 w 2250412"/>
              <a:gd name="connsiteY68" fmla="*/ 496325 h 2255599"/>
              <a:gd name="connsiteX69" fmla="*/ 421916 w 2250412"/>
              <a:gd name="connsiteY69" fmla="*/ 256702 h 2255599"/>
              <a:gd name="connsiteX70" fmla="*/ 427029 w 2250412"/>
              <a:gd name="connsiteY70" fmla="*/ 232488 h 2255599"/>
              <a:gd name="connsiteX71" fmla="*/ 543595 w 2250412"/>
              <a:gd name="connsiteY71" fmla="*/ 152588 h 2255599"/>
              <a:gd name="connsiteX72" fmla="*/ 653221 w 2250412"/>
              <a:gd name="connsiteY72" fmla="*/ 94199 h 2255599"/>
              <a:gd name="connsiteX73" fmla="*/ 698178 w 2250412"/>
              <a:gd name="connsiteY73" fmla="*/ 75098 h 2255599"/>
              <a:gd name="connsiteX74" fmla="*/ 716670 w 2250412"/>
              <a:gd name="connsiteY74" fmla="*/ 80900 h 2255599"/>
              <a:gd name="connsiteX75" fmla="*/ 851621 w 2250412"/>
              <a:gd name="connsiteY75" fmla="*/ 267485 h 2255599"/>
              <a:gd name="connsiteX76" fmla="*/ 877849 w 2250412"/>
              <a:gd name="connsiteY76" fmla="*/ 304018 h 2255599"/>
              <a:gd name="connsiteX77" fmla="*/ 890539 w 2250412"/>
              <a:gd name="connsiteY77" fmla="*/ 308336 h 2255599"/>
              <a:gd name="connsiteX78" fmla="*/ 1143699 w 2250412"/>
              <a:gd name="connsiteY78" fmla="*/ 273181 h 2255599"/>
              <a:gd name="connsiteX79" fmla="*/ 1161475 w 2250412"/>
              <a:gd name="connsiteY79" fmla="*/ 260783 h 2255599"/>
              <a:gd name="connsiteX80" fmla="*/ 1252556 w 2250412"/>
              <a:gd name="connsiteY80" fmla="*/ 11145 h 2255599"/>
              <a:gd name="connsiteX81" fmla="*/ 1270889 w 2250412"/>
              <a:gd name="connsiteY81" fmla="*/ 655 h 225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250412" h="2255599">
                <a:moveTo>
                  <a:pt x="1125206" y="555840"/>
                </a:moveTo>
                <a:cubicBezTo>
                  <a:pt x="809322" y="555840"/>
                  <a:pt x="553247" y="811915"/>
                  <a:pt x="553247" y="1127799"/>
                </a:cubicBezTo>
                <a:cubicBezTo>
                  <a:pt x="553247" y="1443683"/>
                  <a:pt x="809322" y="1699758"/>
                  <a:pt x="1125206" y="1699758"/>
                </a:cubicBezTo>
                <a:cubicBezTo>
                  <a:pt x="1441090" y="1699758"/>
                  <a:pt x="1697165" y="1443683"/>
                  <a:pt x="1697165" y="1127799"/>
                </a:cubicBezTo>
                <a:cubicBezTo>
                  <a:pt x="1697165" y="811915"/>
                  <a:pt x="1441090" y="555840"/>
                  <a:pt x="1125206" y="555840"/>
                </a:cubicBezTo>
                <a:close/>
                <a:moveTo>
                  <a:pt x="1270889" y="655"/>
                </a:moveTo>
                <a:cubicBezTo>
                  <a:pt x="1311925" y="8973"/>
                  <a:pt x="1353518" y="14907"/>
                  <a:pt x="1394157" y="24815"/>
                </a:cubicBezTo>
                <a:cubicBezTo>
                  <a:pt x="1458772" y="40605"/>
                  <a:pt x="1521823" y="61667"/>
                  <a:pt x="1584160" y="89483"/>
                </a:cubicBezTo>
                <a:cubicBezTo>
                  <a:pt x="1580398" y="114730"/>
                  <a:pt x="1576742" y="140322"/>
                  <a:pt x="1572742" y="165860"/>
                </a:cubicBezTo>
                <a:cubicBezTo>
                  <a:pt x="1562065" y="234264"/>
                  <a:pt x="1551124" y="302614"/>
                  <a:pt x="1540819" y="371043"/>
                </a:cubicBezTo>
                <a:cubicBezTo>
                  <a:pt x="1540156" y="375361"/>
                  <a:pt x="1542859" y="382568"/>
                  <a:pt x="1546329" y="384766"/>
                </a:cubicBezTo>
                <a:cubicBezTo>
                  <a:pt x="1617275" y="429644"/>
                  <a:pt x="1687215" y="475714"/>
                  <a:pt x="1742849" y="540621"/>
                </a:cubicBezTo>
                <a:cubicBezTo>
                  <a:pt x="1781951" y="522156"/>
                  <a:pt x="1819597" y="503981"/>
                  <a:pt x="1857561" y="486550"/>
                </a:cubicBezTo>
                <a:cubicBezTo>
                  <a:pt x="1904054" y="465197"/>
                  <a:pt x="1950840" y="444533"/>
                  <a:pt x="1997413" y="423392"/>
                </a:cubicBezTo>
                <a:cubicBezTo>
                  <a:pt x="2003957" y="420425"/>
                  <a:pt x="2008567" y="419021"/>
                  <a:pt x="2014342" y="426015"/>
                </a:cubicBezTo>
                <a:cubicBezTo>
                  <a:pt x="2084705" y="511002"/>
                  <a:pt x="2139412" y="605129"/>
                  <a:pt x="2180978" y="708476"/>
                </a:cubicBezTo>
                <a:cubicBezTo>
                  <a:pt x="2160447" y="724159"/>
                  <a:pt x="2140127" y="740187"/>
                  <a:pt x="2119252" y="755473"/>
                </a:cubicBezTo>
                <a:cubicBezTo>
                  <a:pt x="2064095" y="795900"/>
                  <a:pt x="2008831" y="836222"/>
                  <a:pt x="1953198" y="875960"/>
                </a:cubicBezTo>
                <a:cubicBezTo>
                  <a:pt x="1944667" y="882053"/>
                  <a:pt x="1942839" y="887087"/>
                  <a:pt x="1944932" y="897445"/>
                </a:cubicBezTo>
                <a:cubicBezTo>
                  <a:pt x="1955608" y="950085"/>
                  <a:pt x="1966418" y="1002752"/>
                  <a:pt x="1974391" y="1055843"/>
                </a:cubicBezTo>
                <a:cubicBezTo>
                  <a:pt x="1978286" y="1081805"/>
                  <a:pt x="1976564" y="1108668"/>
                  <a:pt x="1976537" y="1135108"/>
                </a:cubicBezTo>
                <a:cubicBezTo>
                  <a:pt x="1976537" y="1144221"/>
                  <a:pt x="1978657" y="1148884"/>
                  <a:pt x="1987956" y="1152328"/>
                </a:cubicBezTo>
                <a:cubicBezTo>
                  <a:pt x="2071857" y="1183535"/>
                  <a:pt x="2155466" y="1215538"/>
                  <a:pt x="2239315" y="1246905"/>
                </a:cubicBezTo>
                <a:cubicBezTo>
                  <a:pt x="2248905" y="1250481"/>
                  <a:pt x="2251289" y="1254932"/>
                  <a:pt x="2250150" y="1265238"/>
                </a:cubicBezTo>
                <a:cubicBezTo>
                  <a:pt x="2238149" y="1371657"/>
                  <a:pt x="2206967" y="1472884"/>
                  <a:pt x="2168686" y="1572310"/>
                </a:cubicBezTo>
                <a:cubicBezTo>
                  <a:pt x="2165560" y="1580417"/>
                  <a:pt x="2161242" y="1581529"/>
                  <a:pt x="2153665" y="1580257"/>
                </a:cubicBezTo>
                <a:cubicBezTo>
                  <a:pt x="2065790" y="1565501"/>
                  <a:pt x="1977809" y="1551328"/>
                  <a:pt x="1890013" y="1536016"/>
                </a:cubicBezTo>
                <a:cubicBezTo>
                  <a:pt x="1876529" y="1533658"/>
                  <a:pt x="1870144" y="1536837"/>
                  <a:pt x="1863018" y="1548414"/>
                </a:cubicBezTo>
                <a:cubicBezTo>
                  <a:pt x="1839731" y="1586245"/>
                  <a:pt x="1816206" y="1624049"/>
                  <a:pt x="1790111" y="1659920"/>
                </a:cubicBezTo>
                <a:cubicBezTo>
                  <a:pt x="1772573" y="1684028"/>
                  <a:pt x="1751167" y="1705513"/>
                  <a:pt x="1730133" y="1726840"/>
                </a:cubicBezTo>
                <a:cubicBezTo>
                  <a:pt x="1721284" y="1735820"/>
                  <a:pt x="1721363" y="1742179"/>
                  <a:pt x="1726291" y="1752855"/>
                </a:cubicBezTo>
                <a:cubicBezTo>
                  <a:pt x="1763301" y="1832862"/>
                  <a:pt x="1799436" y="1913266"/>
                  <a:pt x="1836367" y="1993325"/>
                </a:cubicBezTo>
                <a:cubicBezTo>
                  <a:pt x="1840632" y="2002597"/>
                  <a:pt x="1839625" y="2007472"/>
                  <a:pt x="1831625" y="2014016"/>
                </a:cubicBezTo>
                <a:cubicBezTo>
                  <a:pt x="1756996" y="2074869"/>
                  <a:pt x="1676512" y="2126026"/>
                  <a:pt x="1587551" y="2163485"/>
                </a:cubicBezTo>
                <a:cubicBezTo>
                  <a:pt x="1574994" y="2168758"/>
                  <a:pt x="1562993" y="2175327"/>
                  <a:pt x="1549508" y="2181924"/>
                </a:cubicBezTo>
                <a:cubicBezTo>
                  <a:pt x="1546621" y="2178056"/>
                  <a:pt x="1543468" y="2174003"/>
                  <a:pt x="1540500" y="2169817"/>
                </a:cubicBezTo>
                <a:cubicBezTo>
                  <a:pt x="1488840" y="2097228"/>
                  <a:pt x="1437022" y="2024719"/>
                  <a:pt x="1385759" y="1951839"/>
                </a:cubicBezTo>
                <a:cubicBezTo>
                  <a:pt x="1379083" y="1942354"/>
                  <a:pt x="1373069" y="1939573"/>
                  <a:pt x="1361810" y="1943414"/>
                </a:cubicBezTo>
                <a:cubicBezTo>
                  <a:pt x="1284082" y="1969880"/>
                  <a:pt x="1204022" y="1980901"/>
                  <a:pt x="1122055" y="1977536"/>
                </a:cubicBezTo>
                <a:cubicBezTo>
                  <a:pt x="1111166" y="1977085"/>
                  <a:pt x="1107299" y="1980953"/>
                  <a:pt x="1103643" y="1990809"/>
                </a:cubicBezTo>
                <a:cubicBezTo>
                  <a:pt x="1070845" y="2079214"/>
                  <a:pt x="1037332" y="2167380"/>
                  <a:pt x="1004032" y="2255599"/>
                </a:cubicBezTo>
                <a:cubicBezTo>
                  <a:pt x="1001382" y="2255599"/>
                  <a:pt x="998733" y="2255599"/>
                  <a:pt x="996084" y="2255599"/>
                </a:cubicBezTo>
                <a:cubicBezTo>
                  <a:pt x="994521" y="2254884"/>
                  <a:pt x="993011" y="2253851"/>
                  <a:pt x="991395" y="2253506"/>
                </a:cubicBezTo>
                <a:cubicBezTo>
                  <a:pt x="944715" y="2244154"/>
                  <a:pt x="897400" y="2237266"/>
                  <a:pt x="851542" y="2224947"/>
                </a:cubicBezTo>
                <a:cubicBezTo>
                  <a:pt x="796332" y="2210138"/>
                  <a:pt x="742367" y="2190640"/>
                  <a:pt x="687793" y="2173367"/>
                </a:cubicBezTo>
                <a:cubicBezTo>
                  <a:pt x="679501" y="2170744"/>
                  <a:pt x="677488" y="2166214"/>
                  <a:pt x="678838" y="2157657"/>
                </a:cubicBezTo>
                <a:cubicBezTo>
                  <a:pt x="692218" y="2073200"/>
                  <a:pt x="705146" y="1988636"/>
                  <a:pt x="718392" y="1904153"/>
                </a:cubicBezTo>
                <a:cubicBezTo>
                  <a:pt x="722286" y="1879329"/>
                  <a:pt x="722895" y="1878772"/>
                  <a:pt x="701066" y="1866533"/>
                </a:cubicBezTo>
                <a:cubicBezTo>
                  <a:pt x="634861" y="1829417"/>
                  <a:pt x="573744" y="1785599"/>
                  <a:pt x="521236" y="1730549"/>
                </a:cubicBezTo>
                <a:cubicBezTo>
                  <a:pt x="513500" y="1722415"/>
                  <a:pt x="507301" y="1721991"/>
                  <a:pt x="497525" y="1726548"/>
                </a:cubicBezTo>
                <a:cubicBezTo>
                  <a:pt x="416777" y="1764167"/>
                  <a:pt x="335790" y="1801256"/>
                  <a:pt x="254909" y="1838584"/>
                </a:cubicBezTo>
                <a:cubicBezTo>
                  <a:pt x="248604" y="1841498"/>
                  <a:pt x="243994" y="1843777"/>
                  <a:pt x="238219" y="1836147"/>
                </a:cubicBezTo>
                <a:cubicBezTo>
                  <a:pt x="173869" y="1750974"/>
                  <a:pt x="118739" y="1660529"/>
                  <a:pt x="77225" y="1561951"/>
                </a:cubicBezTo>
                <a:cubicBezTo>
                  <a:pt x="73172" y="1552335"/>
                  <a:pt x="75900" y="1548229"/>
                  <a:pt x="83371" y="1542877"/>
                </a:cubicBezTo>
                <a:cubicBezTo>
                  <a:pt x="155483" y="1491270"/>
                  <a:pt x="227277" y="1439212"/>
                  <a:pt x="299416" y="1387659"/>
                </a:cubicBezTo>
                <a:cubicBezTo>
                  <a:pt x="306622" y="1382493"/>
                  <a:pt x="308741" y="1378360"/>
                  <a:pt x="306118" y="1369379"/>
                </a:cubicBezTo>
                <a:cubicBezTo>
                  <a:pt x="282275" y="1288127"/>
                  <a:pt x="267943" y="1205418"/>
                  <a:pt x="271043" y="1120378"/>
                </a:cubicBezTo>
                <a:cubicBezTo>
                  <a:pt x="271414" y="1110099"/>
                  <a:pt x="268632" y="1104906"/>
                  <a:pt x="258406" y="1101091"/>
                </a:cubicBezTo>
                <a:cubicBezTo>
                  <a:pt x="198507" y="1078732"/>
                  <a:pt x="138979" y="1055392"/>
                  <a:pt x="79238" y="1032609"/>
                </a:cubicBezTo>
                <a:cubicBezTo>
                  <a:pt x="52932" y="1022595"/>
                  <a:pt x="26413" y="1013111"/>
                  <a:pt x="0" y="1003388"/>
                </a:cubicBezTo>
                <a:cubicBezTo>
                  <a:pt x="0" y="998964"/>
                  <a:pt x="0" y="994566"/>
                  <a:pt x="0" y="990142"/>
                </a:cubicBezTo>
                <a:cubicBezTo>
                  <a:pt x="5298" y="958961"/>
                  <a:pt x="11153" y="927858"/>
                  <a:pt x="15816" y="896571"/>
                </a:cubicBezTo>
                <a:cubicBezTo>
                  <a:pt x="26863" y="822392"/>
                  <a:pt x="48163" y="751367"/>
                  <a:pt x="78762" y="682911"/>
                </a:cubicBezTo>
                <a:cubicBezTo>
                  <a:pt x="82577" y="674354"/>
                  <a:pt x="86073" y="672340"/>
                  <a:pt x="95319" y="673930"/>
                </a:cubicBezTo>
                <a:cubicBezTo>
                  <a:pt x="184890" y="689269"/>
                  <a:pt x="274566" y="703972"/>
                  <a:pt x="364189" y="719020"/>
                </a:cubicBezTo>
                <a:cubicBezTo>
                  <a:pt x="370680" y="720106"/>
                  <a:pt x="375052" y="720927"/>
                  <a:pt x="378893" y="713138"/>
                </a:cubicBezTo>
                <a:cubicBezTo>
                  <a:pt x="400776" y="668605"/>
                  <a:pt x="428407" y="627754"/>
                  <a:pt x="461257" y="590559"/>
                </a:cubicBezTo>
                <a:cubicBezTo>
                  <a:pt x="484915" y="563801"/>
                  <a:pt x="509367" y="537759"/>
                  <a:pt x="532839" y="510817"/>
                </a:cubicBezTo>
                <a:cubicBezTo>
                  <a:pt x="535436" y="507823"/>
                  <a:pt x="535674" y="500299"/>
                  <a:pt x="533820" y="496325"/>
                </a:cubicBezTo>
                <a:cubicBezTo>
                  <a:pt x="496916" y="416265"/>
                  <a:pt x="459800" y="336286"/>
                  <a:pt x="421916" y="256702"/>
                </a:cubicBezTo>
                <a:cubicBezTo>
                  <a:pt x="416697" y="245708"/>
                  <a:pt x="418234" y="240039"/>
                  <a:pt x="427029" y="232488"/>
                </a:cubicBezTo>
                <a:cubicBezTo>
                  <a:pt x="463033" y="201625"/>
                  <a:pt x="501605" y="174682"/>
                  <a:pt x="543595" y="152588"/>
                </a:cubicBezTo>
                <a:cubicBezTo>
                  <a:pt x="580235" y="133301"/>
                  <a:pt x="616423" y="113167"/>
                  <a:pt x="653221" y="94199"/>
                </a:cubicBezTo>
                <a:cubicBezTo>
                  <a:pt x="667659" y="86755"/>
                  <a:pt x="683395" y="81880"/>
                  <a:pt x="698178" y="75098"/>
                </a:cubicBezTo>
                <a:cubicBezTo>
                  <a:pt x="706735" y="71177"/>
                  <a:pt x="711424" y="73614"/>
                  <a:pt x="716670" y="80900"/>
                </a:cubicBezTo>
                <a:cubicBezTo>
                  <a:pt x="761442" y="143236"/>
                  <a:pt x="806611" y="205307"/>
                  <a:pt x="851621" y="267485"/>
                </a:cubicBezTo>
                <a:cubicBezTo>
                  <a:pt x="860417" y="279645"/>
                  <a:pt x="868497" y="292335"/>
                  <a:pt x="877849" y="304018"/>
                </a:cubicBezTo>
                <a:cubicBezTo>
                  <a:pt x="880286" y="307038"/>
                  <a:pt x="887042" y="309502"/>
                  <a:pt x="890539" y="308336"/>
                </a:cubicBezTo>
                <a:cubicBezTo>
                  <a:pt x="972824" y="281208"/>
                  <a:pt x="1057679" y="272836"/>
                  <a:pt x="1143699" y="273181"/>
                </a:cubicBezTo>
                <a:cubicBezTo>
                  <a:pt x="1153660" y="273234"/>
                  <a:pt x="1158005" y="270452"/>
                  <a:pt x="1161475" y="260783"/>
                </a:cubicBezTo>
                <a:cubicBezTo>
                  <a:pt x="1191518" y="177438"/>
                  <a:pt x="1222408" y="94437"/>
                  <a:pt x="1252556" y="11145"/>
                </a:cubicBezTo>
                <a:cubicBezTo>
                  <a:pt x="1256132" y="1237"/>
                  <a:pt x="1260716" y="-1412"/>
                  <a:pt x="1270889" y="655"/>
                </a:cubicBezTo>
                <a:close/>
              </a:path>
            </a:pathLst>
          </a:custGeom>
          <a:solidFill>
            <a:schemeClr val="accent1"/>
          </a:solidFill>
          <a:ln w="5358" cap="flat">
            <a:noFill/>
            <a:prstDash val="solid"/>
            <a:miter/>
          </a:ln>
        </p:spPr>
        <p:txBody>
          <a:bodyPr wrap="square" rtlCol="0" anchor="ctr">
            <a:noAutofit/>
          </a:bodyPr>
          <a:lstStyle/>
          <a:p>
            <a:endParaRPr lang="ko-KR" altLang="en-US" dirty="0"/>
          </a:p>
        </p:txBody>
      </p:sp>
      <p:sp>
        <p:nvSpPr>
          <p:cNvPr id="6" name="자유형: 도형 5">
            <a:extLst>
              <a:ext uri="{FF2B5EF4-FFF2-40B4-BE49-F238E27FC236}">
                <a16:creationId xmlns:a16="http://schemas.microsoft.com/office/drawing/2014/main" id="{3BDD92B4-DDFC-4223-9E10-7A44B2E22158}"/>
              </a:ext>
            </a:extLst>
          </p:cNvPr>
          <p:cNvSpPr/>
          <p:nvPr/>
        </p:nvSpPr>
        <p:spPr>
          <a:xfrm>
            <a:off x="4294519" y="3416876"/>
            <a:ext cx="2250412" cy="2255599"/>
          </a:xfrm>
          <a:custGeom>
            <a:avLst/>
            <a:gdLst>
              <a:gd name="connsiteX0" fmla="*/ 1125206 w 2250412"/>
              <a:gd name="connsiteY0" fmla="*/ 555840 h 2255599"/>
              <a:gd name="connsiteX1" fmla="*/ 553247 w 2250412"/>
              <a:gd name="connsiteY1" fmla="*/ 1127799 h 2255599"/>
              <a:gd name="connsiteX2" fmla="*/ 1125206 w 2250412"/>
              <a:gd name="connsiteY2" fmla="*/ 1699758 h 2255599"/>
              <a:gd name="connsiteX3" fmla="*/ 1697165 w 2250412"/>
              <a:gd name="connsiteY3" fmla="*/ 1127799 h 2255599"/>
              <a:gd name="connsiteX4" fmla="*/ 1125206 w 2250412"/>
              <a:gd name="connsiteY4" fmla="*/ 555840 h 2255599"/>
              <a:gd name="connsiteX5" fmla="*/ 1270889 w 2250412"/>
              <a:gd name="connsiteY5" fmla="*/ 655 h 2255599"/>
              <a:gd name="connsiteX6" fmla="*/ 1394157 w 2250412"/>
              <a:gd name="connsiteY6" fmla="*/ 24815 h 2255599"/>
              <a:gd name="connsiteX7" fmla="*/ 1584160 w 2250412"/>
              <a:gd name="connsiteY7" fmla="*/ 89483 h 2255599"/>
              <a:gd name="connsiteX8" fmla="*/ 1572742 w 2250412"/>
              <a:gd name="connsiteY8" fmla="*/ 165860 h 2255599"/>
              <a:gd name="connsiteX9" fmla="*/ 1540819 w 2250412"/>
              <a:gd name="connsiteY9" fmla="*/ 371043 h 2255599"/>
              <a:gd name="connsiteX10" fmla="*/ 1546329 w 2250412"/>
              <a:gd name="connsiteY10" fmla="*/ 384766 h 2255599"/>
              <a:gd name="connsiteX11" fmla="*/ 1742849 w 2250412"/>
              <a:gd name="connsiteY11" fmla="*/ 540621 h 2255599"/>
              <a:gd name="connsiteX12" fmla="*/ 1857561 w 2250412"/>
              <a:gd name="connsiteY12" fmla="*/ 486550 h 2255599"/>
              <a:gd name="connsiteX13" fmla="*/ 1997413 w 2250412"/>
              <a:gd name="connsiteY13" fmla="*/ 423392 h 2255599"/>
              <a:gd name="connsiteX14" fmla="*/ 2014342 w 2250412"/>
              <a:gd name="connsiteY14" fmla="*/ 426015 h 2255599"/>
              <a:gd name="connsiteX15" fmla="*/ 2180978 w 2250412"/>
              <a:gd name="connsiteY15" fmla="*/ 708476 h 2255599"/>
              <a:gd name="connsiteX16" fmla="*/ 2119252 w 2250412"/>
              <a:gd name="connsiteY16" fmla="*/ 755473 h 2255599"/>
              <a:gd name="connsiteX17" fmla="*/ 1953198 w 2250412"/>
              <a:gd name="connsiteY17" fmla="*/ 875960 h 2255599"/>
              <a:gd name="connsiteX18" fmla="*/ 1944932 w 2250412"/>
              <a:gd name="connsiteY18" fmla="*/ 897445 h 2255599"/>
              <a:gd name="connsiteX19" fmla="*/ 1974391 w 2250412"/>
              <a:gd name="connsiteY19" fmla="*/ 1055843 h 2255599"/>
              <a:gd name="connsiteX20" fmla="*/ 1976537 w 2250412"/>
              <a:gd name="connsiteY20" fmla="*/ 1135108 h 2255599"/>
              <a:gd name="connsiteX21" fmla="*/ 1987956 w 2250412"/>
              <a:gd name="connsiteY21" fmla="*/ 1152328 h 2255599"/>
              <a:gd name="connsiteX22" fmla="*/ 2239315 w 2250412"/>
              <a:gd name="connsiteY22" fmla="*/ 1246905 h 2255599"/>
              <a:gd name="connsiteX23" fmla="*/ 2250150 w 2250412"/>
              <a:gd name="connsiteY23" fmla="*/ 1265238 h 2255599"/>
              <a:gd name="connsiteX24" fmla="*/ 2168686 w 2250412"/>
              <a:gd name="connsiteY24" fmla="*/ 1572310 h 2255599"/>
              <a:gd name="connsiteX25" fmla="*/ 2153665 w 2250412"/>
              <a:gd name="connsiteY25" fmla="*/ 1580257 h 2255599"/>
              <a:gd name="connsiteX26" fmla="*/ 1890013 w 2250412"/>
              <a:gd name="connsiteY26" fmla="*/ 1536016 h 2255599"/>
              <a:gd name="connsiteX27" fmla="*/ 1863018 w 2250412"/>
              <a:gd name="connsiteY27" fmla="*/ 1548414 h 2255599"/>
              <a:gd name="connsiteX28" fmla="*/ 1790111 w 2250412"/>
              <a:gd name="connsiteY28" fmla="*/ 1659920 h 2255599"/>
              <a:gd name="connsiteX29" fmla="*/ 1730133 w 2250412"/>
              <a:gd name="connsiteY29" fmla="*/ 1726840 h 2255599"/>
              <a:gd name="connsiteX30" fmla="*/ 1726291 w 2250412"/>
              <a:gd name="connsiteY30" fmla="*/ 1752855 h 2255599"/>
              <a:gd name="connsiteX31" fmla="*/ 1836367 w 2250412"/>
              <a:gd name="connsiteY31" fmla="*/ 1993325 h 2255599"/>
              <a:gd name="connsiteX32" fmla="*/ 1831625 w 2250412"/>
              <a:gd name="connsiteY32" fmla="*/ 2014016 h 2255599"/>
              <a:gd name="connsiteX33" fmla="*/ 1587551 w 2250412"/>
              <a:gd name="connsiteY33" fmla="*/ 2163485 h 2255599"/>
              <a:gd name="connsiteX34" fmla="*/ 1549508 w 2250412"/>
              <a:gd name="connsiteY34" fmla="*/ 2181924 h 2255599"/>
              <a:gd name="connsiteX35" fmla="*/ 1540500 w 2250412"/>
              <a:gd name="connsiteY35" fmla="*/ 2169817 h 2255599"/>
              <a:gd name="connsiteX36" fmla="*/ 1385759 w 2250412"/>
              <a:gd name="connsiteY36" fmla="*/ 1951839 h 2255599"/>
              <a:gd name="connsiteX37" fmla="*/ 1361810 w 2250412"/>
              <a:gd name="connsiteY37" fmla="*/ 1943414 h 2255599"/>
              <a:gd name="connsiteX38" fmla="*/ 1122055 w 2250412"/>
              <a:gd name="connsiteY38" fmla="*/ 1977536 h 2255599"/>
              <a:gd name="connsiteX39" fmla="*/ 1103643 w 2250412"/>
              <a:gd name="connsiteY39" fmla="*/ 1990809 h 2255599"/>
              <a:gd name="connsiteX40" fmla="*/ 1004032 w 2250412"/>
              <a:gd name="connsiteY40" fmla="*/ 2255599 h 2255599"/>
              <a:gd name="connsiteX41" fmla="*/ 996084 w 2250412"/>
              <a:gd name="connsiteY41" fmla="*/ 2255599 h 2255599"/>
              <a:gd name="connsiteX42" fmla="*/ 991395 w 2250412"/>
              <a:gd name="connsiteY42" fmla="*/ 2253506 h 2255599"/>
              <a:gd name="connsiteX43" fmla="*/ 851542 w 2250412"/>
              <a:gd name="connsiteY43" fmla="*/ 2224947 h 2255599"/>
              <a:gd name="connsiteX44" fmla="*/ 687793 w 2250412"/>
              <a:gd name="connsiteY44" fmla="*/ 2173367 h 2255599"/>
              <a:gd name="connsiteX45" fmla="*/ 678838 w 2250412"/>
              <a:gd name="connsiteY45" fmla="*/ 2157657 h 2255599"/>
              <a:gd name="connsiteX46" fmla="*/ 718392 w 2250412"/>
              <a:gd name="connsiteY46" fmla="*/ 1904153 h 2255599"/>
              <a:gd name="connsiteX47" fmla="*/ 701066 w 2250412"/>
              <a:gd name="connsiteY47" fmla="*/ 1866533 h 2255599"/>
              <a:gd name="connsiteX48" fmla="*/ 521236 w 2250412"/>
              <a:gd name="connsiteY48" fmla="*/ 1730549 h 2255599"/>
              <a:gd name="connsiteX49" fmla="*/ 497525 w 2250412"/>
              <a:gd name="connsiteY49" fmla="*/ 1726548 h 2255599"/>
              <a:gd name="connsiteX50" fmla="*/ 254909 w 2250412"/>
              <a:gd name="connsiteY50" fmla="*/ 1838584 h 2255599"/>
              <a:gd name="connsiteX51" fmla="*/ 238219 w 2250412"/>
              <a:gd name="connsiteY51" fmla="*/ 1836147 h 2255599"/>
              <a:gd name="connsiteX52" fmla="*/ 77225 w 2250412"/>
              <a:gd name="connsiteY52" fmla="*/ 1561951 h 2255599"/>
              <a:gd name="connsiteX53" fmla="*/ 83371 w 2250412"/>
              <a:gd name="connsiteY53" fmla="*/ 1542877 h 2255599"/>
              <a:gd name="connsiteX54" fmla="*/ 299416 w 2250412"/>
              <a:gd name="connsiteY54" fmla="*/ 1387659 h 2255599"/>
              <a:gd name="connsiteX55" fmla="*/ 306118 w 2250412"/>
              <a:gd name="connsiteY55" fmla="*/ 1369379 h 2255599"/>
              <a:gd name="connsiteX56" fmla="*/ 271043 w 2250412"/>
              <a:gd name="connsiteY56" fmla="*/ 1120378 h 2255599"/>
              <a:gd name="connsiteX57" fmla="*/ 258406 w 2250412"/>
              <a:gd name="connsiteY57" fmla="*/ 1101091 h 2255599"/>
              <a:gd name="connsiteX58" fmla="*/ 79238 w 2250412"/>
              <a:gd name="connsiteY58" fmla="*/ 1032609 h 2255599"/>
              <a:gd name="connsiteX59" fmla="*/ 0 w 2250412"/>
              <a:gd name="connsiteY59" fmla="*/ 1003388 h 2255599"/>
              <a:gd name="connsiteX60" fmla="*/ 0 w 2250412"/>
              <a:gd name="connsiteY60" fmla="*/ 990142 h 2255599"/>
              <a:gd name="connsiteX61" fmla="*/ 15816 w 2250412"/>
              <a:gd name="connsiteY61" fmla="*/ 896571 h 2255599"/>
              <a:gd name="connsiteX62" fmla="*/ 78762 w 2250412"/>
              <a:gd name="connsiteY62" fmla="*/ 682911 h 2255599"/>
              <a:gd name="connsiteX63" fmla="*/ 95319 w 2250412"/>
              <a:gd name="connsiteY63" fmla="*/ 673930 h 2255599"/>
              <a:gd name="connsiteX64" fmla="*/ 364189 w 2250412"/>
              <a:gd name="connsiteY64" fmla="*/ 719020 h 2255599"/>
              <a:gd name="connsiteX65" fmla="*/ 378893 w 2250412"/>
              <a:gd name="connsiteY65" fmla="*/ 713138 h 2255599"/>
              <a:gd name="connsiteX66" fmla="*/ 461257 w 2250412"/>
              <a:gd name="connsiteY66" fmla="*/ 590559 h 2255599"/>
              <a:gd name="connsiteX67" fmla="*/ 532839 w 2250412"/>
              <a:gd name="connsiteY67" fmla="*/ 510817 h 2255599"/>
              <a:gd name="connsiteX68" fmla="*/ 533820 w 2250412"/>
              <a:gd name="connsiteY68" fmla="*/ 496325 h 2255599"/>
              <a:gd name="connsiteX69" fmla="*/ 421916 w 2250412"/>
              <a:gd name="connsiteY69" fmla="*/ 256702 h 2255599"/>
              <a:gd name="connsiteX70" fmla="*/ 427029 w 2250412"/>
              <a:gd name="connsiteY70" fmla="*/ 232488 h 2255599"/>
              <a:gd name="connsiteX71" fmla="*/ 543595 w 2250412"/>
              <a:gd name="connsiteY71" fmla="*/ 152588 h 2255599"/>
              <a:gd name="connsiteX72" fmla="*/ 653221 w 2250412"/>
              <a:gd name="connsiteY72" fmla="*/ 94199 h 2255599"/>
              <a:gd name="connsiteX73" fmla="*/ 698178 w 2250412"/>
              <a:gd name="connsiteY73" fmla="*/ 75098 h 2255599"/>
              <a:gd name="connsiteX74" fmla="*/ 716670 w 2250412"/>
              <a:gd name="connsiteY74" fmla="*/ 80900 h 2255599"/>
              <a:gd name="connsiteX75" fmla="*/ 851621 w 2250412"/>
              <a:gd name="connsiteY75" fmla="*/ 267485 h 2255599"/>
              <a:gd name="connsiteX76" fmla="*/ 877849 w 2250412"/>
              <a:gd name="connsiteY76" fmla="*/ 304018 h 2255599"/>
              <a:gd name="connsiteX77" fmla="*/ 890539 w 2250412"/>
              <a:gd name="connsiteY77" fmla="*/ 308336 h 2255599"/>
              <a:gd name="connsiteX78" fmla="*/ 1143699 w 2250412"/>
              <a:gd name="connsiteY78" fmla="*/ 273181 h 2255599"/>
              <a:gd name="connsiteX79" fmla="*/ 1161475 w 2250412"/>
              <a:gd name="connsiteY79" fmla="*/ 260783 h 2255599"/>
              <a:gd name="connsiteX80" fmla="*/ 1252556 w 2250412"/>
              <a:gd name="connsiteY80" fmla="*/ 11145 h 2255599"/>
              <a:gd name="connsiteX81" fmla="*/ 1270889 w 2250412"/>
              <a:gd name="connsiteY81" fmla="*/ 655 h 225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250412" h="2255599">
                <a:moveTo>
                  <a:pt x="1125206" y="555840"/>
                </a:moveTo>
                <a:cubicBezTo>
                  <a:pt x="809322" y="555840"/>
                  <a:pt x="553247" y="811915"/>
                  <a:pt x="553247" y="1127799"/>
                </a:cubicBezTo>
                <a:cubicBezTo>
                  <a:pt x="553247" y="1443683"/>
                  <a:pt x="809322" y="1699758"/>
                  <a:pt x="1125206" y="1699758"/>
                </a:cubicBezTo>
                <a:cubicBezTo>
                  <a:pt x="1441090" y="1699758"/>
                  <a:pt x="1697165" y="1443683"/>
                  <a:pt x="1697165" y="1127799"/>
                </a:cubicBezTo>
                <a:cubicBezTo>
                  <a:pt x="1697165" y="811915"/>
                  <a:pt x="1441090" y="555840"/>
                  <a:pt x="1125206" y="555840"/>
                </a:cubicBezTo>
                <a:close/>
                <a:moveTo>
                  <a:pt x="1270889" y="655"/>
                </a:moveTo>
                <a:cubicBezTo>
                  <a:pt x="1311925" y="8973"/>
                  <a:pt x="1353518" y="14907"/>
                  <a:pt x="1394157" y="24815"/>
                </a:cubicBezTo>
                <a:cubicBezTo>
                  <a:pt x="1458772" y="40605"/>
                  <a:pt x="1521823" y="61667"/>
                  <a:pt x="1584160" y="89483"/>
                </a:cubicBezTo>
                <a:cubicBezTo>
                  <a:pt x="1580398" y="114730"/>
                  <a:pt x="1576742" y="140322"/>
                  <a:pt x="1572742" y="165860"/>
                </a:cubicBezTo>
                <a:cubicBezTo>
                  <a:pt x="1562065" y="234264"/>
                  <a:pt x="1551124" y="302614"/>
                  <a:pt x="1540819" y="371043"/>
                </a:cubicBezTo>
                <a:cubicBezTo>
                  <a:pt x="1540156" y="375361"/>
                  <a:pt x="1542859" y="382568"/>
                  <a:pt x="1546329" y="384766"/>
                </a:cubicBezTo>
                <a:cubicBezTo>
                  <a:pt x="1617275" y="429644"/>
                  <a:pt x="1687215" y="475714"/>
                  <a:pt x="1742849" y="540621"/>
                </a:cubicBezTo>
                <a:cubicBezTo>
                  <a:pt x="1781951" y="522156"/>
                  <a:pt x="1819597" y="503981"/>
                  <a:pt x="1857561" y="486550"/>
                </a:cubicBezTo>
                <a:cubicBezTo>
                  <a:pt x="1904054" y="465197"/>
                  <a:pt x="1950840" y="444533"/>
                  <a:pt x="1997413" y="423392"/>
                </a:cubicBezTo>
                <a:cubicBezTo>
                  <a:pt x="2003957" y="420425"/>
                  <a:pt x="2008567" y="419021"/>
                  <a:pt x="2014342" y="426015"/>
                </a:cubicBezTo>
                <a:cubicBezTo>
                  <a:pt x="2084705" y="511002"/>
                  <a:pt x="2139412" y="605129"/>
                  <a:pt x="2180978" y="708476"/>
                </a:cubicBezTo>
                <a:cubicBezTo>
                  <a:pt x="2160447" y="724159"/>
                  <a:pt x="2140127" y="740187"/>
                  <a:pt x="2119252" y="755473"/>
                </a:cubicBezTo>
                <a:cubicBezTo>
                  <a:pt x="2064095" y="795900"/>
                  <a:pt x="2008831" y="836222"/>
                  <a:pt x="1953198" y="875960"/>
                </a:cubicBezTo>
                <a:cubicBezTo>
                  <a:pt x="1944667" y="882053"/>
                  <a:pt x="1942839" y="887087"/>
                  <a:pt x="1944932" y="897445"/>
                </a:cubicBezTo>
                <a:cubicBezTo>
                  <a:pt x="1955608" y="950085"/>
                  <a:pt x="1966418" y="1002752"/>
                  <a:pt x="1974391" y="1055843"/>
                </a:cubicBezTo>
                <a:cubicBezTo>
                  <a:pt x="1978286" y="1081805"/>
                  <a:pt x="1976564" y="1108668"/>
                  <a:pt x="1976537" y="1135108"/>
                </a:cubicBezTo>
                <a:cubicBezTo>
                  <a:pt x="1976537" y="1144221"/>
                  <a:pt x="1978657" y="1148884"/>
                  <a:pt x="1987956" y="1152328"/>
                </a:cubicBezTo>
                <a:cubicBezTo>
                  <a:pt x="2071857" y="1183535"/>
                  <a:pt x="2155466" y="1215538"/>
                  <a:pt x="2239315" y="1246905"/>
                </a:cubicBezTo>
                <a:cubicBezTo>
                  <a:pt x="2248905" y="1250481"/>
                  <a:pt x="2251289" y="1254932"/>
                  <a:pt x="2250150" y="1265238"/>
                </a:cubicBezTo>
                <a:cubicBezTo>
                  <a:pt x="2238149" y="1371657"/>
                  <a:pt x="2206967" y="1472884"/>
                  <a:pt x="2168686" y="1572310"/>
                </a:cubicBezTo>
                <a:cubicBezTo>
                  <a:pt x="2165560" y="1580417"/>
                  <a:pt x="2161242" y="1581529"/>
                  <a:pt x="2153665" y="1580257"/>
                </a:cubicBezTo>
                <a:cubicBezTo>
                  <a:pt x="2065790" y="1565501"/>
                  <a:pt x="1977809" y="1551328"/>
                  <a:pt x="1890013" y="1536016"/>
                </a:cubicBezTo>
                <a:cubicBezTo>
                  <a:pt x="1876529" y="1533658"/>
                  <a:pt x="1870144" y="1536837"/>
                  <a:pt x="1863018" y="1548414"/>
                </a:cubicBezTo>
                <a:cubicBezTo>
                  <a:pt x="1839731" y="1586245"/>
                  <a:pt x="1816206" y="1624049"/>
                  <a:pt x="1790111" y="1659920"/>
                </a:cubicBezTo>
                <a:cubicBezTo>
                  <a:pt x="1772573" y="1684028"/>
                  <a:pt x="1751167" y="1705513"/>
                  <a:pt x="1730133" y="1726840"/>
                </a:cubicBezTo>
                <a:cubicBezTo>
                  <a:pt x="1721284" y="1735820"/>
                  <a:pt x="1721363" y="1742179"/>
                  <a:pt x="1726291" y="1752855"/>
                </a:cubicBezTo>
                <a:cubicBezTo>
                  <a:pt x="1763301" y="1832862"/>
                  <a:pt x="1799436" y="1913266"/>
                  <a:pt x="1836367" y="1993325"/>
                </a:cubicBezTo>
                <a:cubicBezTo>
                  <a:pt x="1840632" y="2002597"/>
                  <a:pt x="1839625" y="2007472"/>
                  <a:pt x="1831625" y="2014016"/>
                </a:cubicBezTo>
                <a:cubicBezTo>
                  <a:pt x="1756996" y="2074869"/>
                  <a:pt x="1676512" y="2126026"/>
                  <a:pt x="1587551" y="2163485"/>
                </a:cubicBezTo>
                <a:cubicBezTo>
                  <a:pt x="1574994" y="2168758"/>
                  <a:pt x="1562993" y="2175327"/>
                  <a:pt x="1549508" y="2181924"/>
                </a:cubicBezTo>
                <a:cubicBezTo>
                  <a:pt x="1546621" y="2178056"/>
                  <a:pt x="1543468" y="2174003"/>
                  <a:pt x="1540500" y="2169817"/>
                </a:cubicBezTo>
                <a:cubicBezTo>
                  <a:pt x="1488840" y="2097228"/>
                  <a:pt x="1437022" y="2024719"/>
                  <a:pt x="1385759" y="1951839"/>
                </a:cubicBezTo>
                <a:cubicBezTo>
                  <a:pt x="1379083" y="1942354"/>
                  <a:pt x="1373069" y="1939573"/>
                  <a:pt x="1361810" y="1943414"/>
                </a:cubicBezTo>
                <a:cubicBezTo>
                  <a:pt x="1284082" y="1969880"/>
                  <a:pt x="1204022" y="1980901"/>
                  <a:pt x="1122055" y="1977536"/>
                </a:cubicBezTo>
                <a:cubicBezTo>
                  <a:pt x="1111166" y="1977085"/>
                  <a:pt x="1107299" y="1980953"/>
                  <a:pt x="1103643" y="1990809"/>
                </a:cubicBezTo>
                <a:cubicBezTo>
                  <a:pt x="1070845" y="2079214"/>
                  <a:pt x="1037332" y="2167380"/>
                  <a:pt x="1004032" y="2255599"/>
                </a:cubicBezTo>
                <a:cubicBezTo>
                  <a:pt x="1001382" y="2255599"/>
                  <a:pt x="998733" y="2255599"/>
                  <a:pt x="996084" y="2255599"/>
                </a:cubicBezTo>
                <a:cubicBezTo>
                  <a:pt x="994521" y="2254884"/>
                  <a:pt x="993011" y="2253851"/>
                  <a:pt x="991395" y="2253506"/>
                </a:cubicBezTo>
                <a:cubicBezTo>
                  <a:pt x="944715" y="2244154"/>
                  <a:pt x="897400" y="2237266"/>
                  <a:pt x="851542" y="2224947"/>
                </a:cubicBezTo>
                <a:cubicBezTo>
                  <a:pt x="796332" y="2210138"/>
                  <a:pt x="742367" y="2190640"/>
                  <a:pt x="687793" y="2173367"/>
                </a:cubicBezTo>
                <a:cubicBezTo>
                  <a:pt x="679501" y="2170744"/>
                  <a:pt x="677488" y="2166214"/>
                  <a:pt x="678838" y="2157657"/>
                </a:cubicBezTo>
                <a:cubicBezTo>
                  <a:pt x="692218" y="2073200"/>
                  <a:pt x="705146" y="1988636"/>
                  <a:pt x="718392" y="1904153"/>
                </a:cubicBezTo>
                <a:cubicBezTo>
                  <a:pt x="722286" y="1879329"/>
                  <a:pt x="722895" y="1878772"/>
                  <a:pt x="701066" y="1866533"/>
                </a:cubicBezTo>
                <a:cubicBezTo>
                  <a:pt x="634861" y="1829417"/>
                  <a:pt x="573744" y="1785599"/>
                  <a:pt x="521236" y="1730549"/>
                </a:cubicBezTo>
                <a:cubicBezTo>
                  <a:pt x="513500" y="1722415"/>
                  <a:pt x="507301" y="1721991"/>
                  <a:pt x="497525" y="1726548"/>
                </a:cubicBezTo>
                <a:cubicBezTo>
                  <a:pt x="416777" y="1764167"/>
                  <a:pt x="335790" y="1801256"/>
                  <a:pt x="254909" y="1838584"/>
                </a:cubicBezTo>
                <a:cubicBezTo>
                  <a:pt x="248604" y="1841498"/>
                  <a:pt x="243994" y="1843777"/>
                  <a:pt x="238219" y="1836147"/>
                </a:cubicBezTo>
                <a:cubicBezTo>
                  <a:pt x="173869" y="1750974"/>
                  <a:pt x="118739" y="1660529"/>
                  <a:pt x="77225" y="1561951"/>
                </a:cubicBezTo>
                <a:cubicBezTo>
                  <a:pt x="73172" y="1552335"/>
                  <a:pt x="75900" y="1548229"/>
                  <a:pt x="83371" y="1542877"/>
                </a:cubicBezTo>
                <a:cubicBezTo>
                  <a:pt x="155483" y="1491270"/>
                  <a:pt x="227277" y="1439212"/>
                  <a:pt x="299416" y="1387659"/>
                </a:cubicBezTo>
                <a:cubicBezTo>
                  <a:pt x="306622" y="1382493"/>
                  <a:pt x="308741" y="1378360"/>
                  <a:pt x="306118" y="1369379"/>
                </a:cubicBezTo>
                <a:cubicBezTo>
                  <a:pt x="282275" y="1288127"/>
                  <a:pt x="267943" y="1205418"/>
                  <a:pt x="271043" y="1120378"/>
                </a:cubicBezTo>
                <a:cubicBezTo>
                  <a:pt x="271414" y="1110099"/>
                  <a:pt x="268632" y="1104906"/>
                  <a:pt x="258406" y="1101091"/>
                </a:cubicBezTo>
                <a:cubicBezTo>
                  <a:pt x="198507" y="1078732"/>
                  <a:pt x="138979" y="1055392"/>
                  <a:pt x="79238" y="1032609"/>
                </a:cubicBezTo>
                <a:cubicBezTo>
                  <a:pt x="52932" y="1022595"/>
                  <a:pt x="26413" y="1013111"/>
                  <a:pt x="0" y="1003388"/>
                </a:cubicBezTo>
                <a:cubicBezTo>
                  <a:pt x="0" y="998964"/>
                  <a:pt x="0" y="994566"/>
                  <a:pt x="0" y="990142"/>
                </a:cubicBezTo>
                <a:cubicBezTo>
                  <a:pt x="5298" y="958961"/>
                  <a:pt x="11153" y="927858"/>
                  <a:pt x="15816" y="896571"/>
                </a:cubicBezTo>
                <a:cubicBezTo>
                  <a:pt x="26863" y="822392"/>
                  <a:pt x="48163" y="751367"/>
                  <a:pt x="78762" y="682911"/>
                </a:cubicBezTo>
                <a:cubicBezTo>
                  <a:pt x="82577" y="674354"/>
                  <a:pt x="86073" y="672340"/>
                  <a:pt x="95319" y="673930"/>
                </a:cubicBezTo>
                <a:cubicBezTo>
                  <a:pt x="184890" y="689269"/>
                  <a:pt x="274566" y="703972"/>
                  <a:pt x="364189" y="719020"/>
                </a:cubicBezTo>
                <a:cubicBezTo>
                  <a:pt x="370680" y="720106"/>
                  <a:pt x="375052" y="720927"/>
                  <a:pt x="378893" y="713138"/>
                </a:cubicBezTo>
                <a:cubicBezTo>
                  <a:pt x="400776" y="668605"/>
                  <a:pt x="428407" y="627754"/>
                  <a:pt x="461257" y="590559"/>
                </a:cubicBezTo>
                <a:cubicBezTo>
                  <a:pt x="484915" y="563801"/>
                  <a:pt x="509367" y="537759"/>
                  <a:pt x="532839" y="510817"/>
                </a:cubicBezTo>
                <a:cubicBezTo>
                  <a:pt x="535436" y="507823"/>
                  <a:pt x="535674" y="500299"/>
                  <a:pt x="533820" y="496325"/>
                </a:cubicBezTo>
                <a:cubicBezTo>
                  <a:pt x="496916" y="416265"/>
                  <a:pt x="459800" y="336286"/>
                  <a:pt x="421916" y="256702"/>
                </a:cubicBezTo>
                <a:cubicBezTo>
                  <a:pt x="416697" y="245708"/>
                  <a:pt x="418234" y="240039"/>
                  <a:pt x="427029" y="232488"/>
                </a:cubicBezTo>
                <a:cubicBezTo>
                  <a:pt x="463033" y="201625"/>
                  <a:pt x="501605" y="174682"/>
                  <a:pt x="543595" y="152588"/>
                </a:cubicBezTo>
                <a:cubicBezTo>
                  <a:pt x="580235" y="133301"/>
                  <a:pt x="616423" y="113167"/>
                  <a:pt x="653221" y="94199"/>
                </a:cubicBezTo>
                <a:cubicBezTo>
                  <a:pt x="667659" y="86755"/>
                  <a:pt x="683395" y="81880"/>
                  <a:pt x="698178" y="75098"/>
                </a:cubicBezTo>
                <a:cubicBezTo>
                  <a:pt x="706735" y="71177"/>
                  <a:pt x="711424" y="73614"/>
                  <a:pt x="716670" y="80900"/>
                </a:cubicBezTo>
                <a:cubicBezTo>
                  <a:pt x="761442" y="143236"/>
                  <a:pt x="806611" y="205307"/>
                  <a:pt x="851621" y="267485"/>
                </a:cubicBezTo>
                <a:cubicBezTo>
                  <a:pt x="860417" y="279645"/>
                  <a:pt x="868497" y="292335"/>
                  <a:pt x="877849" y="304018"/>
                </a:cubicBezTo>
                <a:cubicBezTo>
                  <a:pt x="880286" y="307038"/>
                  <a:pt x="887042" y="309502"/>
                  <a:pt x="890539" y="308336"/>
                </a:cubicBezTo>
                <a:cubicBezTo>
                  <a:pt x="972824" y="281208"/>
                  <a:pt x="1057679" y="272836"/>
                  <a:pt x="1143699" y="273181"/>
                </a:cubicBezTo>
                <a:cubicBezTo>
                  <a:pt x="1153660" y="273234"/>
                  <a:pt x="1158005" y="270452"/>
                  <a:pt x="1161475" y="260783"/>
                </a:cubicBezTo>
                <a:cubicBezTo>
                  <a:pt x="1191518" y="177438"/>
                  <a:pt x="1222408" y="94437"/>
                  <a:pt x="1252556" y="11145"/>
                </a:cubicBezTo>
                <a:cubicBezTo>
                  <a:pt x="1256132" y="1237"/>
                  <a:pt x="1260716" y="-1412"/>
                  <a:pt x="1270889" y="655"/>
                </a:cubicBezTo>
                <a:close/>
              </a:path>
            </a:pathLst>
          </a:custGeom>
          <a:solidFill>
            <a:schemeClr val="accent4"/>
          </a:solidFill>
          <a:ln w="5358" cap="flat">
            <a:noFill/>
            <a:prstDash val="solid"/>
            <a:miter/>
          </a:ln>
        </p:spPr>
        <p:txBody>
          <a:bodyPr wrap="square" rtlCol="0" anchor="ctr">
            <a:noAutofit/>
          </a:bodyPr>
          <a:lstStyle/>
          <a:p>
            <a:endParaRPr lang="ko-KR" altLang="en-US" dirty="0"/>
          </a:p>
        </p:txBody>
      </p:sp>
      <p:sp>
        <p:nvSpPr>
          <p:cNvPr id="7" name="자유형: 도형 6">
            <a:extLst>
              <a:ext uri="{FF2B5EF4-FFF2-40B4-BE49-F238E27FC236}">
                <a16:creationId xmlns:a16="http://schemas.microsoft.com/office/drawing/2014/main" id="{53198A69-FFE5-4C30-9AA6-6F21E4432E58}"/>
              </a:ext>
            </a:extLst>
          </p:cNvPr>
          <p:cNvSpPr/>
          <p:nvPr/>
        </p:nvSpPr>
        <p:spPr>
          <a:xfrm rot="608787">
            <a:off x="6313819" y="3731201"/>
            <a:ext cx="2250412" cy="2255599"/>
          </a:xfrm>
          <a:custGeom>
            <a:avLst/>
            <a:gdLst>
              <a:gd name="connsiteX0" fmla="*/ 1125206 w 2250412"/>
              <a:gd name="connsiteY0" fmla="*/ 555840 h 2255599"/>
              <a:gd name="connsiteX1" fmla="*/ 553247 w 2250412"/>
              <a:gd name="connsiteY1" fmla="*/ 1127799 h 2255599"/>
              <a:gd name="connsiteX2" fmla="*/ 1125206 w 2250412"/>
              <a:gd name="connsiteY2" fmla="*/ 1699758 h 2255599"/>
              <a:gd name="connsiteX3" fmla="*/ 1697165 w 2250412"/>
              <a:gd name="connsiteY3" fmla="*/ 1127799 h 2255599"/>
              <a:gd name="connsiteX4" fmla="*/ 1125206 w 2250412"/>
              <a:gd name="connsiteY4" fmla="*/ 555840 h 2255599"/>
              <a:gd name="connsiteX5" fmla="*/ 1270889 w 2250412"/>
              <a:gd name="connsiteY5" fmla="*/ 655 h 2255599"/>
              <a:gd name="connsiteX6" fmla="*/ 1394157 w 2250412"/>
              <a:gd name="connsiteY6" fmla="*/ 24815 h 2255599"/>
              <a:gd name="connsiteX7" fmla="*/ 1584160 w 2250412"/>
              <a:gd name="connsiteY7" fmla="*/ 89483 h 2255599"/>
              <a:gd name="connsiteX8" fmla="*/ 1572742 w 2250412"/>
              <a:gd name="connsiteY8" fmla="*/ 165860 h 2255599"/>
              <a:gd name="connsiteX9" fmla="*/ 1540819 w 2250412"/>
              <a:gd name="connsiteY9" fmla="*/ 371043 h 2255599"/>
              <a:gd name="connsiteX10" fmla="*/ 1546329 w 2250412"/>
              <a:gd name="connsiteY10" fmla="*/ 384766 h 2255599"/>
              <a:gd name="connsiteX11" fmla="*/ 1742849 w 2250412"/>
              <a:gd name="connsiteY11" fmla="*/ 540621 h 2255599"/>
              <a:gd name="connsiteX12" fmla="*/ 1857561 w 2250412"/>
              <a:gd name="connsiteY12" fmla="*/ 486550 h 2255599"/>
              <a:gd name="connsiteX13" fmla="*/ 1997413 w 2250412"/>
              <a:gd name="connsiteY13" fmla="*/ 423392 h 2255599"/>
              <a:gd name="connsiteX14" fmla="*/ 2014342 w 2250412"/>
              <a:gd name="connsiteY14" fmla="*/ 426015 h 2255599"/>
              <a:gd name="connsiteX15" fmla="*/ 2180978 w 2250412"/>
              <a:gd name="connsiteY15" fmla="*/ 708476 h 2255599"/>
              <a:gd name="connsiteX16" fmla="*/ 2119252 w 2250412"/>
              <a:gd name="connsiteY16" fmla="*/ 755473 h 2255599"/>
              <a:gd name="connsiteX17" fmla="*/ 1953198 w 2250412"/>
              <a:gd name="connsiteY17" fmla="*/ 875960 h 2255599"/>
              <a:gd name="connsiteX18" fmla="*/ 1944932 w 2250412"/>
              <a:gd name="connsiteY18" fmla="*/ 897445 h 2255599"/>
              <a:gd name="connsiteX19" fmla="*/ 1974391 w 2250412"/>
              <a:gd name="connsiteY19" fmla="*/ 1055843 h 2255599"/>
              <a:gd name="connsiteX20" fmla="*/ 1976537 w 2250412"/>
              <a:gd name="connsiteY20" fmla="*/ 1135108 h 2255599"/>
              <a:gd name="connsiteX21" fmla="*/ 1987956 w 2250412"/>
              <a:gd name="connsiteY21" fmla="*/ 1152328 h 2255599"/>
              <a:gd name="connsiteX22" fmla="*/ 2239315 w 2250412"/>
              <a:gd name="connsiteY22" fmla="*/ 1246905 h 2255599"/>
              <a:gd name="connsiteX23" fmla="*/ 2250150 w 2250412"/>
              <a:gd name="connsiteY23" fmla="*/ 1265238 h 2255599"/>
              <a:gd name="connsiteX24" fmla="*/ 2168686 w 2250412"/>
              <a:gd name="connsiteY24" fmla="*/ 1572310 h 2255599"/>
              <a:gd name="connsiteX25" fmla="*/ 2153665 w 2250412"/>
              <a:gd name="connsiteY25" fmla="*/ 1580257 h 2255599"/>
              <a:gd name="connsiteX26" fmla="*/ 1890013 w 2250412"/>
              <a:gd name="connsiteY26" fmla="*/ 1536016 h 2255599"/>
              <a:gd name="connsiteX27" fmla="*/ 1863018 w 2250412"/>
              <a:gd name="connsiteY27" fmla="*/ 1548414 h 2255599"/>
              <a:gd name="connsiteX28" fmla="*/ 1790111 w 2250412"/>
              <a:gd name="connsiteY28" fmla="*/ 1659920 h 2255599"/>
              <a:gd name="connsiteX29" fmla="*/ 1730133 w 2250412"/>
              <a:gd name="connsiteY29" fmla="*/ 1726840 h 2255599"/>
              <a:gd name="connsiteX30" fmla="*/ 1726291 w 2250412"/>
              <a:gd name="connsiteY30" fmla="*/ 1752855 h 2255599"/>
              <a:gd name="connsiteX31" fmla="*/ 1836367 w 2250412"/>
              <a:gd name="connsiteY31" fmla="*/ 1993325 h 2255599"/>
              <a:gd name="connsiteX32" fmla="*/ 1831625 w 2250412"/>
              <a:gd name="connsiteY32" fmla="*/ 2014016 h 2255599"/>
              <a:gd name="connsiteX33" fmla="*/ 1587551 w 2250412"/>
              <a:gd name="connsiteY33" fmla="*/ 2163485 h 2255599"/>
              <a:gd name="connsiteX34" fmla="*/ 1549508 w 2250412"/>
              <a:gd name="connsiteY34" fmla="*/ 2181924 h 2255599"/>
              <a:gd name="connsiteX35" fmla="*/ 1540500 w 2250412"/>
              <a:gd name="connsiteY35" fmla="*/ 2169817 h 2255599"/>
              <a:gd name="connsiteX36" fmla="*/ 1385759 w 2250412"/>
              <a:gd name="connsiteY36" fmla="*/ 1951839 h 2255599"/>
              <a:gd name="connsiteX37" fmla="*/ 1361810 w 2250412"/>
              <a:gd name="connsiteY37" fmla="*/ 1943414 h 2255599"/>
              <a:gd name="connsiteX38" fmla="*/ 1122055 w 2250412"/>
              <a:gd name="connsiteY38" fmla="*/ 1977536 h 2255599"/>
              <a:gd name="connsiteX39" fmla="*/ 1103643 w 2250412"/>
              <a:gd name="connsiteY39" fmla="*/ 1990809 h 2255599"/>
              <a:gd name="connsiteX40" fmla="*/ 1004032 w 2250412"/>
              <a:gd name="connsiteY40" fmla="*/ 2255599 h 2255599"/>
              <a:gd name="connsiteX41" fmla="*/ 996084 w 2250412"/>
              <a:gd name="connsiteY41" fmla="*/ 2255599 h 2255599"/>
              <a:gd name="connsiteX42" fmla="*/ 991395 w 2250412"/>
              <a:gd name="connsiteY42" fmla="*/ 2253506 h 2255599"/>
              <a:gd name="connsiteX43" fmla="*/ 851542 w 2250412"/>
              <a:gd name="connsiteY43" fmla="*/ 2224947 h 2255599"/>
              <a:gd name="connsiteX44" fmla="*/ 687793 w 2250412"/>
              <a:gd name="connsiteY44" fmla="*/ 2173367 h 2255599"/>
              <a:gd name="connsiteX45" fmla="*/ 678838 w 2250412"/>
              <a:gd name="connsiteY45" fmla="*/ 2157657 h 2255599"/>
              <a:gd name="connsiteX46" fmla="*/ 718392 w 2250412"/>
              <a:gd name="connsiteY46" fmla="*/ 1904153 h 2255599"/>
              <a:gd name="connsiteX47" fmla="*/ 701066 w 2250412"/>
              <a:gd name="connsiteY47" fmla="*/ 1866533 h 2255599"/>
              <a:gd name="connsiteX48" fmla="*/ 521236 w 2250412"/>
              <a:gd name="connsiteY48" fmla="*/ 1730549 h 2255599"/>
              <a:gd name="connsiteX49" fmla="*/ 497525 w 2250412"/>
              <a:gd name="connsiteY49" fmla="*/ 1726548 h 2255599"/>
              <a:gd name="connsiteX50" fmla="*/ 254909 w 2250412"/>
              <a:gd name="connsiteY50" fmla="*/ 1838584 h 2255599"/>
              <a:gd name="connsiteX51" fmla="*/ 238219 w 2250412"/>
              <a:gd name="connsiteY51" fmla="*/ 1836147 h 2255599"/>
              <a:gd name="connsiteX52" fmla="*/ 77225 w 2250412"/>
              <a:gd name="connsiteY52" fmla="*/ 1561951 h 2255599"/>
              <a:gd name="connsiteX53" fmla="*/ 83371 w 2250412"/>
              <a:gd name="connsiteY53" fmla="*/ 1542877 h 2255599"/>
              <a:gd name="connsiteX54" fmla="*/ 299416 w 2250412"/>
              <a:gd name="connsiteY54" fmla="*/ 1387659 h 2255599"/>
              <a:gd name="connsiteX55" fmla="*/ 306118 w 2250412"/>
              <a:gd name="connsiteY55" fmla="*/ 1369379 h 2255599"/>
              <a:gd name="connsiteX56" fmla="*/ 271043 w 2250412"/>
              <a:gd name="connsiteY56" fmla="*/ 1120378 h 2255599"/>
              <a:gd name="connsiteX57" fmla="*/ 258406 w 2250412"/>
              <a:gd name="connsiteY57" fmla="*/ 1101091 h 2255599"/>
              <a:gd name="connsiteX58" fmla="*/ 79238 w 2250412"/>
              <a:gd name="connsiteY58" fmla="*/ 1032609 h 2255599"/>
              <a:gd name="connsiteX59" fmla="*/ 0 w 2250412"/>
              <a:gd name="connsiteY59" fmla="*/ 1003388 h 2255599"/>
              <a:gd name="connsiteX60" fmla="*/ 0 w 2250412"/>
              <a:gd name="connsiteY60" fmla="*/ 990142 h 2255599"/>
              <a:gd name="connsiteX61" fmla="*/ 15816 w 2250412"/>
              <a:gd name="connsiteY61" fmla="*/ 896571 h 2255599"/>
              <a:gd name="connsiteX62" fmla="*/ 78762 w 2250412"/>
              <a:gd name="connsiteY62" fmla="*/ 682911 h 2255599"/>
              <a:gd name="connsiteX63" fmla="*/ 95319 w 2250412"/>
              <a:gd name="connsiteY63" fmla="*/ 673930 h 2255599"/>
              <a:gd name="connsiteX64" fmla="*/ 364189 w 2250412"/>
              <a:gd name="connsiteY64" fmla="*/ 719020 h 2255599"/>
              <a:gd name="connsiteX65" fmla="*/ 378893 w 2250412"/>
              <a:gd name="connsiteY65" fmla="*/ 713138 h 2255599"/>
              <a:gd name="connsiteX66" fmla="*/ 461257 w 2250412"/>
              <a:gd name="connsiteY66" fmla="*/ 590559 h 2255599"/>
              <a:gd name="connsiteX67" fmla="*/ 532839 w 2250412"/>
              <a:gd name="connsiteY67" fmla="*/ 510817 h 2255599"/>
              <a:gd name="connsiteX68" fmla="*/ 533820 w 2250412"/>
              <a:gd name="connsiteY68" fmla="*/ 496325 h 2255599"/>
              <a:gd name="connsiteX69" fmla="*/ 421916 w 2250412"/>
              <a:gd name="connsiteY69" fmla="*/ 256702 h 2255599"/>
              <a:gd name="connsiteX70" fmla="*/ 427029 w 2250412"/>
              <a:gd name="connsiteY70" fmla="*/ 232488 h 2255599"/>
              <a:gd name="connsiteX71" fmla="*/ 543595 w 2250412"/>
              <a:gd name="connsiteY71" fmla="*/ 152588 h 2255599"/>
              <a:gd name="connsiteX72" fmla="*/ 653221 w 2250412"/>
              <a:gd name="connsiteY72" fmla="*/ 94199 h 2255599"/>
              <a:gd name="connsiteX73" fmla="*/ 698178 w 2250412"/>
              <a:gd name="connsiteY73" fmla="*/ 75098 h 2255599"/>
              <a:gd name="connsiteX74" fmla="*/ 716670 w 2250412"/>
              <a:gd name="connsiteY74" fmla="*/ 80900 h 2255599"/>
              <a:gd name="connsiteX75" fmla="*/ 851621 w 2250412"/>
              <a:gd name="connsiteY75" fmla="*/ 267485 h 2255599"/>
              <a:gd name="connsiteX76" fmla="*/ 877849 w 2250412"/>
              <a:gd name="connsiteY76" fmla="*/ 304018 h 2255599"/>
              <a:gd name="connsiteX77" fmla="*/ 890539 w 2250412"/>
              <a:gd name="connsiteY77" fmla="*/ 308336 h 2255599"/>
              <a:gd name="connsiteX78" fmla="*/ 1143699 w 2250412"/>
              <a:gd name="connsiteY78" fmla="*/ 273181 h 2255599"/>
              <a:gd name="connsiteX79" fmla="*/ 1161475 w 2250412"/>
              <a:gd name="connsiteY79" fmla="*/ 260783 h 2255599"/>
              <a:gd name="connsiteX80" fmla="*/ 1252556 w 2250412"/>
              <a:gd name="connsiteY80" fmla="*/ 11145 h 2255599"/>
              <a:gd name="connsiteX81" fmla="*/ 1270889 w 2250412"/>
              <a:gd name="connsiteY81" fmla="*/ 655 h 225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250412" h="2255599">
                <a:moveTo>
                  <a:pt x="1125206" y="555840"/>
                </a:moveTo>
                <a:cubicBezTo>
                  <a:pt x="809322" y="555840"/>
                  <a:pt x="553247" y="811915"/>
                  <a:pt x="553247" y="1127799"/>
                </a:cubicBezTo>
                <a:cubicBezTo>
                  <a:pt x="553247" y="1443683"/>
                  <a:pt x="809322" y="1699758"/>
                  <a:pt x="1125206" y="1699758"/>
                </a:cubicBezTo>
                <a:cubicBezTo>
                  <a:pt x="1441090" y="1699758"/>
                  <a:pt x="1697165" y="1443683"/>
                  <a:pt x="1697165" y="1127799"/>
                </a:cubicBezTo>
                <a:cubicBezTo>
                  <a:pt x="1697165" y="811915"/>
                  <a:pt x="1441090" y="555840"/>
                  <a:pt x="1125206" y="555840"/>
                </a:cubicBezTo>
                <a:close/>
                <a:moveTo>
                  <a:pt x="1270889" y="655"/>
                </a:moveTo>
                <a:cubicBezTo>
                  <a:pt x="1311925" y="8973"/>
                  <a:pt x="1353518" y="14907"/>
                  <a:pt x="1394157" y="24815"/>
                </a:cubicBezTo>
                <a:cubicBezTo>
                  <a:pt x="1458772" y="40605"/>
                  <a:pt x="1521823" y="61667"/>
                  <a:pt x="1584160" y="89483"/>
                </a:cubicBezTo>
                <a:cubicBezTo>
                  <a:pt x="1580398" y="114730"/>
                  <a:pt x="1576742" y="140322"/>
                  <a:pt x="1572742" y="165860"/>
                </a:cubicBezTo>
                <a:cubicBezTo>
                  <a:pt x="1562065" y="234264"/>
                  <a:pt x="1551124" y="302614"/>
                  <a:pt x="1540819" y="371043"/>
                </a:cubicBezTo>
                <a:cubicBezTo>
                  <a:pt x="1540156" y="375361"/>
                  <a:pt x="1542859" y="382568"/>
                  <a:pt x="1546329" y="384766"/>
                </a:cubicBezTo>
                <a:cubicBezTo>
                  <a:pt x="1617275" y="429644"/>
                  <a:pt x="1687215" y="475714"/>
                  <a:pt x="1742849" y="540621"/>
                </a:cubicBezTo>
                <a:cubicBezTo>
                  <a:pt x="1781951" y="522156"/>
                  <a:pt x="1819597" y="503981"/>
                  <a:pt x="1857561" y="486550"/>
                </a:cubicBezTo>
                <a:cubicBezTo>
                  <a:pt x="1904054" y="465197"/>
                  <a:pt x="1950840" y="444533"/>
                  <a:pt x="1997413" y="423392"/>
                </a:cubicBezTo>
                <a:cubicBezTo>
                  <a:pt x="2003957" y="420425"/>
                  <a:pt x="2008567" y="419021"/>
                  <a:pt x="2014342" y="426015"/>
                </a:cubicBezTo>
                <a:cubicBezTo>
                  <a:pt x="2084705" y="511002"/>
                  <a:pt x="2139412" y="605129"/>
                  <a:pt x="2180978" y="708476"/>
                </a:cubicBezTo>
                <a:cubicBezTo>
                  <a:pt x="2160447" y="724159"/>
                  <a:pt x="2140127" y="740187"/>
                  <a:pt x="2119252" y="755473"/>
                </a:cubicBezTo>
                <a:cubicBezTo>
                  <a:pt x="2064095" y="795900"/>
                  <a:pt x="2008831" y="836222"/>
                  <a:pt x="1953198" y="875960"/>
                </a:cubicBezTo>
                <a:cubicBezTo>
                  <a:pt x="1944667" y="882053"/>
                  <a:pt x="1942839" y="887087"/>
                  <a:pt x="1944932" y="897445"/>
                </a:cubicBezTo>
                <a:cubicBezTo>
                  <a:pt x="1955608" y="950085"/>
                  <a:pt x="1966418" y="1002752"/>
                  <a:pt x="1974391" y="1055843"/>
                </a:cubicBezTo>
                <a:cubicBezTo>
                  <a:pt x="1978286" y="1081805"/>
                  <a:pt x="1976564" y="1108668"/>
                  <a:pt x="1976537" y="1135108"/>
                </a:cubicBezTo>
                <a:cubicBezTo>
                  <a:pt x="1976537" y="1144221"/>
                  <a:pt x="1978657" y="1148884"/>
                  <a:pt x="1987956" y="1152328"/>
                </a:cubicBezTo>
                <a:cubicBezTo>
                  <a:pt x="2071857" y="1183535"/>
                  <a:pt x="2155466" y="1215538"/>
                  <a:pt x="2239315" y="1246905"/>
                </a:cubicBezTo>
                <a:cubicBezTo>
                  <a:pt x="2248905" y="1250481"/>
                  <a:pt x="2251289" y="1254932"/>
                  <a:pt x="2250150" y="1265238"/>
                </a:cubicBezTo>
                <a:cubicBezTo>
                  <a:pt x="2238149" y="1371657"/>
                  <a:pt x="2206967" y="1472884"/>
                  <a:pt x="2168686" y="1572310"/>
                </a:cubicBezTo>
                <a:cubicBezTo>
                  <a:pt x="2165560" y="1580417"/>
                  <a:pt x="2161242" y="1581529"/>
                  <a:pt x="2153665" y="1580257"/>
                </a:cubicBezTo>
                <a:cubicBezTo>
                  <a:pt x="2065790" y="1565501"/>
                  <a:pt x="1977809" y="1551328"/>
                  <a:pt x="1890013" y="1536016"/>
                </a:cubicBezTo>
                <a:cubicBezTo>
                  <a:pt x="1876529" y="1533658"/>
                  <a:pt x="1870144" y="1536837"/>
                  <a:pt x="1863018" y="1548414"/>
                </a:cubicBezTo>
                <a:cubicBezTo>
                  <a:pt x="1839731" y="1586245"/>
                  <a:pt x="1816206" y="1624049"/>
                  <a:pt x="1790111" y="1659920"/>
                </a:cubicBezTo>
                <a:cubicBezTo>
                  <a:pt x="1772573" y="1684028"/>
                  <a:pt x="1751167" y="1705513"/>
                  <a:pt x="1730133" y="1726840"/>
                </a:cubicBezTo>
                <a:cubicBezTo>
                  <a:pt x="1721284" y="1735820"/>
                  <a:pt x="1721363" y="1742179"/>
                  <a:pt x="1726291" y="1752855"/>
                </a:cubicBezTo>
                <a:cubicBezTo>
                  <a:pt x="1763301" y="1832862"/>
                  <a:pt x="1799436" y="1913266"/>
                  <a:pt x="1836367" y="1993325"/>
                </a:cubicBezTo>
                <a:cubicBezTo>
                  <a:pt x="1840632" y="2002597"/>
                  <a:pt x="1839625" y="2007472"/>
                  <a:pt x="1831625" y="2014016"/>
                </a:cubicBezTo>
                <a:cubicBezTo>
                  <a:pt x="1756996" y="2074869"/>
                  <a:pt x="1676512" y="2126026"/>
                  <a:pt x="1587551" y="2163485"/>
                </a:cubicBezTo>
                <a:cubicBezTo>
                  <a:pt x="1574994" y="2168758"/>
                  <a:pt x="1562993" y="2175327"/>
                  <a:pt x="1549508" y="2181924"/>
                </a:cubicBezTo>
                <a:cubicBezTo>
                  <a:pt x="1546621" y="2178056"/>
                  <a:pt x="1543468" y="2174003"/>
                  <a:pt x="1540500" y="2169817"/>
                </a:cubicBezTo>
                <a:cubicBezTo>
                  <a:pt x="1488840" y="2097228"/>
                  <a:pt x="1437022" y="2024719"/>
                  <a:pt x="1385759" y="1951839"/>
                </a:cubicBezTo>
                <a:cubicBezTo>
                  <a:pt x="1379083" y="1942354"/>
                  <a:pt x="1373069" y="1939573"/>
                  <a:pt x="1361810" y="1943414"/>
                </a:cubicBezTo>
                <a:cubicBezTo>
                  <a:pt x="1284082" y="1969880"/>
                  <a:pt x="1204022" y="1980901"/>
                  <a:pt x="1122055" y="1977536"/>
                </a:cubicBezTo>
                <a:cubicBezTo>
                  <a:pt x="1111166" y="1977085"/>
                  <a:pt x="1107299" y="1980953"/>
                  <a:pt x="1103643" y="1990809"/>
                </a:cubicBezTo>
                <a:cubicBezTo>
                  <a:pt x="1070845" y="2079214"/>
                  <a:pt x="1037332" y="2167380"/>
                  <a:pt x="1004032" y="2255599"/>
                </a:cubicBezTo>
                <a:cubicBezTo>
                  <a:pt x="1001382" y="2255599"/>
                  <a:pt x="998733" y="2255599"/>
                  <a:pt x="996084" y="2255599"/>
                </a:cubicBezTo>
                <a:cubicBezTo>
                  <a:pt x="994521" y="2254884"/>
                  <a:pt x="993011" y="2253851"/>
                  <a:pt x="991395" y="2253506"/>
                </a:cubicBezTo>
                <a:cubicBezTo>
                  <a:pt x="944715" y="2244154"/>
                  <a:pt x="897400" y="2237266"/>
                  <a:pt x="851542" y="2224947"/>
                </a:cubicBezTo>
                <a:cubicBezTo>
                  <a:pt x="796332" y="2210138"/>
                  <a:pt x="742367" y="2190640"/>
                  <a:pt x="687793" y="2173367"/>
                </a:cubicBezTo>
                <a:cubicBezTo>
                  <a:pt x="679501" y="2170744"/>
                  <a:pt x="677488" y="2166214"/>
                  <a:pt x="678838" y="2157657"/>
                </a:cubicBezTo>
                <a:cubicBezTo>
                  <a:pt x="692218" y="2073200"/>
                  <a:pt x="705146" y="1988636"/>
                  <a:pt x="718392" y="1904153"/>
                </a:cubicBezTo>
                <a:cubicBezTo>
                  <a:pt x="722286" y="1879329"/>
                  <a:pt x="722895" y="1878772"/>
                  <a:pt x="701066" y="1866533"/>
                </a:cubicBezTo>
                <a:cubicBezTo>
                  <a:pt x="634861" y="1829417"/>
                  <a:pt x="573744" y="1785599"/>
                  <a:pt x="521236" y="1730549"/>
                </a:cubicBezTo>
                <a:cubicBezTo>
                  <a:pt x="513500" y="1722415"/>
                  <a:pt x="507301" y="1721991"/>
                  <a:pt x="497525" y="1726548"/>
                </a:cubicBezTo>
                <a:cubicBezTo>
                  <a:pt x="416777" y="1764167"/>
                  <a:pt x="335790" y="1801256"/>
                  <a:pt x="254909" y="1838584"/>
                </a:cubicBezTo>
                <a:cubicBezTo>
                  <a:pt x="248604" y="1841498"/>
                  <a:pt x="243994" y="1843777"/>
                  <a:pt x="238219" y="1836147"/>
                </a:cubicBezTo>
                <a:cubicBezTo>
                  <a:pt x="173869" y="1750974"/>
                  <a:pt x="118739" y="1660529"/>
                  <a:pt x="77225" y="1561951"/>
                </a:cubicBezTo>
                <a:cubicBezTo>
                  <a:pt x="73172" y="1552335"/>
                  <a:pt x="75900" y="1548229"/>
                  <a:pt x="83371" y="1542877"/>
                </a:cubicBezTo>
                <a:cubicBezTo>
                  <a:pt x="155483" y="1491270"/>
                  <a:pt x="227277" y="1439212"/>
                  <a:pt x="299416" y="1387659"/>
                </a:cubicBezTo>
                <a:cubicBezTo>
                  <a:pt x="306622" y="1382493"/>
                  <a:pt x="308741" y="1378360"/>
                  <a:pt x="306118" y="1369379"/>
                </a:cubicBezTo>
                <a:cubicBezTo>
                  <a:pt x="282275" y="1288127"/>
                  <a:pt x="267943" y="1205418"/>
                  <a:pt x="271043" y="1120378"/>
                </a:cubicBezTo>
                <a:cubicBezTo>
                  <a:pt x="271414" y="1110099"/>
                  <a:pt x="268632" y="1104906"/>
                  <a:pt x="258406" y="1101091"/>
                </a:cubicBezTo>
                <a:cubicBezTo>
                  <a:pt x="198507" y="1078732"/>
                  <a:pt x="138979" y="1055392"/>
                  <a:pt x="79238" y="1032609"/>
                </a:cubicBezTo>
                <a:cubicBezTo>
                  <a:pt x="52932" y="1022595"/>
                  <a:pt x="26413" y="1013111"/>
                  <a:pt x="0" y="1003388"/>
                </a:cubicBezTo>
                <a:cubicBezTo>
                  <a:pt x="0" y="998964"/>
                  <a:pt x="0" y="994566"/>
                  <a:pt x="0" y="990142"/>
                </a:cubicBezTo>
                <a:cubicBezTo>
                  <a:pt x="5298" y="958961"/>
                  <a:pt x="11153" y="927858"/>
                  <a:pt x="15816" y="896571"/>
                </a:cubicBezTo>
                <a:cubicBezTo>
                  <a:pt x="26863" y="822392"/>
                  <a:pt x="48163" y="751367"/>
                  <a:pt x="78762" y="682911"/>
                </a:cubicBezTo>
                <a:cubicBezTo>
                  <a:pt x="82577" y="674354"/>
                  <a:pt x="86073" y="672340"/>
                  <a:pt x="95319" y="673930"/>
                </a:cubicBezTo>
                <a:cubicBezTo>
                  <a:pt x="184890" y="689269"/>
                  <a:pt x="274566" y="703972"/>
                  <a:pt x="364189" y="719020"/>
                </a:cubicBezTo>
                <a:cubicBezTo>
                  <a:pt x="370680" y="720106"/>
                  <a:pt x="375052" y="720927"/>
                  <a:pt x="378893" y="713138"/>
                </a:cubicBezTo>
                <a:cubicBezTo>
                  <a:pt x="400776" y="668605"/>
                  <a:pt x="428407" y="627754"/>
                  <a:pt x="461257" y="590559"/>
                </a:cubicBezTo>
                <a:cubicBezTo>
                  <a:pt x="484915" y="563801"/>
                  <a:pt x="509367" y="537759"/>
                  <a:pt x="532839" y="510817"/>
                </a:cubicBezTo>
                <a:cubicBezTo>
                  <a:pt x="535436" y="507823"/>
                  <a:pt x="535674" y="500299"/>
                  <a:pt x="533820" y="496325"/>
                </a:cubicBezTo>
                <a:cubicBezTo>
                  <a:pt x="496916" y="416265"/>
                  <a:pt x="459800" y="336286"/>
                  <a:pt x="421916" y="256702"/>
                </a:cubicBezTo>
                <a:cubicBezTo>
                  <a:pt x="416697" y="245708"/>
                  <a:pt x="418234" y="240039"/>
                  <a:pt x="427029" y="232488"/>
                </a:cubicBezTo>
                <a:cubicBezTo>
                  <a:pt x="463033" y="201625"/>
                  <a:pt x="501605" y="174682"/>
                  <a:pt x="543595" y="152588"/>
                </a:cubicBezTo>
                <a:cubicBezTo>
                  <a:pt x="580235" y="133301"/>
                  <a:pt x="616423" y="113167"/>
                  <a:pt x="653221" y="94199"/>
                </a:cubicBezTo>
                <a:cubicBezTo>
                  <a:pt x="667659" y="86755"/>
                  <a:pt x="683395" y="81880"/>
                  <a:pt x="698178" y="75098"/>
                </a:cubicBezTo>
                <a:cubicBezTo>
                  <a:pt x="706735" y="71177"/>
                  <a:pt x="711424" y="73614"/>
                  <a:pt x="716670" y="80900"/>
                </a:cubicBezTo>
                <a:cubicBezTo>
                  <a:pt x="761442" y="143236"/>
                  <a:pt x="806611" y="205307"/>
                  <a:pt x="851621" y="267485"/>
                </a:cubicBezTo>
                <a:cubicBezTo>
                  <a:pt x="860417" y="279645"/>
                  <a:pt x="868497" y="292335"/>
                  <a:pt x="877849" y="304018"/>
                </a:cubicBezTo>
                <a:cubicBezTo>
                  <a:pt x="880286" y="307038"/>
                  <a:pt x="887042" y="309502"/>
                  <a:pt x="890539" y="308336"/>
                </a:cubicBezTo>
                <a:cubicBezTo>
                  <a:pt x="972824" y="281208"/>
                  <a:pt x="1057679" y="272836"/>
                  <a:pt x="1143699" y="273181"/>
                </a:cubicBezTo>
                <a:cubicBezTo>
                  <a:pt x="1153660" y="273234"/>
                  <a:pt x="1158005" y="270452"/>
                  <a:pt x="1161475" y="260783"/>
                </a:cubicBezTo>
                <a:cubicBezTo>
                  <a:pt x="1191518" y="177438"/>
                  <a:pt x="1222408" y="94437"/>
                  <a:pt x="1252556" y="11145"/>
                </a:cubicBezTo>
                <a:cubicBezTo>
                  <a:pt x="1256132" y="1237"/>
                  <a:pt x="1260716" y="-1412"/>
                  <a:pt x="1270889" y="655"/>
                </a:cubicBezTo>
                <a:close/>
              </a:path>
            </a:pathLst>
          </a:custGeom>
          <a:solidFill>
            <a:schemeClr val="accent2"/>
          </a:solidFill>
          <a:ln w="5358" cap="flat">
            <a:noFill/>
            <a:prstDash val="solid"/>
            <a:miter/>
          </a:ln>
        </p:spPr>
        <p:txBody>
          <a:bodyPr wrap="square" rtlCol="0" anchor="ctr">
            <a:noAutofit/>
          </a:bodyPr>
          <a:lstStyle/>
          <a:p>
            <a:endParaRPr lang="ko-KR" altLang="en-US" dirty="0"/>
          </a:p>
        </p:txBody>
      </p:sp>
      <p:sp>
        <p:nvSpPr>
          <p:cNvPr id="21" name="자유형: 도형 20">
            <a:extLst>
              <a:ext uri="{FF2B5EF4-FFF2-40B4-BE49-F238E27FC236}">
                <a16:creationId xmlns:a16="http://schemas.microsoft.com/office/drawing/2014/main" id="{6B993483-4337-4FEF-97A3-8145268D94B8}"/>
              </a:ext>
            </a:extLst>
          </p:cNvPr>
          <p:cNvSpPr/>
          <p:nvPr/>
        </p:nvSpPr>
        <p:spPr>
          <a:xfrm>
            <a:off x="7177574" y="4452559"/>
            <a:ext cx="522902" cy="812881"/>
          </a:xfrm>
          <a:custGeom>
            <a:avLst/>
            <a:gdLst>
              <a:gd name="connsiteX0" fmla="*/ 1238230 w 1634007"/>
              <a:gd name="connsiteY0" fmla="*/ 1332717 h 2540158"/>
              <a:gd name="connsiteX1" fmla="*/ 645988 w 1634007"/>
              <a:gd name="connsiteY1" fmla="*/ 1861833 h 2540158"/>
              <a:gd name="connsiteX2" fmla="*/ 429062 w 1634007"/>
              <a:gd name="connsiteY2" fmla="*/ 1613917 h 2540158"/>
              <a:gd name="connsiteX3" fmla="*/ 268376 w 1634007"/>
              <a:gd name="connsiteY3" fmla="*/ 1759682 h 2540158"/>
              <a:gd name="connsiteX4" fmla="*/ 625328 w 1634007"/>
              <a:gd name="connsiteY4" fmla="*/ 2130407 h 2540158"/>
              <a:gd name="connsiteX5" fmla="*/ 1365631 w 1634007"/>
              <a:gd name="connsiteY5" fmla="*/ 1477334 h 2540158"/>
              <a:gd name="connsiteX6" fmla="*/ 817040 w 1634007"/>
              <a:gd name="connsiteY6" fmla="*/ 0 h 2540158"/>
              <a:gd name="connsiteX7" fmla="*/ 1431681 w 1634007"/>
              <a:gd name="connsiteY7" fmla="*/ 614642 h 2540158"/>
              <a:gd name="connsiteX8" fmla="*/ 1431681 w 1634007"/>
              <a:gd name="connsiteY8" fmla="*/ 850630 h 2540158"/>
              <a:gd name="connsiteX9" fmla="*/ 1152738 w 1634007"/>
              <a:gd name="connsiteY9" fmla="*/ 850630 h 2540158"/>
              <a:gd name="connsiteX10" fmla="*/ 1152738 w 1634007"/>
              <a:gd name="connsiteY10" fmla="*/ 609226 h 2540158"/>
              <a:gd name="connsiteX11" fmla="*/ 798699 w 1634007"/>
              <a:gd name="connsiteY11" fmla="*/ 255186 h 2540158"/>
              <a:gd name="connsiteX12" fmla="*/ 444659 w 1634007"/>
              <a:gd name="connsiteY12" fmla="*/ 609226 h 2540158"/>
              <a:gd name="connsiteX13" fmla="*/ 444659 w 1634007"/>
              <a:gd name="connsiteY13" fmla="*/ 1037163 h 2540158"/>
              <a:gd name="connsiteX14" fmla="*/ 1632787 w 1634007"/>
              <a:gd name="connsiteY14" fmla="*/ 1037163 h 2540158"/>
              <a:gd name="connsiteX15" fmla="*/ 1632787 w 1634007"/>
              <a:gd name="connsiteY15" fmla="*/ 2231355 h 2540158"/>
              <a:gd name="connsiteX16" fmla="*/ 0 w 1634007"/>
              <a:gd name="connsiteY16" fmla="*/ 2231355 h 2540158"/>
              <a:gd name="connsiteX17" fmla="*/ 0 w 1634007"/>
              <a:gd name="connsiteY17" fmla="*/ 1037163 h 2540158"/>
              <a:gd name="connsiteX18" fmla="*/ 202326 w 1634007"/>
              <a:gd name="connsiteY18" fmla="*/ 1037163 h 2540158"/>
              <a:gd name="connsiteX19" fmla="*/ 202326 w 1634007"/>
              <a:gd name="connsiteY19" fmla="*/ 614642 h 2540158"/>
              <a:gd name="connsiteX20" fmla="*/ 817040 w 1634007"/>
              <a:gd name="connsiteY20" fmla="*/ 0 h 254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34007" h="2540158">
                <a:moveTo>
                  <a:pt x="1238230" y="1332717"/>
                </a:moveTo>
                <a:lnTo>
                  <a:pt x="645988" y="1861833"/>
                </a:lnTo>
                <a:lnTo>
                  <a:pt x="429062" y="1613917"/>
                </a:lnTo>
                <a:lnTo>
                  <a:pt x="268376" y="1759682"/>
                </a:lnTo>
                <a:lnTo>
                  <a:pt x="625328" y="2130407"/>
                </a:lnTo>
                <a:lnTo>
                  <a:pt x="1365631" y="1477334"/>
                </a:lnTo>
                <a:close/>
                <a:moveTo>
                  <a:pt x="817040" y="0"/>
                </a:moveTo>
                <a:cubicBezTo>
                  <a:pt x="1156566" y="0"/>
                  <a:pt x="1431754" y="275189"/>
                  <a:pt x="1431681" y="614642"/>
                </a:cubicBezTo>
                <a:lnTo>
                  <a:pt x="1431681" y="850630"/>
                </a:lnTo>
                <a:lnTo>
                  <a:pt x="1152738" y="850630"/>
                </a:lnTo>
                <a:lnTo>
                  <a:pt x="1152738" y="609226"/>
                </a:lnTo>
                <a:cubicBezTo>
                  <a:pt x="1152738" y="413685"/>
                  <a:pt x="994241" y="255186"/>
                  <a:pt x="798699" y="255186"/>
                </a:cubicBezTo>
                <a:cubicBezTo>
                  <a:pt x="603157" y="255186"/>
                  <a:pt x="444659" y="413685"/>
                  <a:pt x="444659" y="609226"/>
                </a:cubicBezTo>
                <a:lnTo>
                  <a:pt x="444659" y="1037163"/>
                </a:lnTo>
                <a:lnTo>
                  <a:pt x="1632787" y="1037163"/>
                </a:lnTo>
                <a:cubicBezTo>
                  <a:pt x="1632787" y="1037235"/>
                  <a:pt x="1635532" y="1931544"/>
                  <a:pt x="1632787" y="2231355"/>
                </a:cubicBezTo>
                <a:cubicBezTo>
                  <a:pt x="1215781" y="2656521"/>
                  <a:pt x="460332" y="2629443"/>
                  <a:pt x="0" y="2231355"/>
                </a:cubicBezTo>
                <a:cubicBezTo>
                  <a:pt x="0" y="1931544"/>
                  <a:pt x="0" y="1037163"/>
                  <a:pt x="0" y="1037163"/>
                </a:cubicBezTo>
                <a:lnTo>
                  <a:pt x="202326" y="1037163"/>
                </a:lnTo>
                <a:lnTo>
                  <a:pt x="202326" y="614642"/>
                </a:lnTo>
                <a:cubicBezTo>
                  <a:pt x="202326" y="275189"/>
                  <a:pt x="477587" y="0"/>
                  <a:pt x="817040" y="0"/>
                </a:cubicBezTo>
                <a:close/>
              </a:path>
            </a:pathLst>
          </a:custGeom>
          <a:solidFill>
            <a:schemeClr val="accent2"/>
          </a:solidFill>
          <a:ln w="8701" cap="flat">
            <a:noFill/>
            <a:prstDash val="solid"/>
            <a:miter/>
          </a:ln>
        </p:spPr>
        <p:txBody>
          <a:bodyPr wrap="square" rtlCol="0" anchor="ctr">
            <a:noAutofit/>
          </a:bodyPr>
          <a:lstStyle/>
          <a:p>
            <a:endParaRPr lang="en-US"/>
          </a:p>
        </p:txBody>
      </p:sp>
      <p:sp>
        <p:nvSpPr>
          <p:cNvPr id="16" name="자유형: 도형 15">
            <a:extLst>
              <a:ext uri="{FF2B5EF4-FFF2-40B4-BE49-F238E27FC236}">
                <a16:creationId xmlns:a16="http://schemas.microsoft.com/office/drawing/2014/main" id="{CF594922-CD8D-4742-A89C-3E1A3C2DD2F2}"/>
              </a:ext>
            </a:extLst>
          </p:cNvPr>
          <p:cNvSpPr/>
          <p:nvPr/>
        </p:nvSpPr>
        <p:spPr>
          <a:xfrm>
            <a:off x="4491524" y="2174925"/>
            <a:ext cx="522902" cy="812881"/>
          </a:xfrm>
          <a:custGeom>
            <a:avLst/>
            <a:gdLst>
              <a:gd name="connsiteX0" fmla="*/ 635725 w 1634007"/>
              <a:gd name="connsiteY0" fmla="*/ 1436731 h 2540157"/>
              <a:gd name="connsiteX1" fmla="*/ 465075 w 1634007"/>
              <a:gd name="connsiteY1" fmla="*/ 1607381 h 2540157"/>
              <a:gd name="connsiteX2" fmla="*/ 646353 w 1634007"/>
              <a:gd name="connsiteY2" fmla="*/ 1788659 h 2540157"/>
              <a:gd name="connsiteX3" fmla="*/ 465075 w 1634007"/>
              <a:gd name="connsiteY3" fmla="*/ 1969937 h 2540157"/>
              <a:gd name="connsiteX4" fmla="*/ 635725 w 1634007"/>
              <a:gd name="connsiteY4" fmla="*/ 2140587 h 2540157"/>
              <a:gd name="connsiteX5" fmla="*/ 817003 w 1634007"/>
              <a:gd name="connsiteY5" fmla="*/ 1959309 h 2540157"/>
              <a:gd name="connsiteX6" fmla="*/ 998281 w 1634007"/>
              <a:gd name="connsiteY6" fmla="*/ 2140587 h 2540157"/>
              <a:gd name="connsiteX7" fmla="*/ 1168931 w 1634007"/>
              <a:gd name="connsiteY7" fmla="*/ 1969937 h 2540157"/>
              <a:gd name="connsiteX8" fmla="*/ 987653 w 1634007"/>
              <a:gd name="connsiteY8" fmla="*/ 1788659 h 2540157"/>
              <a:gd name="connsiteX9" fmla="*/ 1168931 w 1634007"/>
              <a:gd name="connsiteY9" fmla="*/ 1607381 h 2540157"/>
              <a:gd name="connsiteX10" fmla="*/ 998281 w 1634007"/>
              <a:gd name="connsiteY10" fmla="*/ 1436731 h 2540157"/>
              <a:gd name="connsiteX11" fmla="*/ 817003 w 1634007"/>
              <a:gd name="connsiteY11" fmla="*/ 1618009 h 2540157"/>
              <a:gd name="connsiteX12" fmla="*/ 798699 w 1634007"/>
              <a:gd name="connsiteY12" fmla="*/ 255186 h 2540157"/>
              <a:gd name="connsiteX13" fmla="*/ 444659 w 1634007"/>
              <a:gd name="connsiteY13" fmla="*/ 609226 h 2540157"/>
              <a:gd name="connsiteX14" fmla="*/ 444659 w 1634007"/>
              <a:gd name="connsiteY14" fmla="*/ 1037162 h 2540157"/>
              <a:gd name="connsiteX15" fmla="*/ 1152738 w 1634007"/>
              <a:gd name="connsiteY15" fmla="*/ 1037162 h 2540157"/>
              <a:gd name="connsiteX16" fmla="*/ 1152738 w 1634007"/>
              <a:gd name="connsiteY16" fmla="*/ 609226 h 2540157"/>
              <a:gd name="connsiteX17" fmla="*/ 798699 w 1634007"/>
              <a:gd name="connsiteY17" fmla="*/ 255186 h 2540157"/>
              <a:gd name="connsiteX18" fmla="*/ 817040 w 1634007"/>
              <a:gd name="connsiteY18" fmla="*/ 0 h 2540157"/>
              <a:gd name="connsiteX19" fmla="*/ 1431681 w 1634007"/>
              <a:gd name="connsiteY19" fmla="*/ 614642 h 2540157"/>
              <a:gd name="connsiteX20" fmla="*/ 1431681 w 1634007"/>
              <a:gd name="connsiteY20" fmla="*/ 1037162 h 2540157"/>
              <a:gd name="connsiteX21" fmla="*/ 1632787 w 1634007"/>
              <a:gd name="connsiteY21" fmla="*/ 1037162 h 2540157"/>
              <a:gd name="connsiteX22" fmla="*/ 1632787 w 1634007"/>
              <a:gd name="connsiteY22" fmla="*/ 2231354 h 2540157"/>
              <a:gd name="connsiteX23" fmla="*/ 0 w 1634007"/>
              <a:gd name="connsiteY23" fmla="*/ 2231354 h 2540157"/>
              <a:gd name="connsiteX24" fmla="*/ 0 w 1634007"/>
              <a:gd name="connsiteY24" fmla="*/ 1037162 h 2540157"/>
              <a:gd name="connsiteX25" fmla="*/ 202326 w 1634007"/>
              <a:gd name="connsiteY25" fmla="*/ 1037162 h 2540157"/>
              <a:gd name="connsiteX26" fmla="*/ 202326 w 1634007"/>
              <a:gd name="connsiteY26" fmla="*/ 614642 h 2540157"/>
              <a:gd name="connsiteX27" fmla="*/ 817040 w 1634007"/>
              <a:gd name="connsiteY27" fmla="*/ 0 h 254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34007" h="2540157">
                <a:moveTo>
                  <a:pt x="635725" y="1436731"/>
                </a:moveTo>
                <a:lnTo>
                  <a:pt x="465075" y="1607381"/>
                </a:lnTo>
                <a:lnTo>
                  <a:pt x="646353" y="1788659"/>
                </a:lnTo>
                <a:lnTo>
                  <a:pt x="465075" y="1969937"/>
                </a:lnTo>
                <a:lnTo>
                  <a:pt x="635725" y="2140587"/>
                </a:lnTo>
                <a:lnTo>
                  <a:pt x="817003" y="1959309"/>
                </a:lnTo>
                <a:lnTo>
                  <a:pt x="998281" y="2140587"/>
                </a:lnTo>
                <a:lnTo>
                  <a:pt x="1168931" y="1969937"/>
                </a:lnTo>
                <a:lnTo>
                  <a:pt x="987653" y="1788659"/>
                </a:lnTo>
                <a:lnTo>
                  <a:pt x="1168931" y="1607381"/>
                </a:lnTo>
                <a:lnTo>
                  <a:pt x="998281" y="1436731"/>
                </a:lnTo>
                <a:lnTo>
                  <a:pt x="817003" y="1618009"/>
                </a:lnTo>
                <a:close/>
                <a:moveTo>
                  <a:pt x="798699" y="255186"/>
                </a:moveTo>
                <a:cubicBezTo>
                  <a:pt x="603157" y="255186"/>
                  <a:pt x="444659" y="413685"/>
                  <a:pt x="444659" y="609226"/>
                </a:cubicBezTo>
                <a:lnTo>
                  <a:pt x="444659" y="1037162"/>
                </a:lnTo>
                <a:lnTo>
                  <a:pt x="1152738" y="1037162"/>
                </a:lnTo>
                <a:lnTo>
                  <a:pt x="1152738" y="609226"/>
                </a:lnTo>
                <a:cubicBezTo>
                  <a:pt x="1152738" y="413685"/>
                  <a:pt x="994240" y="255186"/>
                  <a:pt x="798699" y="255186"/>
                </a:cubicBezTo>
                <a:close/>
                <a:moveTo>
                  <a:pt x="817040" y="0"/>
                </a:moveTo>
                <a:cubicBezTo>
                  <a:pt x="1156566" y="0"/>
                  <a:pt x="1431754" y="275188"/>
                  <a:pt x="1431681" y="614642"/>
                </a:cubicBezTo>
                <a:lnTo>
                  <a:pt x="1431681" y="1037162"/>
                </a:lnTo>
                <a:lnTo>
                  <a:pt x="1632787" y="1037162"/>
                </a:lnTo>
                <a:cubicBezTo>
                  <a:pt x="1632787" y="1037234"/>
                  <a:pt x="1635532" y="1931542"/>
                  <a:pt x="1632787" y="2231354"/>
                </a:cubicBezTo>
                <a:cubicBezTo>
                  <a:pt x="1215781" y="2656520"/>
                  <a:pt x="460332" y="2629442"/>
                  <a:pt x="0" y="2231354"/>
                </a:cubicBezTo>
                <a:cubicBezTo>
                  <a:pt x="0" y="1931542"/>
                  <a:pt x="0" y="1037162"/>
                  <a:pt x="0" y="1037162"/>
                </a:cubicBezTo>
                <a:lnTo>
                  <a:pt x="202326" y="1037162"/>
                </a:lnTo>
                <a:lnTo>
                  <a:pt x="202326" y="614642"/>
                </a:lnTo>
                <a:cubicBezTo>
                  <a:pt x="202326" y="275188"/>
                  <a:pt x="477586" y="0"/>
                  <a:pt x="817040" y="0"/>
                </a:cubicBezTo>
                <a:close/>
              </a:path>
            </a:pathLst>
          </a:custGeom>
          <a:solidFill>
            <a:schemeClr val="accent1"/>
          </a:solidFill>
          <a:ln w="8701" cap="flat">
            <a:noFill/>
            <a:prstDash val="solid"/>
            <a:miter/>
          </a:ln>
        </p:spPr>
        <p:txBody>
          <a:bodyPr wrap="square" rtlCol="0" anchor="ctr">
            <a:noAutofit/>
          </a:bodyPr>
          <a:lstStyle/>
          <a:p>
            <a:endParaRPr lang="en-US"/>
          </a:p>
        </p:txBody>
      </p:sp>
      <p:sp>
        <p:nvSpPr>
          <p:cNvPr id="22" name="자유형: 도형 21">
            <a:extLst>
              <a:ext uri="{FF2B5EF4-FFF2-40B4-BE49-F238E27FC236}">
                <a16:creationId xmlns:a16="http://schemas.microsoft.com/office/drawing/2014/main" id="{FE6C1E51-D5C5-4FDB-A7CA-6AD9EBBDCD43}"/>
              </a:ext>
            </a:extLst>
          </p:cNvPr>
          <p:cNvSpPr/>
          <p:nvPr/>
        </p:nvSpPr>
        <p:spPr>
          <a:xfrm>
            <a:off x="5087900" y="4177495"/>
            <a:ext cx="666507" cy="672205"/>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solidFill>
          <a:ln w="7691" cap="flat">
            <a:noFill/>
            <a:prstDash val="solid"/>
            <a:miter/>
          </a:ln>
        </p:spPr>
        <p:txBody>
          <a:bodyPr rtlCol="0" anchor="ctr"/>
          <a:lstStyle/>
          <a:p>
            <a:endParaRPr lang="ko-KR" altLang="en-US"/>
          </a:p>
        </p:txBody>
      </p:sp>
      <p:grpSp>
        <p:nvGrpSpPr>
          <p:cNvPr id="12" name="Group 100">
            <a:extLst>
              <a:ext uri="{FF2B5EF4-FFF2-40B4-BE49-F238E27FC236}">
                <a16:creationId xmlns:a16="http://schemas.microsoft.com/office/drawing/2014/main" id="{C51328A1-290B-49BA-8C99-38DB40696D67}"/>
              </a:ext>
            </a:extLst>
          </p:cNvPr>
          <p:cNvGrpSpPr/>
          <p:nvPr/>
        </p:nvGrpSpPr>
        <p:grpSpPr>
          <a:xfrm>
            <a:off x="6313821" y="1587614"/>
            <a:ext cx="3082556" cy="885147"/>
            <a:chOff x="-55949" y="4063859"/>
            <a:chExt cx="3210281" cy="885147"/>
          </a:xfrm>
        </p:grpSpPr>
        <p:sp>
          <p:nvSpPr>
            <p:cNvPr id="13" name="TextBox 12">
              <a:extLst>
                <a:ext uri="{FF2B5EF4-FFF2-40B4-BE49-F238E27FC236}">
                  <a16:creationId xmlns:a16="http://schemas.microsoft.com/office/drawing/2014/main" id="{E40FDC98-FA7D-47CE-B25B-189A565DC58B}"/>
                </a:ext>
              </a:extLst>
            </p:cNvPr>
            <p:cNvSpPr txBox="1"/>
            <p:nvPr/>
          </p:nvSpPr>
          <p:spPr>
            <a:xfrm>
              <a:off x="-55949" y="4063859"/>
              <a:ext cx="2851594" cy="830997"/>
            </a:xfrm>
            <a:prstGeom prst="rect">
              <a:avLst/>
            </a:prstGeom>
            <a:noFill/>
          </p:spPr>
          <p:txBody>
            <a:bodyPr wrap="square" lIns="0" rtlCol="0" anchor="ctr">
              <a:spAutoFit/>
            </a:bodyPr>
            <a:lstStyle/>
            <a:p>
              <a:pPr algn="r"/>
              <a:r>
                <a:rPr lang="en-US" altLang="ko-KR" sz="2400" b="1" dirty="0">
                  <a:solidFill>
                    <a:schemeClr val="accent1"/>
                  </a:solidFill>
                  <a:cs typeface="Arial" pitchFamily="34" charset="0"/>
                </a:rPr>
                <a:t>Application Tier (Business Logic)</a:t>
              </a:r>
              <a:endParaRPr lang="ko-KR" altLang="en-US" sz="2400" b="1" dirty="0">
                <a:solidFill>
                  <a:schemeClr val="accent1"/>
                </a:solidFill>
                <a:cs typeface="Arial" pitchFamily="34" charset="0"/>
              </a:endParaRPr>
            </a:p>
          </p:txBody>
        </p:sp>
        <p:sp>
          <p:nvSpPr>
            <p:cNvPr id="14" name="TextBox 13">
              <a:extLst>
                <a:ext uri="{FF2B5EF4-FFF2-40B4-BE49-F238E27FC236}">
                  <a16:creationId xmlns:a16="http://schemas.microsoft.com/office/drawing/2014/main" id="{5B0ECDBA-CA61-4AF7-8607-CC677CDEB5C1}"/>
                </a:ext>
              </a:extLst>
            </p:cNvPr>
            <p:cNvSpPr txBox="1"/>
            <p:nvPr/>
          </p:nvSpPr>
          <p:spPr>
            <a:xfrm>
              <a:off x="302738" y="4672007"/>
              <a:ext cx="2851594" cy="276999"/>
            </a:xfrm>
            <a:prstGeom prst="rect">
              <a:avLst/>
            </a:prstGeom>
            <a:noFill/>
          </p:spPr>
          <p:txBody>
            <a:bodyPr wrap="square" lIns="0" rtlCol="0">
              <a:spAutoFit/>
            </a:bodyPr>
            <a:lstStyle/>
            <a:p>
              <a:pPr algn="r"/>
              <a:endParaRPr lang="ko-KR" altLang="en-US" sz="1200" dirty="0">
                <a:solidFill>
                  <a:schemeClr val="tx1">
                    <a:lumMod val="75000"/>
                    <a:lumOff val="25000"/>
                  </a:schemeClr>
                </a:solidFill>
                <a:cs typeface="Arial" pitchFamily="34" charset="0"/>
              </a:endParaRPr>
            </a:p>
          </p:txBody>
        </p:sp>
      </p:grpSp>
      <p:grpSp>
        <p:nvGrpSpPr>
          <p:cNvPr id="15" name="Group 103">
            <a:extLst>
              <a:ext uri="{FF2B5EF4-FFF2-40B4-BE49-F238E27FC236}">
                <a16:creationId xmlns:a16="http://schemas.microsoft.com/office/drawing/2014/main" id="{A1D83881-9743-4665-B9A1-31D6F48867BF}"/>
              </a:ext>
            </a:extLst>
          </p:cNvPr>
          <p:cNvGrpSpPr/>
          <p:nvPr/>
        </p:nvGrpSpPr>
        <p:grpSpPr>
          <a:xfrm>
            <a:off x="8874568" y="4336064"/>
            <a:ext cx="2952509" cy="1325387"/>
            <a:chOff x="302738" y="3623619"/>
            <a:chExt cx="3074845" cy="1325387"/>
          </a:xfrm>
        </p:grpSpPr>
        <p:sp>
          <p:nvSpPr>
            <p:cNvPr id="17" name="TextBox 16">
              <a:extLst>
                <a:ext uri="{FF2B5EF4-FFF2-40B4-BE49-F238E27FC236}">
                  <a16:creationId xmlns:a16="http://schemas.microsoft.com/office/drawing/2014/main" id="{71153D51-3976-46B2-A9C4-21D833C19865}"/>
                </a:ext>
              </a:extLst>
            </p:cNvPr>
            <p:cNvSpPr txBox="1"/>
            <p:nvPr/>
          </p:nvSpPr>
          <p:spPr>
            <a:xfrm>
              <a:off x="525989" y="3623619"/>
              <a:ext cx="2851594" cy="830997"/>
            </a:xfrm>
            <a:prstGeom prst="rect">
              <a:avLst/>
            </a:prstGeom>
            <a:noFill/>
          </p:spPr>
          <p:txBody>
            <a:bodyPr wrap="square" lIns="0" rtlCol="0" anchor="ctr">
              <a:spAutoFit/>
            </a:bodyPr>
            <a:lstStyle/>
            <a:p>
              <a:r>
                <a:rPr lang="en-US" altLang="ko-KR" sz="2400" b="1" dirty="0">
                  <a:solidFill>
                    <a:schemeClr val="tx2">
                      <a:lumMod val="60000"/>
                      <a:lumOff val="40000"/>
                    </a:schemeClr>
                  </a:solidFill>
                  <a:cs typeface="Arial" pitchFamily="34" charset="0"/>
                </a:rPr>
                <a:t>Data Tier (Database)</a:t>
              </a:r>
              <a:endParaRPr lang="ko-KR" altLang="en-US" sz="2400" b="1" dirty="0">
                <a:solidFill>
                  <a:schemeClr val="tx2">
                    <a:lumMod val="60000"/>
                    <a:lumOff val="40000"/>
                  </a:schemeClr>
                </a:solidFill>
                <a:cs typeface="Arial" pitchFamily="34" charset="0"/>
              </a:endParaRPr>
            </a:p>
          </p:txBody>
        </p:sp>
        <p:sp>
          <p:nvSpPr>
            <p:cNvPr id="18" name="TextBox 17">
              <a:extLst>
                <a:ext uri="{FF2B5EF4-FFF2-40B4-BE49-F238E27FC236}">
                  <a16:creationId xmlns:a16="http://schemas.microsoft.com/office/drawing/2014/main" id="{CE0C6FD5-D090-440C-B364-C2BA0A4FFC00}"/>
                </a:ext>
              </a:extLst>
            </p:cNvPr>
            <p:cNvSpPr txBox="1"/>
            <p:nvPr/>
          </p:nvSpPr>
          <p:spPr>
            <a:xfrm>
              <a:off x="302738" y="4672007"/>
              <a:ext cx="2851594" cy="276999"/>
            </a:xfrm>
            <a:prstGeom prst="rect">
              <a:avLst/>
            </a:prstGeom>
            <a:noFill/>
          </p:spPr>
          <p:txBody>
            <a:bodyPr wrap="square" lIns="0" rtlCol="0">
              <a:spAutoFit/>
            </a:bodyPr>
            <a:lstStyle/>
            <a:p>
              <a:endParaRPr lang="ko-KR" altLang="en-US" sz="1200" dirty="0">
                <a:solidFill>
                  <a:schemeClr val="tx1">
                    <a:lumMod val="75000"/>
                    <a:lumOff val="25000"/>
                  </a:schemeClr>
                </a:solidFill>
                <a:cs typeface="Arial" pitchFamily="34" charset="0"/>
              </a:endParaRPr>
            </a:p>
          </p:txBody>
        </p:sp>
      </p:grpSp>
      <p:sp>
        <p:nvSpPr>
          <p:cNvPr id="25" name="TextBox 24">
            <a:extLst>
              <a:ext uri="{FF2B5EF4-FFF2-40B4-BE49-F238E27FC236}">
                <a16:creationId xmlns:a16="http://schemas.microsoft.com/office/drawing/2014/main" id="{407B6E78-20DE-40F1-AA99-67E0CD781FD8}"/>
              </a:ext>
            </a:extLst>
          </p:cNvPr>
          <p:cNvSpPr txBox="1"/>
          <p:nvPr/>
        </p:nvSpPr>
        <p:spPr>
          <a:xfrm>
            <a:off x="1173121" y="4404284"/>
            <a:ext cx="2660888" cy="762777"/>
          </a:xfrm>
          <a:prstGeom prst="rect">
            <a:avLst/>
          </a:prstGeom>
          <a:noFill/>
        </p:spPr>
        <p:txBody>
          <a:bodyPr wrap="square" lIns="0" rtlCol="0" anchor="ctr">
            <a:spAutoFit/>
          </a:bodyPr>
          <a:lstStyle/>
          <a:p>
            <a:r>
              <a:rPr lang="en-US" altLang="ko-KR" sz="2400" b="1" dirty="0">
                <a:solidFill>
                  <a:srgbClr val="FF0000"/>
                </a:solidFill>
                <a:cs typeface="Arial" pitchFamily="34" charset="0"/>
              </a:rPr>
              <a:t>Presentation Tier (User Interface)</a:t>
            </a:r>
            <a:endParaRPr lang="ko-KR" altLang="en-US" sz="2400" b="1" dirty="0">
              <a:solidFill>
                <a:srgbClr val="FF0000"/>
              </a:solidFill>
              <a:cs typeface="Arial" pitchFamily="34" charset="0"/>
            </a:endParaRPr>
          </a:p>
        </p:txBody>
      </p:sp>
    </p:spTree>
    <p:extLst>
      <p:ext uri="{BB962C8B-B14F-4D97-AF65-F5344CB8AC3E}">
        <p14:creationId xmlns:p14="http://schemas.microsoft.com/office/powerpoint/2010/main" val="62469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down)">
                                      <p:cBhvr>
                                        <p:cTn id="21" dur="500"/>
                                        <p:tgtEl>
                                          <p:spTgt spid="2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1" grpId="0" animBg="1"/>
      <p:bldP spid="16" grpId="0" animBg="1"/>
      <p:bldP spid="22" grpId="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L-Shape 5">
            <a:extLst>
              <a:ext uri="{FF2B5EF4-FFF2-40B4-BE49-F238E27FC236}">
                <a16:creationId xmlns:a16="http://schemas.microsoft.com/office/drawing/2014/main" id="{FF4A9F28-BFDD-4402-A6D9-4D9F54EE7918}"/>
              </a:ext>
            </a:extLst>
          </p:cNvPr>
          <p:cNvSpPr/>
          <p:nvPr/>
        </p:nvSpPr>
        <p:spPr>
          <a:xfrm rot="13500000">
            <a:off x="3079672" y="1631359"/>
            <a:ext cx="2648198" cy="2648240"/>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L-Shape 5">
            <a:extLst>
              <a:ext uri="{FF2B5EF4-FFF2-40B4-BE49-F238E27FC236}">
                <a16:creationId xmlns:a16="http://schemas.microsoft.com/office/drawing/2014/main" id="{46036680-E387-4C59-B602-03E8BC1B6EDF}"/>
              </a:ext>
            </a:extLst>
          </p:cNvPr>
          <p:cNvSpPr/>
          <p:nvPr/>
        </p:nvSpPr>
        <p:spPr>
          <a:xfrm rot="13500000">
            <a:off x="7461404" y="1606807"/>
            <a:ext cx="2293471" cy="229350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762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2"/>
              </a:solidFill>
            </a:endParaRPr>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000" b="1" dirty="0">
                <a:solidFill>
                  <a:schemeClr val="accent1"/>
                </a:solidFill>
                <a:latin typeface="+mn-lt"/>
              </a:rPr>
              <a:t>Detailed Execution of Four Functionalities:</a:t>
            </a:r>
          </a:p>
        </p:txBody>
      </p:sp>
      <p:sp>
        <p:nvSpPr>
          <p:cNvPr id="3" name="L-Shape 5">
            <a:extLst>
              <a:ext uri="{FF2B5EF4-FFF2-40B4-BE49-F238E27FC236}">
                <a16:creationId xmlns:a16="http://schemas.microsoft.com/office/drawing/2014/main" id="{5872CD29-4EB3-4BD8-B867-E4918F4ED38D}"/>
              </a:ext>
            </a:extLst>
          </p:cNvPr>
          <p:cNvSpPr/>
          <p:nvPr/>
        </p:nvSpPr>
        <p:spPr>
          <a:xfrm rot="13500000">
            <a:off x="5191948" y="5282749"/>
            <a:ext cx="703686" cy="70369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TextBox 3">
            <a:extLst>
              <a:ext uri="{FF2B5EF4-FFF2-40B4-BE49-F238E27FC236}">
                <a16:creationId xmlns:a16="http://schemas.microsoft.com/office/drawing/2014/main" id="{30177640-7CE5-41A8-86E7-28399E4CF0D7}"/>
              </a:ext>
            </a:extLst>
          </p:cNvPr>
          <p:cNvSpPr txBox="1"/>
          <p:nvPr/>
        </p:nvSpPr>
        <p:spPr>
          <a:xfrm>
            <a:off x="3409115" y="2620259"/>
            <a:ext cx="1989312" cy="670440"/>
          </a:xfrm>
          <a:prstGeom prst="rect">
            <a:avLst/>
          </a:prstGeom>
          <a:noFill/>
        </p:spPr>
        <p:txBody>
          <a:bodyPr wrap="square" rtlCol="0">
            <a:spAutoFit/>
          </a:bodyPr>
          <a:lstStyle/>
          <a:p>
            <a:pPr marL="0" marR="0">
              <a:lnSpc>
                <a:spcPct val="107000"/>
              </a:lnSpc>
              <a:spcBef>
                <a:spcPts val="0"/>
              </a:spcBef>
              <a:spcAft>
                <a:spcPts val="800"/>
              </a:spcAft>
            </a:pPr>
            <a:r>
              <a:rPr lang="en-US" sz="1800" kern="100" dirty="0">
                <a:solidFill>
                  <a:schemeClr val="accent4"/>
                </a:solidFill>
                <a:effectLst/>
                <a:latin typeface="Times New Roman" panose="02020603050405020304" pitchFamily="18" charset="0"/>
                <a:ea typeface="Calibri" panose="020F0502020204030204" pitchFamily="34" charset="0"/>
                <a:cs typeface="Times New Roman" panose="02020603050405020304" pitchFamily="18" charset="0"/>
              </a:rPr>
              <a:t>User Registration and Login:</a:t>
            </a:r>
            <a:endParaRPr lang="en-US" sz="1800" kern="1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D443C0E-2247-4BB4-B06E-DBBE0A8CB113}"/>
              </a:ext>
            </a:extLst>
          </p:cNvPr>
          <p:cNvSpPr txBox="1"/>
          <p:nvPr/>
        </p:nvSpPr>
        <p:spPr>
          <a:xfrm>
            <a:off x="7981757" y="2425374"/>
            <a:ext cx="1656184" cy="670440"/>
          </a:xfrm>
          <a:prstGeom prst="rect">
            <a:avLst/>
          </a:prstGeom>
          <a:noFill/>
        </p:spPr>
        <p:txBody>
          <a:bodyPr wrap="square" rtlCol="0">
            <a:spAutoFit/>
          </a:bodyPr>
          <a:lstStyle/>
          <a:p>
            <a:pPr marL="0" marR="0">
              <a:lnSpc>
                <a:spcPct val="107000"/>
              </a:lnSpc>
              <a:spcBef>
                <a:spcPts val="0"/>
              </a:spcBef>
              <a:spcAft>
                <a:spcPts val="800"/>
              </a:spcAft>
            </a:pPr>
            <a:r>
              <a:rPr lang="en-US" sz="1800"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Create Duty Schedule:</a:t>
            </a:r>
            <a:endParaRPr lang="en-US" sz="18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L-Shape 5">
            <a:extLst>
              <a:ext uri="{FF2B5EF4-FFF2-40B4-BE49-F238E27FC236}">
                <a16:creationId xmlns:a16="http://schemas.microsoft.com/office/drawing/2014/main" id="{62F333B8-EB26-45F3-8EE7-0C527235B98A}"/>
              </a:ext>
            </a:extLst>
          </p:cNvPr>
          <p:cNvSpPr/>
          <p:nvPr/>
        </p:nvSpPr>
        <p:spPr>
          <a:xfrm rot="13500000">
            <a:off x="4670521" y="2885102"/>
            <a:ext cx="3125471" cy="3125520"/>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TextBox 10">
            <a:extLst>
              <a:ext uri="{FF2B5EF4-FFF2-40B4-BE49-F238E27FC236}">
                <a16:creationId xmlns:a16="http://schemas.microsoft.com/office/drawing/2014/main" id="{A9F8910C-5A67-44B0-8738-B30272D5FD28}"/>
              </a:ext>
            </a:extLst>
          </p:cNvPr>
          <p:cNvSpPr txBox="1"/>
          <p:nvPr/>
        </p:nvSpPr>
        <p:spPr>
          <a:xfrm>
            <a:off x="5292598" y="4249080"/>
            <a:ext cx="1989312" cy="374077"/>
          </a:xfrm>
          <a:prstGeom prst="rect">
            <a:avLst/>
          </a:prstGeom>
          <a:noFill/>
        </p:spPr>
        <p:txBody>
          <a:bodyPr wrap="square" rtlCol="0">
            <a:spAutoFit/>
          </a:bodyPr>
          <a:lstStyle/>
          <a:p>
            <a:pPr marL="0" marR="0">
              <a:lnSpc>
                <a:spcPct val="107000"/>
              </a:lnSpc>
              <a:spcBef>
                <a:spcPts val="0"/>
              </a:spcBef>
              <a:spcAft>
                <a:spcPts val="800"/>
              </a:spcAft>
            </a:pPr>
            <a:r>
              <a:rPr lang="en-US" sz="1800" kern="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Request Leave:</a:t>
            </a:r>
            <a:endParaRPr lang="en-U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L-Shape 5">
            <a:extLst>
              <a:ext uri="{FF2B5EF4-FFF2-40B4-BE49-F238E27FC236}">
                <a16:creationId xmlns:a16="http://schemas.microsoft.com/office/drawing/2014/main" id="{5C06CC63-89E5-4396-B49C-2D22C03F7035}"/>
              </a:ext>
            </a:extLst>
          </p:cNvPr>
          <p:cNvSpPr/>
          <p:nvPr/>
        </p:nvSpPr>
        <p:spPr>
          <a:xfrm rot="13500000">
            <a:off x="3362312" y="4706452"/>
            <a:ext cx="1171974" cy="1171992"/>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L-Shape 5">
            <a:extLst>
              <a:ext uri="{FF2B5EF4-FFF2-40B4-BE49-F238E27FC236}">
                <a16:creationId xmlns:a16="http://schemas.microsoft.com/office/drawing/2014/main" id="{97B42CF1-6227-4FA2-B4C3-390DC2FC9A8B}"/>
              </a:ext>
            </a:extLst>
          </p:cNvPr>
          <p:cNvSpPr/>
          <p:nvPr/>
        </p:nvSpPr>
        <p:spPr>
          <a:xfrm rot="13500000">
            <a:off x="3166994" y="3404989"/>
            <a:ext cx="886273" cy="88628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L-Shape 5">
            <a:extLst>
              <a:ext uri="{FF2B5EF4-FFF2-40B4-BE49-F238E27FC236}">
                <a16:creationId xmlns:a16="http://schemas.microsoft.com/office/drawing/2014/main" id="{95F32CF4-BFFB-49CE-B39C-6CBDF802933E}"/>
              </a:ext>
            </a:extLst>
          </p:cNvPr>
          <p:cNvSpPr/>
          <p:nvPr/>
        </p:nvSpPr>
        <p:spPr>
          <a:xfrm rot="13500000">
            <a:off x="9802445" y="3371514"/>
            <a:ext cx="509660" cy="509668"/>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L-Shape 5">
            <a:extLst>
              <a:ext uri="{FF2B5EF4-FFF2-40B4-BE49-F238E27FC236}">
                <a16:creationId xmlns:a16="http://schemas.microsoft.com/office/drawing/2014/main" id="{AFD552CB-F87F-45BE-9524-9715256F41D6}"/>
              </a:ext>
            </a:extLst>
          </p:cNvPr>
          <p:cNvSpPr/>
          <p:nvPr/>
        </p:nvSpPr>
        <p:spPr>
          <a:xfrm rot="13500000">
            <a:off x="2975844" y="1779461"/>
            <a:ext cx="703686" cy="70369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L-Shape 5">
            <a:extLst>
              <a:ext uri="{FF2B5EF4-FFF2-40B4-BE49-F238E27FC236}">
                <a16:creationId xmlns:a16="http://schemas.microsoft.com/office/drawing/2014/main" id="{B62CBF3D-930C-484F-A9C1-F67B56F1A142}"/>
              </a:ext>
            </a:extLst>
          </p:cNvPr>
          <p:cNvSpPr/>
          <p:nvPr/>
        </p:nvSpPr>
        <p:spPr>
          <a:xfrm rot="13500000">
            <a:off x="1232796" y="3305905"/>
            <a:ext cx="509660" cy="509668"/>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L-Shape 5">
            <a:extLst>
              <a:ext uri="{FF2B5EF4-FFF2-40B4-BE49-F238E27FC236}">
                <a16:creationId xmlns:a16="http://schemas.microsoft.com/office/drawing/2014/main" id="{05327AC1-F746-4D84-AFA6-831673B50D82}"/>
              </a:ext>
            </a:extLst>
          </p:cNvPr>
          <p:cNvSpPr/>
          <p:nvPr/>
        </p:nvSpPr>
        <p:spPr>
          <a:xfrm rot="13500000">
            <a:off x="8127500" y="3459323"/>
            <a:ext cx="703686" cy="70369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L-Shape 5">
            <a:extLst>
              <a:ext uri="{FF2B5EF4-FFF2-40B4-BE49-F238E27FC236}">
                <a16:creationId xmlns:a16="http://schemas.microsoft.com/office/drawing/2014/main" id="{CD9853C8-0092-4B85-B468-95DCBD95526C}"/>
              </a:ext>
            </a:extLst>
          </p:cNvPr>
          <p:cNvSpPr/>
          <p:nvPr/>
        </p:nvSpPr>
        <p:spPr>
          <a:xfrm rot="13500000">
            <a:off x="1042019" y="3732717"/>
            <a:ext cx="2293471" cy="229350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TextBox 19">
            <a:extLst>
              <a:ext uri="{FF2B5EF4-FFF2-40B4-BE49-F238E27FC236}">
                <a16:creationId xmlns:a16="http://schemas.microsoft.com/office/drawing/2014/main" id="{11D3BB6F-3FA9-457F-B084-1651220CF94A}"/>
              </a:ext>
            </a:extLst>
          </p:cNvPr>
          <p:cNvSpPr txBox="1"/>
          <p:nvPr/>
        </p:nvSpPr>
        <p:spPr>
          <a:xfrm>
            <a:off x="1427371" y="4559222"/>
            <a:ext cx="1656184" cy="670440"/>
          </a:xfrm>
          <a:prstGeom prst="rect">
            <a:avLst/>
          </a:prstGeom>
          <a:noFill/>
        </p:spPr>
        <p:txBody>
          <a:bodyPr wrap="square" rtlCol="0">
            <a:spAutoFit/>
          </a:bodyPr>
          <a:lstStyle/>
          <a:p>
            <a:pPr marL="0" marR="0">
              <a:lnSpc>
                <a:spcPct val="107000"/>
              </a:lnSpc>
              <a:spcBef>
                <a:spcPts val="0"/>
              </a:spcBef>
              <a:spcAft>
                <a:spcPts val="800"/>
              </a:spcAft>
            </a:pPr>
            <a:r>
              <a:rPr lang="en-US" sz="1800" kern="100"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View Duty Schedule:</a:t>
            </a:r>
            <a:endParaRPr lang="en-US" sz="1800" kern="1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L-Shape 5">
            <a:extLst>
              <a:ext uri="{FF2B5EF4-FFF2-40B4-BE49-F238E27FC236}">
                <a16:creationId xmlns:a16="http://schemas.microsoft.com/office/drawing/2014/main" id="{C573631B-8DF1-4985-A92A-66ADA07AB6D7}"/>
              </a:ext>
            </a:extLst>
          </p:cNvPr>
          <p:cNvSpPr/>
          <p:nvPr/>
        </p:nvSpPr>
        <p:spPr>
          <a:xfrm rot="13500000">
            <a:off x="2179354" y="2617259"/>
            <a:ext cx="703686" cy="703697"/>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L-Shape 5">
            <a:extLst>
              <a:ext uri="{FF2B5EF4-FFF2-40B4-BE49-F238E27FC236}">
                <a16:creationId xmlns:a16="http://schemas.microsoft.com/office/drawing/2014/main" id="{B019A8AC-0A54-14A7-4228-5827CEBDB6E0}"/>
              </a:ext>
            </a:extLst>
          </p:cNvPr>
          <p:cNvSpPr/>
          <p:nvPr/>
        </p:nvSpPr>
        <p:spPr>
          <a:xfrm rot="13500000">
            <a:off x="6501408" y="1973173"/>
            <a:ext cx="509660" cy="509668"/>
          </a:xfrm>
          <a:custGeom>
            <a:avLst/>
            <a:gdLst/>
            <a:ahLst/>
            <a:cxnLst/>
            <a:rect l="l" t="t" r="r" b="b"/>
            <a:pathLst>
              <a:path w="4214079" h="4214217">
                <a:moveTo>
                  <a:pt x="2520000" y="4214217"/>
                </a:moveTo>
                <a:lnTo>
                  <a:pt x="0" y="4214217"/>
                </a:lnTo>
                <a:lnTo>
                  <a:pt x="0" y="1693937"/>
                </a:lnTo>
                <a:lnTo>
                  <a:pt x="793346" y="1693937"/>
                </a:lnTo>
                <a:lnTo>
                  <a:pt x="793346" y="2402384"/>
                </a:lnTo>
                <a:lnTo>
                  <a:pt x="3195730" y="0"/>
                </a:lnTo>
                <a:lnTo>
                  <a:pt x="4214079" y="1018350"/>
                </a:lnTo>
                <a:lnTo>
                  <a:pt x="1830611" y="3401819"/>
                </a:lnTo>
                <a:lnTo>
                  <a:pt x="2520000" y="3401819"/>
                </a:lnTo>
                <a:close/>
              </a:path>
            </a:pathLst>
          </a:custGeom>
          <a:solidFill>
            <a:schemeClr val="bg1"/>
          </a:solidFill>
          <a:ln w="412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5573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dow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 grpId="0" animBg="1"/>
      <p:bldP spid="4" grpId="0"/>
      <p:bldP spid="6" grpId="0"/>
      <p:bldP spid="10" grpId="0" animBg="1"/>
      <p:bldP spid="11" grpId="0"/>
      <p:bldP spid="13" grpId="0" animBg="1"/>
      <p:bldP spid="14" grpId="0" animBg="1"/>
      <p:bldP spid="15" grpId="0" animBg="1"/>
      <p:bldP spid="16" grpId="0" animBg="1"/>
      <p:bldP spid="17" grpId="0" animBg="1"/>
      <p:bldP spid="18" grpId="0" animBg="1"/>
      <p:bldP spid="19" grpId="0" animBg="1"/>
      <p:bldP spid="20" grpId="0"/>
      <p:bldP spid="22"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그림 개체 틀 26">
            <a:extLst>
              <a:ext uri="{FF2B5EF4-FFF2-40B4-BE49-F238E27FC236}">
                <a16:creationId xmlns:a16="http://schemas.microsoft.com/office/drawing/2014/main" id="{B7C1966F-B5C4-4602-8048-83746F5C05F8}"/>
              </a:ext>
            </a:extLst>
          </p:cNvPr>
          <p:cNvSpPr>
            <a:spLocks noGrp="1"/>
          </p:cNvSpPr>
          <p:nvPr>
            <p:ph type="pic" sz="quarter" idx="14"/>
          </p:nvPr>
        </p:nvSpPr>
        <p:spPr/>
      </p:sp>
      <p:grpSp>
        <p:nvGrpSpPr>
          <p:cNvPr id="12" name="Group 10">
            <a:extLst>
              <a:ext uri="{FF2B5EF4-FFF2-40B4-BE49-F238E27FC236}">
                <a16:creationId xmlns:a16="http://schemas.microsoft.com/office/drawing/2014/main" id="{D17C5636-B6CD-496C-9955-640B59A5FE7A}"/>
              </a:ext>
            </a:extLst>
          </p:cNvPr>
          <p:cNvGrpSpPr/>
          <p:nvPr/>
        </p:nvGrpSpPr>
        <p:grpSpPr>
          <a:xfrm flipH="1">
            <a:off x="425379" y="1012432"/>
            <a:ext cx="3283552" cy="1637462"/>
            <a:chOff x="8861521" y="1098662"/>
            <a:chExt cx="3283552" cy="1025874"/>
          </a:xfrm>
        </p:grpSpPr>
        <p:sp>
          <p:nvSpPr>
            <p:cNvPr id="13" name="TextBox 12">
              <a:extLst>
                <a:ext uri="{FF2B5EF4-FFF2-40B4-BE49-F238E27FC236}">
                  <a16:creationId xmlns:a16="http://schemas.microsoft.com/office/drawing/2014/main" id="{7B55B250-5741-4FAD-B178-0EC92843390C}"/>
                </a:ext>
              </a:extLst>
            </p:cNvPr>
            <p:cNvSpPr txBox="1"/>
            <p:nvPr/>
          </p:nvSpPr>
          <p:spPr>
            <a:xfrm>
              <a:off x="8861521" y="1098662"/>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User enters details during registration.</a:t>
              </a:r>
            </a:p>
          </p:txBody>
        </p:sp>
        <p:sp>
          <p:nvSpPr>
            <p:cNvPr id="14" name="TextBox 13">
              <a:extLst>
                <a:ext uri="{FF2B5EF4-FFF2-40B4-BE49-F238E27FC236}">
                  <a16:creationId xmlns:a16="http://schemas.microsoft.com/office/drawing/2014/main" id="{3E44BADD-5319-4940-AEF2-F65068192F84}"/>
                </a:ext>
              </a:extLst>
            </p:cNvPr>
            <p:cNvSpPr txBox="1"/>
            <p:nvPr/>
          </p:nvSpPr>
          <p:spPr>
            <a:xfrm>
              <a:off x="8861521" y="1490238"/>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Data stored in the database.</a:t>
              </a:r>
            </a:p>
          </p:txBody>
        </p:sp>
        <p:sp>
          <p:nvSpPr>
            <p:cNvPr id="17" name="TextBox 16">
              <a:extLst>
                <a:ext uri="{FF2B5EF4-FFF2-40B4-BE49-F238E27FC236}">
                  <a16:creationId xmlns:a16="http://schemas.microsoft.com/office/drawing/2014/main" id="{ED7D4B6E-FFB8-4E6B-8671-D23F5C146B62}"/>
                </a:ext>
              </a:extLst>
            </p:cNvPr>
            <p:cNvSpPr txBox="1"/>
            <p:nvPr/>
          </p:nvSpPr>
          <p:spPr>
            <a:xfrm>
              <a:off x="8861521" y="1835226"/>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Authentication during login.</a:t>
              </a:r>
            </a:p>
          </p:txBody>
        </p:sp>
      </p:grpSp>
      <p:sp>
        <p:nvSpPr>
          <p:cNvPr id="21" name="Rectangle 19">
            <a:extLst>
              <a:ext uri="{FF2B5EF4-FFF2-40B4-BE49-F238E27FC236}">
                <a16:creationId xmlns:a16="http://schemas.microsoft.com/office/drawing/2014/main" id="{A941BA51-7FD5-42B2-94C9-6FD3C1D5F580}"/>
              </a:ext>
            </a:extLst>
          </p:cNvPr>
          <p:cNvSpPr/>
          <p:nvPr/>
        </p:nvSpPr>
        <p:spPr>
          <a:xfrm>
            <a:off x="0" y="4472492"/>
            <a:ext cx="12192000" cy="93731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7095AD0-F6BC-46FF-A971-DCBBD117DD7F}"/>
              </a:ext>
            </a:extLst>
          </p:cNvPr>
          <p:cNvSpPr txBox="1"/>
          <p:nvPr/>
        </p:nvSpPr>
        <p:spPr>
          <a:xfrm>
            <a:off x="354990" y="4450692"/>
            <a:ext cx="3336114" cy="980910"/>
          </a:xfrm>
          <a:prstGeom prst="rect">
            <a:avLst/>
          </a:prstGeom>
          <a:noFill/>
        </p:spPr>
        <p:txBody>
          <a:bodyPr wrap="square" rtlCol="0" anchor="ctr">
            <a:spAutoFit/>
          </a:bodyPr>
          <a:lstStyle/>
          <a:p>
            <a:pPr marL="0" marR="0">
              <a:lnSpc>
                <a:spcPct val="107000"/>
              </a:lnSpc>
              <a:spcBef>
                <a:spcPts val="0"/>
              </a:spcBef>
              <a:spcAft>
                <a:spcPts val="800"/>
              </a:spcAft>
            </a:pPr>
            <a:r>
              <a:rPr lang="en-US" sz="2800" b="1" dirty="0">
                <a:solidFill>
                  <a:schemeClr val="bg1"/>
                </a:solidFill>
                <a:cs typeface="Arial" pitchFamily="34" charset="0"/>
              </a:rPr>
              <a:t>User Registration and Login:</a:t>
            </a:r>
          </a:p>
        </p:txBody>
      </p:sp>
      <p:grpSp>
        <p:nvGrpSpPr>
          <p:cNvPr id="2" name="Group 1">
            <a:extLst>
              <a:ext uri="{FF2B5EF4-FFF2-40B4-BE49-F238E27FC236}">
                <a16:creationId xmlns:a16="http://schemas.microsoft.com/office/drawing/2014/main" id="{C0A482E3-0929-15B9-15FF-AEBC2F113D26}"/>
              </a:ext>
            </a:extLst>
          </p:cNvPr>
          <p:cNvGrpSpPr/>
          <p:nvPr/>
        </p:nvGrpSpPr>
        <p:grpSpPr>
          <a:xfrm>
            <a:off x="3952809" y="0"/>
            <a:ext cx="4322036" cy="6858000"/>
            <a:chOff x="8767903" y="321074"/>
            <a:chExt cx="1576880" cy="3147176"/>
          </a:xfrm>
        </p:grpSpPr>
        <p:sp>
          <p:nvSpPr>
            <p:cNvPr id="28" name="Graphic 2">
              <a:extLst>
                <a:ext uri="{FF2B5EF4-FFF2-40B4-BE49-F238E27FC236}">
                  <a16:creationId xmlns:a16="http://schemas.microsoft.com/office/drawing/2014/main" id="{8C9BA9C1-2A96-7D8F-B5C5-1ABE1439EE32}"/>
                </a:ext>
              </a:extLst>
            </p:cNvPr>
            <p:cNvSpPr/>
            <p:nvPr/>
          </p:nvSpPr>
          <p:spPr>
            <a:xfrm>
              <a:off x="8770344" y="321074"/>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49916E2C-21C5-B316-3200-42740F6ECDD6}"/>
                </a:ext>
              </a:extLst>
            </p:cNvPr>
            <p:cNvSpPr/>
            <p:nvPr/>
          </p:nvSpPr>
          <p:spPr>
            <a:xfrm>
              <a:off x="8791415" y="337581"/>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D6EEFC8A-A4E9-2DFB-E2CD-0140BDFA45D7}"/>
                </a:ext>
              </a:extLst>
            </p:cNvPr>
            <p:cNvSpPr/>
            <p:nvPr/>
          </p:nvSpPr>
          <p:spPr>
            <a:xfrm>
              <a:off x="8828208" y="391212"/>
              <a:ext cx="1456965" cy="3006900"/>
            </a:xfrm>
            <a:custGeom>
              <a:avLst/>
              <a:gdLst>
                <a:gd name="connsiteX0" fmla="*/ 2682906 w 3006269"/>
                <a:gd name="connsiteY0" fmla="*/ 0 h 6553162"/>
                <a:gd name="connsiteX1" fmla="*/ 2383121 w 3006269"/>
                <a:gd name="connsiteY1" fmla="*/ 0 h 6553162"/>
                <a:gd name="connsiteX2" fmla="*/ 2355366 w 3006269"/>
                <a:gd name="connsiteY2" fmla="*/ 27755 h 6553162"/>
                <a:gd name="connsiteX3" fmla="*/ 2355366 w 3006269"/>
                <a:gd name="connsiteY3" fmla="*/ 27755 h 6553162"/>
                <a:gd name="connsiteX4" fmla="*/ 2140599 w 3006269"/>
                <a:gd name="connsiteY4" fmla="*/ 242523 h 6553162"/>
                <a:gd name="connsiteX5" fmla="*/ 852197 w 3006269"/>
                <a:gd name="connsiteY5" fmla="*/ 242523 h 6553162"/>
                <a:gd name="connsiteX6" fmla="*/ 637430 w 3006269"/>
                <a:gd name="connsiteY6" fmla="*/ 27755 h 6553162"/>
                <a:gd name="connsiteX7" fmla="*/ 637430 w 3006269"/>
                <a:gd name="connsiteY7" fmla="*/ 27755 h 6553162"/>
                <a:gd name="connsiteX8" fmla="*/ 609675 w 3006269"/>
                <a:gd name="connsiteY8" fmla="*/ 0 h 6553162"/>
                <a:gd name="connsiteX9" fmla="*/ 323363 w 3006269"/>
                <a:gd name="connsiteY9" fmla="*/ 0 h 6553162"/>
                <a:gd name="connsiteX10" fmla="*/ 0 w 3006269"/>
                <a:gd name="connsiteY10" fmla="*/ 323363 h 6553162"/>
                <a:gd name="connsiteX11" fmla="*/ 0 w 3006269"/>
                <a:gd name="connsiteY11" fmla="*/ 6229799 h 6553162"/>
                <a:gd name="connsiteX12" fmla="*/ 323363 w 3006269"/>
                <a:gd name="connsiteY12" fmla="*/ 6553163 h 6553162"/>
                <a:gd name="connsiteX13" fmla="*/ 2682906 w 3006269"/>
                <a:gd name="connsiteY13" fmla="*/ 6553163 h 6553162"/>
                <a:gd name="connsiteX14" fmla="*/ 3006269 w 3006269"/>
                <a:gd name="connsiteY14" fmla="*/ 6229799 h 6553162"/>
                <a:gd name="connsiteX15" fmla="*/ 3006269 w 3006269"/>
                <a:gd name="connsiteY15" fmla="*/ 323363 h 6553162"/>
                <a:gd name="connsiteX16" fmla="*/ 2682906 w 3006269"/>
                <a:gd name="connsiteY16" fmla="*/ 0 h 655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6269" h="6553162">
                  <a:moveTo>
                    <a:pt x="2682906" y="0"/>
                  </a:moveTo>
                  <a:lnTo>
                    <a:pt x="2383121" y="0"/>
                  </a:lnTo>
                  <a:cubicBezTo>
                    <a:pt x="2367761" y="0"/>
                    <a:pt x="2355366" y="12463"/>
                    <a:pt x="2355366" y="27755"/>
                  </a:cubicBezTo>
                  <a:lnTo>
                    <a:pt x="2355366" y="27755"/>
                  </a:lnTo>
                  <a:cubicBezTo>
                    <a:pt x="2355366" y="146322"/>
                    <a:pt x="2259233" y="242523"/>
                    <a:pt x="2140599" y="242523"/>
                  </a:cubicBezTo>
                  <a:lnTo>
                    <a:pt x="852197" y="242523"/>
                  </a:lnTo>
                  <a:cubicBezTo>
                    <a:pt x="733631" y="242523"/>
                    <a:pt x="637430" y="146389"/>
                    <a:pt x="637430" y="27755"/>
                  </a:cubicBezTo>
                  <a:lnTo>
                    <a:pt x="637430" y="27755"/>
                  </a:lnTo>
                  <a:cubicBezTo>
                    <a:pt x="637430" y="12396"/>
                    <a:pt x="624967" y="0"/>
                    <a:pt x="609675" y="0"/>
                  </a:cubicBezTo>
                  <a:lnTo>
                    <a:pt x="323363" y="0"/>
                  </a:lnTo>
                  <a:cubicBezTo>
                    <a:pt x="144772" y="0"/>
                    <a:pt x="0" y="144773"/>
                    <a:pt x="0" y="323363"/>
                  </a:cubicBezTo>
                  <a:lnTo>
                    <a:pt x="0" y="6229799"/>
                  </a:lnTo>
                  <a:cubicBezTo>
                    <a:pt x="0" y="6408390"/>
                    <a:pt x="144772" y="6553163"/>
                    <a:pt x="323363" y="6553163"/>
                  </a:cubicBezTo>
                  <a:lnTo>
                    <a:pt x="2682906" y="6553163"/>
                  </a:lnTo>
                  <a:cubicBezTo>
                    <a:pt x="2861497" y="6553163"/>
                    <a:pt x="3006269" y="6408390"/>
                    <a:pt x="3006269" y="6229799"/>
                  </a:cubicBezTo>
                  <a:lnTo>
                    <a:pt x="3006269" y="323363"/>
                  </a:lnTo>
                  <a:cubicBezTo>
                    <a:pt x="3006269" y="144773"/>
                    <a:pt x="2861497" y="0"/>
                    <a:pt x="2682906" y="0"/>
                  </a:cubicBezTo>
                  <a:close/>
                </a:path>
              </a:pathLst>
            </a:custGeom>
            <a:solidFill>
              <a:schemeClr val="accent2">
                <a:lumMod val="20000"/>
                <a:lumOff val="80000"/>
              </a:schemeClr>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DAA845CD-8343-50F4-9CB1-ED6532196C8F}"/>
                </a:ext>
              </a:extLst>
            </p:cNvPr>
            <p:cNvSpPr/>
            <p:nvPr/>
          </p:nvSpPr>
          <p:spPr>
            <a:xfrm>
              <a:off x="8768181" y="768762"/>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0BFE53E0-157C-1CED-0CE6-3B3599A9F1EC}"/>
                </a:ext>
              </a:extLst>
            </p:cNvPr>
            <p:cNvSpPr/>
            <p:nvPr/>
          </p:nvSpPr>
          <p:spPr>
            <a:xfrm>
              <a:off x="8768181" y="998836"/>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437EC3C5-38DB-8CBA-5B2E-65E08CA349DC}"/>
                </a:ext>
              </a:extLst>
            </p:cNvPr>
            <p:cNvSpPr/>
            <p:nvPr/>
          </p:nvSpPr>
          <p:spPr>
            <a:xfrm>
              <a:off x="8768212" y="1014199"/>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3DC290B4-C4D3-DCC8-A895-3E8D2335F9FA}"/>
                </a:ext>
              </a:extLst>
            </p:cNvPr>
            <p:cNvSpPr/>
            <p:nvPr/>
          </p:nvSpPr>
          <p:spPr>
            <a:xfrm>
              <a:off x="8767903" y="1284426"/>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4616394C-C539-DC7C-9399-62FE49453AFB}"/>
                </a:ext>
              </a:extLst>
            </p:cNvPr>
            <p:cNvSpPr/>
            <p:nvPr/>
          </p:nvSpPr>
          <p:spPr>
            <a:xfrm>
              <a:off x="8767903" y="1299789"/>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6" name="Graphic 2">
              <a:extLst>
                <a:ext uri="{FF2B5EF4-FFF2-40B4-BE49-F238E27FC236}">
                  <a16:creationId xmlns:a16="http://schemas.microsoft.com/office/drawing/2014/main" id="{365566F3-15A7-A590-BEFD-654234F755AD}"/>
                </a:ext>
              </a:extLst>
            </p:cNvPr>
            <p:cNvSpPr/>
            <p:nvPr/>
          </p:nvSpPr>
          <p:spPr>
            <a:xfrm>
              <a:off x="10329421" y="1070581"/>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0D65D3FD-BAB6-1884-93FD-C117FCC0CB03}"/>
                </a:ext>
              </a:extLst>
            </p:cNvPr>
            <p:cNvSpPr/>
            <p:nvPr/>
          </p:nvSpPr>
          <p:spPr>
            <a:xfrm>
              <a:off x="10336097" y="1095464"/>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8" name="Graphic 2">
              <a:extLst>
                <a:ext uri="{FF2B5EF4-FFF2-40B4-BE49-F238E27FC236}">
                  <a16:creationId xmlns:a16="http://schemas.microsoft.com/office/drawing/2014/main" id="{499E776C-FEB2-1778-888E-D3B691BFA919}"/>
                </a:ext>
              </a:extLst>
            </p:cNvPr>
            <p:cNvSpPr/>
            <p:nvPr/>
          </p:nvSpPr>
          <p:spPr>
            <a:xfrm>
              <a:off x="10332357" y="1794710"/>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9" name="Graphic 2">
              <a:extLst>
                <a:ext uri="{FF2B5EF4-FFF2-40B4-BE49-F238E27FC236}">
                  <a16:creationId xmlns:a16="http://schemas.microsoft.com/office/drawing/2014/main" id="{A2BC3863-62CB-2616-E15A-D575087A0B0A}"/>
                </a:ext>
              </a:extLst>
            </p:cNvPr>
            <p:cNvSpPr/>
            <p:nvPr/>
          </p:nvSpPr>
          <p:spPr>
            <a:xfrm>
              <a:off x="10337736" y="1811742"/>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40" name="Oval 216">
              <a:extLst>
                <a:ext uri="{FF2B5EF4-FFF2-40B4-BE49-F238E27FC236}">
                  <a16:creationId xmlns:a16="http://schemas.microsoft.com/office/drawing/2014/main" id="{9BCE9B5B-BA12-6F31-A9DB-4A7B429829C8}"/>
                </a:ext>
              </a:extLst>
            </p:cNvPr>
            <p:cNvSpPr>
              <a:spLocks noChangeAspect="1"/>
            </p:cNvSpPr>
            <p:nvPr/>
          </p:nvSpPr>
          <p:spPr>
            <a:xfrm>
              <a:off x="9814828" y="385879"/>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217">
              <a:extLst>
                <a:ext uri="{FF2B5EF4-FFF2-40B4-BE49-F238E27FC236}">
                  <a16:creationId xmlns:a16="http://schemas.microsoft.com/office/drawing/2014/main" id="{86E920FC-047A-BE71-CA33-913D1337AF08}"/>
                </a:ext>
              </a:extLst>
            </p:cNvPr>
            <p:cNvSpPr>
              <a:spLocks noChangeAspect="1"/>
            </p:cNvSpPr>
            <p:nvPr/>
          </p:nvSpPr>
          <p:spPr>
            <a:xfrm>
              <a:off x="9819400" y="390451"/>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8">
              <a:extLst>
                <a:ext uri="{FF2B5EF4-FFF2-40B4-BE49-F238E27FC236}">
                  <a16:creationId xmlns:a16="http://schemas.microsoft.com/office/drawing/2014/main" id="{5DDB48B8-1446-20EE-4B28-20CB8D4E6A64}"/>
                </a:ext>
              </a:extLst>
            </p:cNvPr>
            <p:cNvSpPr/>
            <p:nvPr/>
          </p:nvSpPr>
          <p:spPr>
            <a:xfrm>
              <a:off x="9835585" y="406636"/>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Oval 219">
              <a:extLst>
                <a:ext uri="{FF2B5EF4-FFF2-40B4-BE49-F238E27FC236}">
                  <a16:creationId xmlns:a16="http://schemas.microsoft.com/office/drawing/2014/main" id="{EA3719A3-4696-F91D-A7BE-98E689095562}"/>
                </a:ext>
              </a:extLst>
            </p:cNvPr>
            <p:cNvSpPr/>
            <p:nvPr/>
          </p:nvSpPr>
          <p:spPr>
            <a:xfrm>
              <a:off x="9843013" y="414064"/>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4" name="Graphic 2">
              <a:extLst>
                <a:ext uri="{FF2B5EF4-FFF2-40B4-BE49-F238E27FC236}">
                  <a16:creationId xmlns:a16="http://schemas.microsoft.com/office/drawing/2014/main" id="{98F5C323-6F82-D232-A085-9DFF1A12E414}"/>
                </a:ext>
              </a:extLst>
            </p:cNvPr>
            <p:cNvSpPr/>
            <p:nvPr userDrawn="1"/>
          </p:nvSpPr>
          <p:spPr>
            <a:xfrm flipH="1">
              <a:off x="8769273" y="781546"/>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45" name="자유형: 도형 28">
            <a:extLst>
              <a:ext uri="{FF2B5EF4-FFF2-40B4-BE49-F238E27FC236}">
                <a16:creationId xmlns:a16="http://schemas.microsoft.com/office/drawing/2014/main" id="{9953F145-81C1-A82B-D548-82465C6A1197}"/>
              </a:ext>
            </a:extLst>
          </p:cNvPr>
          <p:cNvSpPr/>
          <p:nvPr/>
        </p:nvSpPr>
        <p:spPr>
          <a:xfrm rot="17116535" flipV="1">
            <a:off x="2541149" y="1960861"/>
            <a:ext cx="2222335" cy="3440489"/>
          </a:xfrm>
          <a:custGeom>
            <a:avLst/>
            <a:gdLst>
              <a:gd name="connsiteX0" fmla="*/ 640419 w 1260127"/>
              <a:gd name="connsiteY0" fmla="*/ 761890 h 1663458"/>
              <a:gd name="connsiteX1" fmla="*/ 498236 w 1260127"/>
              <a:gd name="connsiteY1" fmla="*/ 914428 h 1663458"/>
              <a:gd name="connsiteX2" fmla="*/ 565544 w 1260127"/>
              <a:gd name="connsiteY2" fmla="*/ 1015987 h 1663458"/>
              <a:gd name="connsiteX3" fmla="*/ 712108 w 1260127"/>
              <a:gd name="connsiteY3" fmla="*/ 1060195 h 1663458"/>
              <a:gd name="connsiteX4" fmla="*/ 847918 w 1260127"/>
              <a:gd name="connsiteY4" fmla="*/ 1037095 h 1663458"/>
              <a:gd name="connsiteX5" fmla="*/ 861459 w 1260127"/>
              <a:gd name="connsiteY5" fmla="*/ 1015190 h 1663458"/>
              <a:gd name="connsiteX6" fmla="*/ 798134 w 1260127"/>
              <a:gd name="connsiteY6" fmla="*/ 850307 h 1663458"/>
              <a:gd name="connsiteX7" fmla="*/ 640419 w 1260127"/>
              <a:gd name="connsiteY7" fmla="*/ 761890 h 1663458"/>
              <a:gd name="connsiteX8" fmla="*/ 917615 w 1260127"/>
              <a:gd name="connsiteY8" fmla="*/ 529998 h 1663458"/>
              <a:gd name="connsiteX9" fmla="*/ 884558 w 1260127"/>
              <a:gd name="connsiteY9" fmla="*/ 553197 h 1663458"/>
              <a:gd name="connsiteX10" fmla="*/ 885355 w 1260127"/>
              <a:gd name="connsiteY10" fmla="*/ 631657 h 1663458"/>
              <a:gd name="connsiteX11" fmla="*/ 974169 w 1260127"/>
              <a:gd name="connsiteY11" fmla="*/ 675865 h 1663458"/>
              <a:gd name="connsiteX12" fmla="*/ 1042672 w 1260127"/>
              <a:gd name="connsiteY12" fmla="*/ 657942 h 1663458"/>
              <a:gd name="connsiteX13" fmla="*/ 1053027 w 1260127"/>
              <a:gd name="connsiteY13" fmla="*/ 643206 h 1663458"/>
              <a:gd name="connsiteX14" fmla="*/ 957840 w 1260127"/>
              <a:gd name="connsiteY14" fmla="*/ 530098 h 1663458"/>
              <a:gd name="connsiteX15" fmla="*/ 917615 w 1260127"/>
              <a:gd name="connsiteY15" fmla="*/ 529998 h 1663458"/>
              <a:gd name="connsiteX16" fmla="*/ 1153391 w 1260127"/>
              <a:gd name="connsiteY16" fmla="*/ 0 h 1663458"/>
              <a:gd name="connsiteX17" fmla="*/ 1260127 w 1260127"/>
              <a:gd name="connsiteY17" fmla="*/ 184399 h 1663458"/>
              <a:gd name="connsiteX18" fmla="*/ 1207555 w 1260127"/>
              <a:gd name="connsiteY18" fmla="*/ 184399 h 1663458"/>
              <a:gd name="connsiteX19" fmla="*/ 1162949 w 1260127"/>
              <a:gd name="connsiteY19" fmla="*/ 228209 h 1663458"/>
              <a:gd name="connsiteX20" fmla="*/ 1154984 w 1260127"/>
              <a:gd name="connsiteY20" fmla="*/ 456816 h 1663458"/>
              <a:gd name="connsiteX21" fmla="*/ 1127503 w 1260127"/>
              <a:gd name="connsiteY21" fmla="*/ 580678 h 1663458"/>
              <a:gd name="connsiteX22" fmla="*/ 1100819 w 1260127"/>
              <a:gd name="connsiteY22" fmla="*/ 631657 h 1663458"/>
              <a:gd name="connsiteX23" fmla="*/ 1077719 w 1260127"/>
              <a:gd name="connsiteY23" fmla="*/ 704540 h 1663458"/>
              <a:gd name="connsiteX24" fmla="*/ 893718 w 1260127"/>
              <a:gd name="connsiteY24" fmla="*/ 1039485 h 1663458"/>
              <a:gd name="connsiteX25" fmla="*/ 883762 w 1260127"/>
              <a:gd name="connsiteY25" fmla="*/ 1054620 h 1663458"/>
              <a:gd name="connsiteX26" fmla="*/ 548020 w 1260127"/>
              <a:gd name="connsiteY26" fmla="*/ 1486345 h 1663458"/>
              <a:gd name="connsiteX27" fmla="*/ 195949 w 1260127"/>
              <a:gd name="connsiteY27" fmla="*/ 1541704 h 1663458"/>
              <a:gd name="connsiteX28" fmla="*/ 150944 w 1260127"/>
              <a:gd name="connsiteY28" fmla="*/ 1558033 h 1663458"/>
              <a:gd name="connsiteX29" fmla="*/ 28277 w 1260127"/>
              <a:gd name="connsiteY29" fmla="*/ 1656406 h 1663458"/>
              <a:gd name="connsiteX30" fmla="*/ 0 w 1260127"/>
              <a:gd name="connsiteY30" fmla="*/ 1654016 h 1663458"/>
              <a:gd name="connsiteX31" fmla="*/ 0 w 1260127"/>
              <a:gd name="connsiteY31" fmla="*/ 1650034 h 1663458"/>
              <a:gd name="connsiteX32" fmla="*/ 63325 w 1260127"/>
              <a:gd name="connsiteY32" fmla="*/ 1589496 h 1663458"/>
              <a:gd name="connsiteX33" fmla="*/ 116295 w 1260127"/>
              <a:gd name="connsiteY33" fmla="*/ 1547280 h 1663458"/>
              <a:gd name="connsiteX34" fmla="*/ 116295 w 1260127"/>
              <a:gd name="connsiteY34" fmla="*/ 1519003 h 1663458"/>
              <a:gd name="connsiteX35" fmla="*/ 27481 w 1260127"/>
              <a:gd name="connsiteY35" fmla="*/ 1448111 h 1663458"/>
              <a:gd name="connsiteX36" fmla="*/ 398 w 1260127"/>
              <a:gd name="connsiteY36" fmla="*/ 1413063 h 1663458"/>
              <a:gd name="connsiteX37" fmla="*/ 398 w 1260127"/>
              <a:gd name="connsiteY37" fmla="*/ 1409080 h 1663458"/>
              <a:gd name="connsiteX38" fmla="*/ 30269 w 1260127"/>
              <a:gd name="connsiteY38" fmla="*/ 1408284 h 1663458"/>
              <a:gd name="connsiteX39" fmla="*/ 159308 w 1260127"/>
              <a:gd name="connsiteY39" fmla="*/ 1511436 h 1663458"/>
              <a:gd name="connsiteX40" fmla="*/ 180416 w 1260127"/>
              <a:gd name="connsiteY40" fmla="*/ 1520596 h 1663458"/>
              <a:gd name="connsiteX41" fmla="*/ 586652 w 1260127"/>
              <a:gd name="connsiteY41" fmla="*/ 1445323 h 1663458"/>
              <a:gd name="connsiteX42" fmla="*/ 835173 w 1260127"/>
              <a:gd name="connsiteY42" fmla="*/ 1203174 h 1663458"/>
              <a:gd name="connsiteX43" fmla="*/ 863848 w 1260127"/>
              <a:gd name="connsiteY43" fmla="*/ 1053823 h 1663458"/>
              <a:gd name="connsiteX44" fmla="*/ 740384 w 1260127"/>
              <a:gd name="connsiteY44" fmla="*/ 1080507 h 1663458"/>
              <a:gd name="connsiteX45" fmla="*/ 563154 w 1260127"/>
              <a:gd name="connsiteY45" fmla="*/ 1038689 h 1663458"/>
              <a:gd name="connsiteX46" fmla="*/ 479119 w 1260127"/>
              <a:gd name="connsiteY46" fmla="*/ 920801 h 1663458"/>
              <a:gd name="connsiteX47" fmla="*/ 645596 w 1260127"/>
              <a:gd name="connsiteY47" fmla="*/ 741977 h 1663458"/>
              <a:gd name="connsiteX48" fmla="*/ 827606 w 1260127"/>
              <a:gd name="connsiteY48" fmla="*/ 856281 h 1663458"/>
              <a:gd name="connsiteX49" fmla="*/ 880974 w 1260127"/>
              <a:gd name="connsiteY49" fmla="*/ 1004836 h 1663458"/>
              <a:gd name="connsiteX50" fmla="*/ 898498 w 1260127"/>
              <a:gd name="connsiteY50" fmla="*/ 1013200 h 1663458"/>
              <a:gd name="connsiteX51" fmla="*/ 1056213 w 1260127"/>
              <a:gd name="connsiteY51" fmla="*/ 749545 h 1663458"/>
              <a:gd name="connsiteX52" fmla="*/ 1058602 w 1260127"/>
              <a:gd name="connsiteY52" fmla="*/ 693787 h 1663458"/>
              <a:gd name="connsiteX53" fmla="*/ 1041078 w 1260127"/>
              <a:gd name="connsiteY53" fmla="*/ 682237 h 1663458"/>
              <a:gd name="connsiteX54" fmla="*/ 926775 w 1260127"/>
              <a:gd name="connsiteY54" fmla="*/ 688609 h 1663458"/>
              <a:gd name="connsiteX55" fmla="*/ 866238 w 1260127"/>
              <a:gd name="connsiteY55" fmla="*/ 639622 h 1663458"/>
              <a:gd name="connsiteX56" fmla="*/ 871017 w 1260127"/>
              <a:gd name="connsiteY56" fmla="*/ 538860 h 1663458"/>
              <a:gd name="connsiteX57" fmla="*/ 966602 w 1260127"/>
              <a:gd name="connsiteY57" fmla="*/ 512175 h 1663458"/>
              <a:gd name="connsiteX58" fmla="*/ 1064178 w 1260127"/>
              <a:gd name="connsiteY58" fmla="*/ 610548 h 1663458"/>
              <a:gd name="connsiteX59" fmla="*/ 1072144 w 1260127"/>
              <a:gd name="connsiteY59" fmla="*/ 630860 h 1663458"/>
              <a:gd name="connsiteX60" fmla="*/ 1074135 w 1260127"/>
              <a:gd name="connsiteY60" fmla="*/ 633250 h 1663458"/>
              <a:gd name="connsiteX61" fmla="*/ 1111971 w 1260127"/>
              <a:gd name="connsiteY61" fmla="*/ 564747 h 1663458"/>
              <a:gd name="connsiteX62" fmla="*/ 1142239 w 1260127"/>
              <a:gd name="connsiteY62" fmla="*/ 352867 h 1663458"/>
              <a:gd name="connsiteX63" fmla="*/ 1143036 w 1260127"/>
              <a:gd name="connsiteY63" fmla="*/ 201525 h 1663458"/>
              <a:gd name="connsiteX64" fmla="*/ 1124715 w 1260127"/>
              <a:gd name="connsiteY64" fmla="*/ 184001 h 1663458"/>
              <a:gd name="connsiteX65" fmla="*/ 1047052 w 1260127"/>
              <a:gd name="connsiteY65" fmla="*/ 184399 h 1663458"/>
              <a:gd name="connsiteX66" fmla="*/ 1153391 w 1260127"/>
              <a:gd name="connsiteY66" fmla="*/ 0 h 166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60127" h="1663458">
                <a:moveTo>
                  <a:pt x="640419" y="761890"/>
                </a:moveTo>
                <a:cubicBezTo>
                  <a:pt x="546029" y="754722"/>
                  <a:pt x="482704" y="822428"/>
                  <a:pt x="498236" y="914428"/>
                </a:cubicBezTo>
                <a:cubicBezTo>
                  <a:pt x="505405" y="957839"/>
                  <a:pt x="529700" y="991294"/>
                  <a:pt x="565544" y="1015987"/>
                </a:cubicBezTo>
                <a:cubicBezTo>
                  <a:pt x="612540" y="1048645"/>
                  <a:pt x="665908" y="1059797"/>
                  <a:pt x="712108" y="1060195"/>
                </a:cubicBezTo>
                <a:cubicBezTo>
                  <a:pt x="765476" y="1060195"/>
                  <a:pt x="807294" y="1052229"/>
                  <a:pt x="847918" y="1037095"/>
                </a:cubicBezTo>
                <a:cubicBezTo>
                  <a:pt x="859069" y="1033113"/>
                  <a:pt x="863052" y="1027537"/>
                  <a:pt x="861459" y="1015190"/>
                </a:cubicBezTo>
                <a:cubicBezTo>
                  <a:pt x="854290" y="954653"/>
                  <a:pt x="835173" y="898895"/>
                  <a:pt x="798134" y="850307"/>
                </a:cubicBezTo>
                <a:cubicBezTo>
                  <a:pt x="758307" y="798531"/>
                  <a:pt x="706930" y="766670"/>
                  <a:pt x="640419" y="761890"/>
                </a:cubicBezTo>
                <a:close/>
                <a:moveTo>
                  <a:pt x="917615" y="529998"/>
                </a:moveTo>
                <a:cubicBezTo>
                  <a:pt x="905169" y="533383"/>
                  <a:pt x="893918" y="540652"/>
                  <a:pt x="884558" y="553197"/>
                </a:cubicBezTo>
                <a:cubicBezTo>
                  <a:pt x="868628" y="574704"/>
                  <a:pt x="869026" y="605769"/>
                  <a:pt x="885355" y="631657"/>
                </a:cubicBezTo>
                <a:cubicBezTo>
                  <a:pt x="906065" y="664315"/>
                  <a:pt x="937927" y="673873"/>
                  <a:pt x="974169" y="675865"/>
                </a:cubicBezTo>
                <a:cubicBezTo>
                  <a:pt x="998065" y="674670"/>
                  <a:pt x="1021165" y="670289"/>
                  <a:pt x="1042672" y="657942"/>
                </a:cubicBezTo>
                <a:cubicBezTo>
                  <a:pt x="1048247" y="654756"/>
                  <a:pt x="1053425" y="651968"/>
                  <a:pt x="1053027" y="643206"/>
                </a:cubicBezTo>
                <a:cubicBezTo>
                  <a:pt x="1050239" y="600990"/>
                  <a:pt x="999658" y="538860"/>
                  <a:pt x="957840" y="530098"/>
                </a:cubicBezTo>
                <a:cubicBezTo>
                  <a:pt x="943702" y="527111"/>
                  <a:pt x="930061" y="526613"/>
                  <a:pt x="917615" y="529998"/>
                </a:cubicBezTo>
                <a:close/>
                <a:moveTo>
                  <a:pt x="1153391" y="0"/>
                </a:moveTo>
                <a:cubicBezTo>
                  <a:pt x="1189235" y="62130"/>
                  <a:pt x="1223486" y="121472"/>
                  <a:pt x="1260127" y="184399"/>
                </a:cubicBezTo>
                <a:cubicBezTo>
                  <a:pt x="1240214" y="184399"/>
                  <a:pt x="1223885" y="184399"/>
                  <a:pt x="1207555" y="184399"/>
                </a:cubicBezTo>
                <a:cubicBezTo>
                  <a:pt x="1162551" y="184399"/>
                  <a:pt x="1162551" y="184399"/>
                  <a:pt x="1162949" y="228209"/>
                </a:cubicBezTo>
                <a:cubicBezTo>
                  <a:pt x="1163347" y="304677"/>
                  <a:pt x="1164144" y="380746"/>
                  <a:pt x="1154984" y="456816"/>
                </a:cubicBezTo>
                <a:cubicBezTo>
                  <a:pt x="1149806" y="499033"/>
                  <a:pt x="1142239" y="540851"/>
                  <a:pt x="1127503" y="580678"/>
                </a:cubicBezTo>
                <a:cubicBezTo>
                  <a:pt x="1120732" y="598600"/>
                  <a:pt x="1114360" y="618115"/>
                  <a:pt x="1100819" y="631657"/>
                </a:cubicBezTo>
                <a:cubicBezTo>
                  <a:pt x="1079312" y="652765"/>
                  <a:pt x="1078118" y="676263"/>
                  <a:pt x="1077719" y="704540"/>
                </a:cubicBezTo>
                <a:cubicBezTo>
                  <a:pt x="1075728" y="848316"/>
                  <a:pt x="1021961" y="964610"/>
                  <a:pt x="893718" y="1039485"/>
                </a:cubicBezTo>
                <a:cubicBezTo>
                  <a:pt x="887346" y="1043070"/>
                  <a:pt x="883762" y="1046654"/>
                  <a:pt x="883762" y="1054620"/>
                </a:cubicBezTo>
                <a:cubicBezTo>
                  <a:pt x="878186" y="1281235"/>
                  <a:pt x="749943" y="1413063"/>
                  <a:pt x="548020" y="1486345"/>
                </a:cubicBezTo>
                <a:cubicBezTo>
                  <a:pt x="434513" y="1527366"/>
                  <a:pt x="315828" y="1540111"/>
                  <a:pt x="195949" y="1541704"/>
                </a:cubicBezTo>
                <a:cubicBezTo>
                  <a:pt x="178425" y="1542102"/>
                  <a:pt x="164486" y="1546483"/>
                  <a:pt x="150944" y="1558033"/>
                </a:cubicBezTo>
                <a:cubicBezTo>
                  <a:pt x="110321" y="1591488"/>
                  <a:pt x="68502" y="1622951"/>
                  <a:pt x="28277" y="1656406"/>
                </a:cubicBezTo>
                <a:cubicBezTo>
                  <a:pt x="16329" y="1666363"/>
                  <a:pt x="8364" y="1665964"/>
                  <a:pt x="0" y="1654016"/>
                </a:cubicBezTo>
                <a:cubicBezTo>
                  <a:pt x="0" y="1652822"/>
                  <a:pt x="0" y="1651228"/>
                  <a:pt x="0" y="1650034"/>
                </a:cubicBezTo>
                <a:cubicBezTo>
                  <a:pt x="13541" y="1621757"/>
                  <a:pt x="41022" y="1608215"/>
                  <a:pt x="63325" y="1589496"/>
                </a:cubicBezTo>
                <a:cubicBezTo>
                  <a:pt x="80451" y="1574760"/>
                  <a:pt x="99169" y="1562016"/>
                  <a:pt x="116295" y="1547280"/>
                </a:cubicBezTo>
                <a:cubicBezTo>
                  <a:pt x="129836" y="1535730"/>
                  <a:pt x="130234" y="1530553"/>
                  <a:pt x="116295" y="1519003"/>
                </a:cubicBezTo>
                <a:cubicBezTo>
                  <a:pt x="87221" y="1494708"/>
                  <a:pt x="57749" y="1471210"/>
                  <a:pt x="27481" y="1448111"/>
                </a:cubicBezTo>
                <a:cubicBezTo>
                  <a:pt x="16329" y="1436959"/>
                  <a:pt x="5974" y="1427002"/>
                  <a:pt x="398" y="1413063"/>
                </a:cubicBezTo>
                <a:cubicBezTo>
                  <a:pt x="398" y="1411868"/>
                  <a:pt x="398" y="1410275"/>
                  <a:pt x="398" y="1409080"/>
                </a:cubicBezTo>
                <a:cubicBezTo>
                  <a:pt x="9957" y="1395539"/>
                  <a:pt x="18320" y="1398725"/>
                  <a:pt x="30269" y="1408284"/>
                </a:cubicBezTo>
                <a:cubicBezTo>
                  <a:pt x="72883" y="1443331"/>
                  <a:pt x="116295" y="1477184"/>
                  <a:pt x="159308" y="1511436"/>
                </a:cubicBezTo>
                <a:cubicBezTo>
                  <a:pt x="165680" y="1516215"/>
                  <a:pt x="171256" y="1520994"/>
                  <a:pt x="180416" y="1520596"/>
                </a:cubicBezTo>
                <a:cubicBezTo>
                  <a:pt x="319811" y="1518206"/>
                  <a:pt x="457214" y="1502674"/>
                  <a:pt x="586652" y="1445323"/>
                </a:cubicBezTo>
                <a:cubicBezTo>
                  <a:pt x="699363" y="1395539"/>
                  <a:pt x="787779" y="1319868"/>
                  <a:pt x="835173" y="1203174"/>
                </a:cubicBezTo>
                <a:cubicBezTo>
                  <a:pt x="854290" y="1156179"/>
                  <a:pt x="863450" y="1106793"/>
                  <a:pt x="863848" y="1053823"/>
                </a:cubicBezTo>
                <a:cubicBezTo>
                  <a:pt x="822826" y="1068559"/>
                  <a:pt x="782601" y="1078914"/>
                  <a:pt x="740384" y="1080507"/>
                </a:cubicBezTo>
                <a:cubicBezTo>
                  <a:pt x="677458" y="1082897"/>
                  <a:pt x="617319" y="1072542"/>
                  <a:pt x="563154" y="1038689"/>
                </a:cubicBezTo>
                <a:cubicBezTo>
                  <a:pt x="518946" y="1011208"/>
                  <a:pt x="489076" y="972576"/>
                  <a:pt x="479119" y="920801"/>
                </a:cubicBezTo>
                <a:cubicBezTo>
                  <a:pt x="459206" y="815657"/>
                  <a:pt x="536868" y="732419"/>
                  <a:pt x="645596" y="741977"/>
                </a:cubicBezTo>
                <a:cubicBezTo>
                  <a:pt x="725648" y="748748"/>
                  <a:pt x="784194" y="790965"/>
                  <a:pt x="827606" y="856281"/>
                </a:cubicBezTo>
                <a:cubicBezTo>
                  <a:pt x="857476" y="901286"/>
                  <a:pt x="874601" y="951069"/>
                  <a:pt x="880974" y="1004836"/>
                </a:cubicBezTo>
                <a:cubicBezTo>
                  <a:pt x="882965" y="1020767"/>
                  <a:pt x="886948" y="1020368"/>
                  <a:pt x="898498" y="1013200"/>
                </a:cubicBezTo>
                <a:cubicBezTo>
                  <a:pt x="994879" y="951468"/>
                  <a:pt x="1042672" y="860662"/>
                  <a:pt x="1056213" y="749545"/>
                </a:cubicBezTo>
                <a:cubicBezTo>
                  <a:pt x="1058602" y="731224"/>
                  <a:pt x="1057806" y="712505"/>
                  <a:pt x="1058602" y="693787"/>
                </a:cubicBezTo>
                <a:cubicBezTo>
                  <a:pt x="1059001" y="680246"/>
                  <a:pt x="1056611" y="674670"/>
                  <a:pt x="1041078" y="682237"/>
                </a:cubicBezTo>
                <a:cubicBezTo>
                  <a:pt x="1004039" y="699362"/>
                  <a:pt x="965805" y="701752"/>
                  <a:pt x="926775" y="688609"/>
                </a:cubicBezTo>
                <a:cubicBezTo>
                  <a:pt x="900489" y="679847"/>
                  <a:pt x="880177" y="663916"/>
                  <a:pt x="866238" y="639622"/>
                </a:cubicBezTo>
                <a:cubicBezTo>
                  <a:pt x="847121" y="605769"/>
                  <a:pt x="848316" y="565544"/>
                  <a:pt x="871017" y="538860"/>
                </a:cubicBezTo>
                <a:cubicBezTo>
                  <a:pt x="896506" y="508591"/>
                  <a:pt x="929961" y="501422"/>
                  <a:pt x="966602" y="512175"/>
                </a:cubicBezTo>
                <a:cubicBezTo>
                  <a:pt x="1016386" y="526912"/>
                  <a:pt x="1044265" y="565146"/>
                  <a:pt x="1064178" y="610548"/>
                </a:cubicBezTo>
                <a:cubicBezTo>
                  <a:pt x="1066966" y="617319"/>
                  <a:pt x="1069356" y="624089"/>
                  <a:pt x="1072144" y="630860"/>
                </a:cubicBezTo>
                <a:cubicBezTo>
                  <a:pt x="1072542" y="631258"/>
                  <a:pt x="1072940" y="631657"/>
                  <a:pt x="1074135" y="633250"/>
                </a:cubicBezTo>
                <a:cubicBezTo>
                  <a:pt x="1093252" y="613734"/>
                  <a:pt x="1103607" y="589838"/>
                  <a:pt x="1111971" y="564747"/>
                </a:cubicBezTo>
                <a:cubicBezTo>
                  <a:pt x="1135070" y="495846"/>
                  <a:pt x="1139451" y="424556"/>
                  <a:pt x="1142239" y="352867"/>
                </a:cubicBezTo>
                <a:cubicBezTo>
                  <a:pt x="1144230" y="302685"/>
                  <a:pt x="1142239" y="252105"/>
                  <a:pt x="1143036" y="201525"/>
                </a:cubicBezTo>
                <a:cubicBezTo>
                  <a:pt x="1143434" y="187187"/>
                  <a:pt x="1138256" y="183603"/>
                  <a:pt x="1124715" y="184001"/>
                </a:cubicBezTo>
                <a:cubicBezTo>
                  <a:pt x="1100421" y="184797"/>
                  <a:pt x="1075728" y="184399"/>
                  <a:pt x="1047052" y="184399"/>
                </a:cubicBezTo>
                <a:cubicBezTo>
                  <a:pt x="1082897" y="122269"/>
                  <a:pt x="1117148" y="62927"/>
                  <a:pt x="1153391" y="0"/>
                </a:cubicBezTo>
                <a:close/>
              </a:path>
            </a:pathLst>
          </a:custGeom>
          <a:solidFill>
            <a:schemeClr val="accent1"/>
          </a:solidFill>
          <a:ln w="3981" cap="flat">
            <a:noFill/>
            <a:prstDash val="solid"/>
            <a:miter/>
          </a:ln>
        </p:spPr>
        <p:txBody>
          <a:bodyPr wrap="square" rtlCol="0" anchor="ctr">
            <a:noAutofit/>
          </a:bodyPr>
          <a:lstStyle/>
          <a:p>
            <a:endParaRPr lang="en-US"/>
          </a:p>
        </p:txBody>
      </p:sp>
      <p:grpSp>
        <p:nvGrpSpPr>
          <p:cNvPr id="46" name="그룹 39">
            <a:extLst>
              <a:ext uri="{FF2B5EF4-FFF2-40B4-BE49-F238E27FC236}">
                <a16:creationId xmlns:a16="http://schemas.microsoft.com/office/drawing/2014/main" id="{DC645540-A2E4-E2AB-2314-AAB5B5BF68C9}"/>
              </a:ext>
            </a:extLst>
          </p:cNvPr>
          <p:cNvGrpSpPr/>
          <p:nvPr/>
        </p:nvGrpSpPr>
        <p:grpSpPr>
          <a:xfrm>
            <a:off x="5654957" y="2830340"/>
            <a:ext cx="879217" cy="886735"/>
            <a:chOff x="3949971" y="3289143"/>
            <a:chExt cx="879217" cy="886735"/>
          </a:xfrm>
        </p:grpSpPr>
        <p:sp>
          <p:nvSpPr>
            <p:cNvPr id="47" name="자유형: 도형 27">
              <a:extLst>
                <a:ext uri="{FF2B5EF4-FFF2-40B4-BE49-F238E27FC236}">
                  <a16:creationId xmlns:a16="http://schemas.microsoft.com/office/drawing/2014/main" id="{BB916279-3E01-70B0-6B89-DBC1781DC125}"/>
                </a:ext>
              </a:extLst>
            </p:cNvPr>
            <p:cNvSpPr/>
            <p:nvPr/>
          </p:nvSpPr>
          <p:spPr>
            <a:xfrm>
              <a:off x="3949971" y="3289143"/>
              <a:ext cx="879217" cy="886734"/>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solidFill>
            <a:ln w="7691" cap="flat">
              <a:noFill/>
              <a:prstDash val="solid"/>
              <a:miter/>
            </a:ln>
          </p:spPr>
          <p:txBody>
            <a:bodyPr rtlCol="0" anchor="ctr"/>
            <a:lstStyle/>
            <a:p>
              <a:endParaRPr lang="ko-KR" altLang="en-US"/>
            </a:p>
          </p:txBody>
        </p:sp>
        <p:sp>
          <p:nvSpPr>
            <p:cNvPr id="48" name="자유형: 도형 32">
              <a:extLst>
                <a:ext uri="{FF2B5EF4-FFF2-40B4-BE49-F238E27FC236}">
                  <a16:creationId xmlns:a16="http://schemas.microsoft.com/office/drawing/2014/main" id="{B6B6651A-CAB7-460C-D9A1-28768556EDA1}"/>
                </a:ext>
              </a:extLst>
            </p:cNvPr>
            <p:cNvSpPr/>
            <p:nvPr/>
          </p:nvSpPr>
          <p:spPr>
            <a:xfrm>
              <a:off x="3949971" y="3746797"/>
              <a:ext cx="879217" cy="429081"/>
            </a:xfrm>
            <a:custGeom>
              <a:avLst/>
              <a:gdLst>
                <a:gd name="connsiteX0" fmla="*/ 270764 w 879217"/>
                <a:gd name="connsiteY0" fmla="*/ 265557 h 429081"/>
                <a:gd name="connsiteX1" fmla="*/ 291472 w 879217"/>
                <a:gd name="connsiteY1" fmla="*/ 277703 h 429081"/>
                <a:gd name="connsiteX2" fmla="*/ 291353 w 879217"/>
                <a:gd name="connsiteY2" fmla="*/ 302362 h 429081"/>
                <a:gd name="connsiteX3" fmla="*/ 245647 w 879217"/>
                <a:gd name="connsiteY3" fmla="*/ 362723 h 429081"/>
                <a:gd name="connsiteX4" fmla="*/ 211947 w 879217"/>
                <a:gd name="connsiteY4" fmla="*/ 364375 h 429081"/>
                <a:gd name="connsiteX5" fmla="*/ 208980 w 879217"/>
                <a:gd name="connsiteY5" fmla="*/ 330746 h 429081"/>
                <a:gd name="connsiteX6" fmla="*/ 250724 w 879217"/>
                <a:gd name="connsiteY6" fmla="*/ 275582 h 429081"/>
                <a:gd name="connsiteX7" fmla="*/ 270764 w 879217"/>
                <a:gd name="connsiteY7" fmla="*/ 265557 h 429081"/>
                <a:gd name="connsiteX8" fmla="*/ 463892 w 879217"/>
                <a:gd name="connsiteY8" fmla="*/ 265167 h 429081"/>
                <a:gd name="connsiteX9" fmla="*/ 473260 w 879217"/>
                <a:gd name="connsiteY9" fmla="*/ 268105 h 429081"/>
                <a:gd name="connsiteX10" fmla="*/ 482469 w 879217"/>
                <a:gd name="connsiteY10" fmla="*/ 301944 h 429081"/>
                <a:gd name="connsiteX11" fmla="*/ 411287 w 879217"/>
                <a:gd name="connsiteY11" fmla="*/ 415786 h 429081"/>
                <a:gd name="connsiteX12" fmla="*/ 390360 w 879217"/>
                <a:gd name="connsiteY12" fmla="*/ 426827 h 429081"/>
                <a:gd name="connsiteX13" fmla="*/ 369344 w 879217"/>
                <a:gd name="connsiteY13" fmla="*/ 413894 h 429081"/>
                <a:gd name="connsiteX14" fmla="*/ 371017 w 879217"/>
                <a:gd name="connsiteY14" fmla="*/ 388030 h 429081"/>
                <a:gd name="connsiteX15" fmla="*/ 410192 w 879217"/>
                <a:gd name="connsiteY15" fmla="*/ 328038 h 429081"/>
                <a:gd name="connsiteX16" fmla="*/ 439670 w 879217"/>
                <a:gd name="connsiteY16" fmla="*/ 278320 h 429081"/>
                <a:gd name="connsiteX17" fmla="*/ 463892 w 879217"/>
                <a:gd name="connsiteY17" fmla="*/ 265167 h 429081"/>
                <a:gd name="connsiteX18" fmla="*/ 148268 w 879217"/>
                <a:gd name="connsiteY18" fmla="*/ 160007 h 429081"/>
                <a:gd name="connsiteX19" fmla="*/ 157261 w 879217"/>
                <a:gd name="connsiteY19" fmla="*/ 163333 h 429081"/>
                <a:gd name="connsiteX20" fmla="*/ 165783 w 879217"/>
                <a:gd name="connsiteY20" fmla="*/ 196027 h 429081"/>
                <a:gd name="connsiteX21" fmla="*/ 123641 w 879217"/>
                <a:gd name="connsiteY21" fmla="*/ 254695 h 429081"/>
                <a:gd name="connsiteX22" fmla="*/ 103939 w 879217"/>
                <a:gd name="connsiteY22" fmla="*/ 262660 h 429081"/>
                <a:gd name="connsiteX23" fmla="*/ 83660 w 879217"/>
                <a:gd name="connsiteY23" fmla="*/ 248802 h 429081"/>
                <a:gd name="connsiteX24" fmla="*/ 86557 w 879217"/>
                <a:gd name="connsiteY24" fmla="*/ 223126 h 429081"/>
                <a:gd name="connsiteX25" fmla="*/ 124069 w 879217"/>
                <a:gd name="connsiteY25" fmla="*/ 170880 h 429081"/>
                <a:gd name="connsiteX26" fmla="*/ 148268 w 879217"/>
                <a:gd name="connsiteY26" fmla="*/ 160007 h 429081"/>
                <a:gd name="connsiteX27" fmla="*/ 681888 w 879217"/>
                <a:gd name="connsiteY27" fmla="*/ 96592 h 429081"/>
                <a:gd name="connsiteX28" fmla="*/ 704030 w 879217"/>
                <a:gd name="connsiteY28" fmla="*/ 123641 h 429081"/>
                <a:gd name="connsiteX29" fmla="*/ 699032 w 879217"/>
                <a:gd name="connsiteY29" fmla="*/ 151098 h 429081"/>
                <a:gd name="connsiteX30" fmla="*/ 616560 w 879217"/>
                <a:gd name="connsiteY30" fmla="*/ 390867 h 429081"/>
                <a:gd name="connsiteX31" fmla="*/ 583816 w 879217"/>
                <a:gd name="connsiteY31" fmla="*/ 402764 h 429081"/>
                <a:gd name="connsiteX32" fmla="*/ 572567 w 879217"/>
                <a:gd name="connsiteY32" fmla="*/ 369513 h 429081"/>
                <a:gd name="connsiteX33" fmla="*/ 597346 w 879217"/>
                <a:gd name="connsiteY33" fmla="*/ 316171 h 429081"/>
                <a:gd name="connsiteX34" fmla="*/ 655407 w 879217"/>
                <a:gd name="connsiteY34" fmla="*/ 117687 h 429081"/>
                <a:gd name="connsiteX35" fmla="*/ 681888 w 879217"/>
                <a:gd name="connsiteY35" fmla="*/ 96592 h 429081"/>
                <a:gd name="connsiteX36" fmla="*/ 359548 w 879217"/>
                <a:gd name="connsiteY36" fmla="*/ 46326 h 429081"/>
                <a:gd name="connsiteX37" fmla="*/ 381908 w 879217"/>
                <a:gd name="connsiteY37" fmla="*/ 73296 h 429081"/>
                <a:gd name="connsiteX38" fmla="*/ 376632 w 879217"/>
                <a:gd name="connsiteY38" fmla="*/ 100355 h 429081"/>
                <a:gd name="connsiteX39" fmla="*/ 324216 w 879217"/>
                <a:gd name="connsiteY39" fmla="*/ 246532 h 429081"/>
                <a:gd name="connsiteX40" fmla="*/ 288525 w 879217"/>
                <a:gd name="connsiteY40" fmla="*/ 256955 h 429081"/>
                <a:gd name="connsiteX41" fmla="*/ 280182 w 879217"/>
                <a:gd name="connsiteY41" fmla="*/ 225157 h 429081"/>
                <a:gd name="connsiteX42" fmla="*/ 306057 w 879217"/>
                <a:gd name="connsiteY42" fmla="*/ 166639 h 429081"/>
                <a:gd name="connsiteX43" fmla="*/ 333265 w 879217"/>
                <a:gd name="connsiteY43" fmla="*/ 67342 h 429081"/>
                <a:gd name="connsiteX44" fmla="*/ 359548 w 879217"/>
                <a:gd name="connsiteY44" fmla="*/ 46326 h 429081"/>
                <a:gd name="connsiteX45" fmla="*/ 608466 w 879217"/>
                <a:gd name="connsiteY45" fmla="*/ 1745 h 429081"/>
                <a:gd name="connsiteX46" fmla="*/ 632917 w 879217"/>
                <a:gd name="connsiteY46" fmla="*/ 28147 h 429081"/>
                <a:gd name="connsiteX47" fmla="*/ 625341 w 879217"/>
                <a:gd name="connsiteY47" fmla="*/ 98354 h 429081"/>
                <a:gd name="connsiteX48" fmla="*/ 586126 w 879217"/>
                <a:gd name="connsiteY48" fmla="*/ 255601 h 429081"/>
                <a:gd name="connsiteX49" fmla="*/ 508513 w 879217"/>
                <a:gd name="connsiteY49" fmla="*/ 416841 h 429081"/>
                <a:gd name="connsiteX50" fmla="*/ 482140 w 879217"/>
                <a:gd name="connsiteY50" fmla="*/ 428519 h 429081"/>
                <a:gd name="connsiteX51" fmla="*/ 463066 w 879217"/>
                <a:gd name="connsiteY51" fmla="*/ 407274 h 429081"/>
                <a:gd name="connsiteX52" fmla="*/ 467108 w 879217"/>
                <a:gd name="connsiteY52" fmla="*/ 390807 h 429081"/>
                <a:gd name="connsiteX53" fmla="*/ 512136 w 879217"/>
                <a:gd name="connsiteY53" fmla="*/ 307400 h 429081"/>
                <a:gd name="connsiteX54" fmla="*/ 573682 w 879217"/>
                <a:gd name="connsiteY54" fmla="*/ 111863 h 429081"/>
                <a:gd name="connsiteX55" fmla="*/ 584095 w 879217"/>
                <a:gd name="connsiteY55" fmla="*/ 25618 h 429081"/>
                <a:gd name="connsiteX56" fmla="*/ 608466 w 879217"/>
                <a:gd name="connsiteY56" fmla="*/ 1745 h 429081"/>
                <a:gd name="connsiteX57" fmla="*/ 118116 w 879217"/>
                <a:gd name="connsiteY57" fmla="*/ 520 h 429081"/>
                <a:gd name="connsiteX58" fmla="*/ 141452 w 879217"/>
                <a:gd name="connsiteY58" fmla="*/ 27928 h 429081"/>
                <a:gd name="connsiteX59" fmla="*/ 79827 w 879217"/>
                <a:gd name="connsiteY59" fmla="*/ 178685 h 429081"/>
                <a:gd name="connsiteX60" fmla="*/ 59607 w 879217"/>
                <a:gd name="connsiteY60" fmla="*/ 189068 h 429081"/>
                <a:gd name="connsiteX61" fmla="*/ 38332 w 879217"/>
                <a:gd name="connsiteY61" fmla="*/ 175997 h 429081"/>
                <a:gd name="connsiteX62" fmla="*/ 39985 w 879217"/>
                <a:gd name="connsiteY62" fmla="*/ 150471 h 429081"/>
                <a:gd name="connsiteX63" fmla="*/ 69433 w 879217"/>
                <a:gd name="connsiteY63" fmla="*/ 99628 h 429081"/>
                <a:gd name="connsiteX64" fmla="*/ 92749 w 879217"/>
                <a:gd name="connsiteY64" fmla="*/ 23060 h 429081"/>
                <a:gd name="connsiteX65" fmla="*/ 118116 w 879217"/>
                <a:gd name="connsiteY65" fmla="*/ 520 h 429081"/>
                <a:gd name="connsiteX66" fmla="*/ 829204 w 879217"/>
                <a:gd name="connsiteY66" fmla="*/ 0 h 429081"/>
                <a:gd name="connsiteX67" fmla="*/ 879217 w 879217"/>
                <a:gd name="connsiteY67" fmla="*/ 0 h 429081"/>
                <a:gd name="connsiteX68" fmla="*/ 879217 w 879217"/>
                <a:gd name="connsiteY68" fmla="*/ 1805 h 429081"/>
                <a:gd name="connsiteX69" fmla="*/ 878023 w 879217"/>
                <a:gd name="connsiteY69" fmla="*/ 24185 h 429081"/>
                <a:gd name="connsiteX70" fmla="*/ 863089 w 879217"/>
                <a:gd name="connsiteY70" fmla="*/ 160695 h 429081"/>
                <a:gd name="connsiteX71" fmla="*/ 839435 w 879217"/>
                <a:gd name="connsiteY71" fmla="*/ 182428 h 429081"/>
                <a:gd name="connsiteX72" fmla="*/ 815303 w 879217"/>
                <a:gd name="connsiteY72" fmla="*/ 164428 h 429081"/>
                <a:gd name="connsiteX73" fmla="*/ 815024 w 879217"/>
                <a:gd name="connsiteY73" fmla="*/ 151795 h 429081"/>
                <a:gd name="connsiteX74" fmla="*/ 826368 w 879217"/>
                <a:gd name="connsiteY74" fmla="*/ 64104 h 429081"/>
                <a:gd name="connsiteX75" fmla="*/ 747412 w 879217"/>
                <a:gd name="connsiteY75" fmla="*/ 0 h 429081"/>
                <a:gd name="connsiteX76" fmla="*/ 796096 w 879217"/>
                <a:gd name="connsiteY76" fmla="*/ 0 h 429081"/>
                <a:gd name="connsiteX77" fmla="*/ 780258 w 879217"/>
                <a:gd name="connsiteY77" fmla="*/ 159608 h 429081"/>
                <a:gd name="connsiteX78" fmla="*/ 734424 w 879217"/>
                <a:gd name="connsiteY78" fmla="*/ 324693 h 429081"/>
                <a:gd name="connsiteX79" fmla="*/ 702905 w 879217"/>
                <a:gd name="connsiteY79" fmla="*/ 340094 h 429081"/>
                <a:gd name="connsiteX80" fmla="*/ 688588 w 879217"/>
                <a:gd name="connsiteY80" fmla="*/ 307818 h 429081"/>
                <a:gd name="connsiteX81" fmla="*/ 725524 w 879217"/>
                <a:gd name="connsiteY81" fmla="*/ 183513 h 429081"/>
                <a:gd name="connsiteX82" fmla="*/ 745474 w 879217"/>
                <a:gd name="connsiteY82" fmla="*/ 51154 h 429081"/>
                <a:gd name="connsiteX83" fmla="*/ 666740 w 879217"/>
                <a:gd name="connsiteY83" fmla="*/ 0 h 429081"/>
                <a:gd name="connsiteX84" fmla="*/ 715412 w 879217"/>
                <a:gd name="connsiteY84" fmla="*/ 0 h 429081"/>
                <a:gd name="connsiteX85" fmla="*/ 715379 w 879217"/>
                <a:gd name="connsiteY85" fmla="*/ 11840 h 429081"/>
                <a:gd name="connsiteX86" fmla="*/ 680584 w 879217"/>
                <a:gd name="connsiteY86" fmla="*/ 33593 h 429081"/>
                <a:gd name="connsiteX87" fmla="*/ 666577 w 879217"/>
                <a:gd name="connsiteY87" fmla="*/ 11123 h 429081"/>
                <a:gd name="connsiteX88" fmla="*/ 502848 w 879217"/>
                <a:gd name="connsiteY88" fmla="*/ 0 h 429081"/>
                <a:gd name="connsiteX89" fmla="*/ 552117 w 879217"/>
                <a:gd name="connsiteY89" fmla="*/ 0 h 429081"/>
                <a:gd name="connsiteX90" fmla="*/ 543032 w 879217"/>
                <a:gd name="connsiteY90" fmla="*/ 97744 h 429081"/>
                <a:gd name="connsiteX91" fmla="*/ 518200 w 879217"/>
                <a:gd name="connsiteY91" fmla="*/ 201712 h 429081"/>
                <a:gd name="connsiteX92" fmla="*/ 490374 w 879217"/>
                <a:gd name="connsiteY92" fmla="*/ 218666 h 429081"/>
                <a:gd name="connsiteX93" fmla="*/ 470473 w 879217"/>
                <a:gd name="connsiteY93" fmla="*/ 193548 h 429081"/>
                <a:gd name="connsiteX94" fmla="*/ 472225 w 879217"/>
                <a:gd name="connsiteY94" fmla="*/ 185116 h 429081"/>
                <a:gd name="connsiteX95" fmla="*/ 500329 w 879217"/>
                <a:gd name="connsiteY95" fmla="*/ 48347 h 429081"/>
                <a:gd name="connsiteX96" fmla="*/ 420535 w 879217"/>
                <a:gd name="connsiteY96" fmla="*/ 0 h 429081"/>
                <a:gd name="connsiteX97" fmla="*/ 471355 w 879217"/>
                <a:gd name="connsiteY97" fmla="*/ 0 h 429081"/>
                <a:gd name="connsiteX98" fmla="*/ 464583 w 879217"/>
                <a:gd name="connsiteY98" fmla="*/ 72708 h 429081"/>
                <a:gd name="connsiteX99" fmla="*/ 394243 w 879217"/>
                <a:gd name="connsiteY99" fmla="*/ 288464 h 429081"/>
                <a:gd name="connsiteX100" fmla="*/ 323957 w 879217"/>
                <a:gd name="connsiteY100" fmla="*/ 396164 h 429081"/>
                <a:gd name="connsiteX101" fmla="*/ 297764 w 879217"/>
                <a:gd name="connsiteY101" fmla="*/ 405014 h 429081"/>
                <a:gd name="connsiteX102" fmla="*/ 280103 w 879217"/>
                <a:gd name="connsiteY102" fmla="*/ 384526 h 429081"/>
                <a:gd name="connsiteX103" fmla="*/ 286235 w 879217"/>
                <a:gd name="connsiteY103" fmla="*/ 364973 h 429081"/>
                <a:gd name="connsiteX104" fmla="*/ 333375 w 879217"/>
                <a:gd name="connsiteY104" fmla="*/ 297026 h 429081"/>
                <a:gd name="connsiteX105" fmla="*/ 412950 w 879217"/>
                <a:gd name="connsiteY105" fmla="*/ 84635 h 429081"/>
                <a:gd name="connsiteX106" fmla="*/ 257486 w 879217"/>
                <a:gd name="connsiteY106" fmla="*/ 0 h 429081"/>
                <a:gd name="connsiteX107" fmla="*/ 306942 w 879217"/>
                <a:gd name="connsiteY107" fmla="*/ 0 h 429081"/>
                <a:gd name="connsiteX108" fmla="*/ 298775 w 879217"/>
                <a:gd name="connsiteY108" fmla="*/ 73965 h 429081"/>
                <a:gd name="connsiteX109" fmla="*/ 180955 w 879217"/>
                <a:gd name="connsiteY109" fmla="*/ 313105 h 429081"/>
                <a:gd name="connsiteX110" fmla="*/ 154503 w 879217"/>
                <a:gd name="connsiteY110" fmla="*/ 321238 h 429081"/>
                <a:gd name="connsiteX111" fmla="*/ 137400 w 879217"/>
                <a:gd name="connsiteY111" fmla="*/ 299525 h 429081"/>
                <a:gd name="connsiteX112" fmla="*/ 143951 w 879217"/>
                <a:gd name="connsiteY112" fmla="*/ 281137 h 429081"/>
                <a:gd name="connsiteX113" fmla="*/ 191558 w 879217"/>
                <a:gd name="connsiteY113" fmla="*/ 216526 h 429081"/>
                <a:gd name="connsiteX114" fmla="*/ 253442 w 879217"/>
                <a:gd name="connsiteY114" fmla="*/ 50517 h 429081"/>
                <a:gd name="connsiteX115" fmla="*/ 176036 w 879217"/>
                <a:gd name="connsiteY115" fmla="*/ 0 h 429081"/>
                <a:gd name="connsiteX116" fmla="*/ 225378 w 879217"/>
                <a:gd name="connsiteY116" fmla="*/ 0 h 429081"/>
                <a:gd name="connsiteX117" fmla="*/ 220663 w 879217"/>
                <a:gd name="connsiteY117" fmla="*/ 48788 h 429081"/>
                <a:gd name="connsiteX118" fmla="*/ 203823 w 879217"/>
                <a:gd name="connsiteY118" fmla="*/ 114263 h 429081"/>
                <a:gd name="connsiteX119" fmla="*/ 172842 w 879217"/>
                <a:gd name="connsiteY119" fmla="*/ 130152 h 429081"/>
                <a:gd name="connsiteX120" fmla="*/ 157560 w 879217"/>
                <a:gd name="connsiteY120" fmla="*/ 98603 h 429081"/>
                <a:gd name="connsiteX121" fmla="*/ 172935 w 879217"/>
                <a:gd name="connsiteY121" fmla="*/ 36887 h 429081"/>
                <a:gd name="connsiteX122" fmla="*/ 13036 w 879217"/>
                <a:gd name="connsiteY122" fmla="*/ 0 h 429081"/>
                <a:gd name="connsiteX123" fmla="*/ 61958 w 879217"/>
                <a:gd name="connsiteY123" fmla="*/ 0 h 429081"/>
                <a:gd name="connsiteX124" fmla="*/ 59791 w 879217"/>
                <a:gd name="connsiteY124" fmla="*/ 23105 h 429081"/>
                <a:gd name="connsiteX125" fmla="*/ 47541 w 879217"/>
                <a:gd name="connsiteY125" fmla="*/ 67302 h 429081"/>
                <a:gd name="connsiteX126" fmla="*/ 24255 w 879217"/>
                <a:gd name="connsiteY126" fmla="*/ 83759 h 429081"/>
                <a:gd name="connsiteX127" fmla="*/ 1467 w 879217"/>
                <a:gd name="connsiteY127" fmla="*/ 51055 h 429081"/>
                <a:gd name="connsiteX128" fmla="*/ 12468 w 879217"/>
                <a:gd name="connsiteY128" fmla="*/ 8226 h 42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879217" h="429081">
                  <a:moveTo>
                    <a:pt x="270764" y="265557"/>
                  </a:moveTo>
                  <a:cubicBezTo>
                    <a:pt x="279535" y="265796"/>
                    <a:pt x="286813" y="269678"/>
                    <a:pt x="291472" y="277703"/>
                  </a:cubicBezTo>
                  <a:cubicBezTo>
                    <a:pt x="296191" y="285836"/>
                    <a:pt x="296430" y="294478"/>
                    <a:pt x="291353" y="302362"/>
                  </a:cubicBezTo>
                  <a:cubicBezTo>
                    <a:pt x="277664" y="323627"/>
                    <a:pt x="262462" y="343827"/>
                    <a:pt x="245647" y="362723"/>
                  </a:cubicBezTo>
                  <a:cubicBezTo>
                    <a:pt x="236816" y="372639"/>
                    <a:pt x="221813" y="373017"/>
                    <a:pt x="211947" y="364375"/>
                  </a:cubicBezTo>
                  <a:cubicBezTo>
                    <a:pt x="202041" y="355694"/>
                    <a:pt x="200478" y="340950"/>
                    <a:pt x="208980" y="330746"/>
                  </a:cubicBezTo>
                  <a:cubicBezTo>
                    <a:pt x="223774" y="313015"/>
                    <a:pt x="237742" y="294687"/>
                    <a:pt x="250724" y="275582"/>
                  </a:cubicBezTo>
                  <a:cubicBezTo>
                    <a:pt x="255303" y="268872"/>
                    <a:pt x="262143" y="265746"/>
                    <a:pt x="270764" y="265557"/>
                  </a:cubicBezTo>
                  <a:close/>
                  <a:moveTo>
                    <a:pt x="463892" y="265167"/>
                  </a:moveTo>
                  <a:cubicBezTo>
                    <a:pt x="467049" y="265487"/>
                    <a:pt x="470219" y="266450"/>
                    <a:pt x="473260" y="268105"/>
                  </a:cubicBezTo>
                  <a:cubicBezTo>
                    <a:pt x="485266" y="274646"/>
                    <a:pt x="489438" y="289440"/>
                    <a:pt x="482469" y="301944"/>
                  </a:cubicBezTo>
                  <a:cubicBezTo>
                    <a:pt x="460666" y="341089"/>
                    <a:pt x="436823" y="378970"/>
                    <a:pt x="411287" y="415786"/>
                  </a:cubicBezTo>
                  <a:cubicBezTo>
                    <a:pt x="406339" y="422924"/>
                    <a:pt x="399499" y="426628"/>
                    <a:pt x="390360" y="426827"/>
                  </a:cubicBezTo>
                  <a:cubicBezTo>
                    <a:pt x="381251" y="426458"/>
                    <a:pt x="373844" y="422357"/>
                    <a:pt x="369344" y="413894"/>
                  </a:cubicBezTo>
                  <a:cubicBezTo>
                    <a:pt x="364645" y="405064"/>
                    <a:pt x="365511" y="396383"/>
                    <a:pt x="371017" y="388030"/>
                  </a:cubicBezTo>
                  <a:cubicBezTo>
                    <a:pt x="384148" y="368079"/>
                    <a:pt x="397478" y="348247"/>
                    <a:pt x="410192" y="328038"/>
                  </a:cubicBezTo>
                  <a:cubicBezTo>
                    <a:pt x="420436" y="311731"/>
                    <a:pt x="429993" y="294985"/>
                    <a:pt x="439670" y="278320"/>
                  </a:cubicBezTo>
                  <a:cubicBezTo>
                    <a:pt x="445069" y="269031"/>
                    <a:pt x="454421" y="264206"/>
                    <a:pt x="463892" y="265167"/>
                  </a:cubicBezTo>
                  <a:close/>
                  <a:moveTo>
                    <a:pt x="148268" y="160007"/>
                  </a:moveTo>
                  <a:cubicBezTo>
                    <a:pt x="151363" y="160509"/>
                    <a:pt x="154419" y="161609"/>
                    <a:pt x="157261" y="163333"/>
                  </a:cubicBezTo>
                  <a:cubicBezTo>
                    <a:pt x="168391" y="170093"/>
                    <a:pt x="172443" y="184658"/>
                    <a:pt x="165783" y="196027"/>
                  </a:cubicBezTo>
                  <a:cubicBezTo>
                    <a:pt x="153568" y="216874"/>
                    <a:pt x="139451" y="236417"/>
                    <a:pt x="123641" y="254695"/>
                  </a:cubicBezTo>
                  <a:cubicBezTo>
                    <a:pt x="118853" y="260231"/>
                    <a:pt x="112511" y="262749"/>
                    <a:pt x="103939" y="262660"/>
                  </a:cubicBezTo>
                  <a:cubicBezTo>
                    <a:pt x="95358" y="262152"/>
                    <a:pt x="87921" y="257702"/>
                    <a:pt x="83660" y="248802"/>
                  </a:cubicBezTo>
                  <a:cubicBezTo>
                    <a:pt x="79339" y="239772"/>
                    <a:pt x="80205" y="230832"/>
                    <a:pt x="86557" y="223126"/>
                  </a:cubicBezTo>
                  <a:cubicBezTo>
                    <a:pt x="100226" y="206530"/>
                    <a:pt x="112720" y="189148"/>
                    <a:pt x="124069" y="170880"/>
                  </a:cubicBezTo>
                  <a:cubicBezTo>
                    <a:pt x="129348" y="162375"/>
                    <a:pt x="138984" y="158502"/>
                    <a:pt x="148268" y="160007"/>
                  </a:cubicBezTo>
                  <a:close/>
                  <a:moveTo>
                    <a:pt x="681888" y="96592"/>
                  </a:moveTo>
                  <a:cubicBezTo>
                    <a:pt x="694502" y="97617"/>
                    <a:pt x="704119" y="108239"/>
                    <a:pt x="704030" y="123641"/>
                  </a:cubicBezTo>
                  <a:cubicBezTo>
                    <a:pt x="702676" y="131137"/>
                    <a:pt x="700983" y="141142"/>
                    <a:pt x="699032" y="151098"/>
                  </a:cubicBezTo>
                  <a:cubicBezTo>
                    <a:pt x="682625" y="234834"/>
                    <a:pt x="655128" y="314757"/>
                    <a:pt x="616560" y="390867"/>
                  </a:cubicBezTo>
                  <a:cubicBezTo>
                    <a:pt x="610119" y="403591"/>
                    <a:pt x="596121" y="408638"/>
                    <a:pt x="583816" y="402764"/>
                  </a:cubicBezTo>
                  <a:cubicBezTo>
                    <a:pt x="571372" y="396821"/>
                    <a:pt x="566534" y="382305"/>
                    <a:pt x="572567" y="369513"/>
                  </a:cubicBezTo>
                  <a:cubicBezTo>
                    <a:pt x="580929" y="351782"/>
                    <a:pt x="589601" y="334170"/>
                    <a:pt x="597346" y="316171"/>
                  </a:cubicBezTo>
                  <a:cubicBezTo>
                    <a:pt x="624793" y="252396"/>
                    <a:pt x="643958" y="186161"/>
                    <a:pt x="655407" y="117687"/>
                  </a:cubicBezTo>
                  <a:cubicBezTo>
                    <a:pt x="657647" y="104287"/>
                    <a:pt x="668628" y="95506"/>
                    <a:pt x="681888" y="96592"/>
                  </a:cubicBezTo>
                  <a:close/>
                  <a:moveTo>
                    <a:pt x="359548" y="46326"/>
                  </a:moveTo>
                  <a:cubicBezTo>
                    <a:pt x="372311" y="47521"/>
                    <a:pt x="381908" y="57994"/>
                    <a:pt x="381908" y="73296"/>
                  </a:cubicBezTo>
                  <a:cubicBezTo>
                    <a:pt x="380475" y="80673"/>
                    <a:pt x="378752" y="90548"/>
                    <a:pt x="376632" y="100355"/>
                  </a:cubicBezTo>
                  <a:cubicBezTo>
                    <a:pt x="365561" y="151367"/>
                    <a:pt x="348059" y="200089"/>
                    <a:pt x="324216" y="246532"/>
                  </a:cubicBezTo>
                  <a:cubicBezTo>
                    <a:pt x="317038" y="260509"/>
                    <a:pt x="301089" y="265189"/>
                    <a:pt x="288525" y="256955"/>
                  </a:cubicBezTo>
                  <a:cubicBezTo>
                    <a:pt x="277982" y="250056"/>
                    <a:pt x="274786" y="236995"/>
                    <a:pt x="280182" y="225157"/>
                  </a:cubicBezTo>
                  <a:cubicBezTo>
                    <a:pt x="289033" y="205754"/>
                    <a:pt x="298202" y="186450"/>
                    <a:pt x="306057" y="166639"/>
                  </a:cubicBezTo>
                  <a:cubicBezTo>
                    <a:pt x="318780" y="134592"/>
                    <a:pt x="327352" y="101310"/>
                    <a:pt x="333265" y="67342"/>
                  </a:cubicBezTo>
                  <a:cubicBezTo>
                    <a:pt x="335575" y="54081"/>
                    <a:pt x="346825" y="45151"/>
                    <a:pt x="359548" y="46326"/>
                  </a:cubicBezTo>
                  <a:close/>
                  <a:moveTo>
                    <a:pt x="608466" y="1745"/>
                  </a:moveTo>
                  <a:cubicBezTo>
                    <a:pt x="622822" y="1685"/>
                    <a:pt x="634271" y="13662"/>
                    <a:pt x="632917" y="28147"/>
                  </a:cubicBezTo>
                  <a:cubicBezTo>
                    <a:pt x="630717" y="51582"/>
                    <a:pt x="628666" y="75068"/>
                    <a:pt x="625341" y="98354"/>
                  </a:cubicBezTo>
                  <a:cubicBezTo>
                    <a:pt x="617665" y="152084"/>
                    <a:pt x="604325" y="204460"/>
                    <a:pt x="586126" y="255601"/>
                  </a:cubicBezTo>
                  <a:cubicBezTo>
                    <a:pt x="566016" y="312119"/>
                    <a:pt x="540121" y="365859"/>
                    <a:pt x="508513" y="416841"/>
                  </a:cubicBezTo>
                  <a:cubicBezTo>
                    <a:pt x="502659" y="426289"/>
                    <a:pt x="492574" y="430739"/>
                    <a:pt x="482140" y="428519"/>
                  </a:cubicBezTo>
                  <a:cubicBezTo>
                    <a:pt x="472045" y="426379"/>
                    <a:pt x="464519" y="418076"/>
                    <a:pt x="463066" y="407274"/>
                  </a:cubicBezTo>
                  <a:cubicBezTo>
                    <a:pt x="462259" y="401301"/>
                    <a:pt x="463972" y="395875"/>
                    <a:pt x="467108" y="390807"/>
                  </a:cubicBezTo>
                  <a:cubicBezTo>
                    <a:pt x="483773" y="363898"/>
                    <a:pt x="498806" y="336112"/>
                    <a:pt x="512136" y="307400"/>
                  </a:cubicBezTo>
                  <a:cubicBezTo>
                    <a:pt x="541147" y="244899"/>
                    <a:pt x="561675" y="179720"/>
                    <a:pt x="573682" y="111863"/>
                  </a:cubicBezTo>
                  <a:cubicBezTo>
                    <a:pt x="578739" y="83301"/>
                    <a:pt x="582184" y="54559"/>
                    <a:pt x="584095" y="25618"/>
                  </a:cubicBezTo>
                  <a:cubicBezTo>
                    <a:pt x="585011" y="11760"/>
                    <a:pt x="595225" y="1805"/>
                    <a:pt x="608466" y="1745"/>
                  </a:cubicBezTo>
                  <a:close/>
                  <a:moveTo>
                    <a:pt x="118116" y="520"/>
                  </a:moveTo>
                  <a:cubicBezTo>
                    <a:pt x="132303" y="939"/>
                    <a:pt x="143612" y="14060"/>
                    <a:pt x="141452" y="27928"/>
                  </a:cubicBezTo>
                  <a:cubicBezTo>
                    <a:pt x="132860" y="83052"/>
                    <a:pt x="112262" y="133298"/>
                    <a:pt x="79827" y="178685"/>
                  </a:cubicBezTo>
                  <a:cubicBezTo>
                    <a:pt x="75018" y="185405"/>
                    <a:pt x="68338" y="188810"/>
                    <a:pt x="59607" y="189068"/>
                  </a:cubicBezTo>
                  <a:cubicBezTo>
                    <a:pt x="50359" y="188770"/>
                    <a:pt x="42872" y="184579"/>
                    <a:pt x="38332" y="175997"/>
                  </a:cubicBezTo>
                  <a:cubicBezTo>
                    <a:pt x="33723" y="167286"/>
                    <a:pt x="34320" y="158525"/>
                    <a:pt x="39985" y="150471"/>
                  </a:cubicBezTo>
                  <a:cubicBezTo>
                    <a:pt x="51294" y="134383"/>
                    <a:pt x="61280" y="117538"/>
                    <a:pt x="69433" y="99628"/>
                  </a:cubicBezTo>
                  <a:cubicBezTo>
                    <a:pt x="80584" y="75137"/>
                    <a:pt x="88399" y="49621"/>
                    <a:pt x="92749" y="23060"/>
                  </a:cubicBezTo>
                  <a:cubicBezTo>
                    <a:pt x="95069" y="8913"/>
                    <a:pt x="105005" y="132"/>
                    <a:pt x="118116" y="520"/>
                  </a:cubicBezTo>
                  <a:close/>
                  <a:moveTo>
                    <a:pt x="829204" y="0"/>
                  </a:moveTo>
                  <a:lnTo>
                    <a:pt x="879217" y="0"/>
                  </a:lnTo>
                  <a:lnTo>
                    <a:pt x="879217" y="1805"/>
                  </a:lnTo>
                  <a:cubicBezTo>
                    <a:pt x="878819" y="9261"/>
                    <a:pt x="878351" y="16718"/>
                    <a:pt x="878023" y="24185"/>
                  </a:cubicBezTo>
                  <a:cubicBezTo>
                    <a:pt x="876002" y="70010"/>
                    <a:pt x="870845" y="115497"/>
                    <a:pt x="863089" y="160695"/>
                  </a:cubicBezTo>
                  <a:cubicBezTo>
                    <a:pt x="860899" y="173478"/>
                    <a:pt x="851720" y="181881"/>
                    <a:pt x="839435" y="182428"/>
                  </a:cubicBezTo>
                  <a:cubicBezTo>
                    <a:pt x="828444" y="182916"/>
                    <a:pt x="817961" y="175419"/>
                    <a:pt x="815303" y="164428"/>
                  </a:cubicBezTo>
                  <a:cubicBezTo>
                    <a:pt x="814337" y="160416"/>
                    <a:pt x="814317" y="155887"/>
                    <a:pt x="815024" y="151795"/>
                  </a:cubicBezTo>
                  <a:cubicBezTo>
                    <a:pt x="820032" y="122665"/>
                    <a:pt x="823820" y="93438"/>
                    <a:pt x="826368" y="64104"/>
                  </a:cubicBezTo>
                  <a:close/>
                  <a:moveTo>
                    <a:pt x="747412" y="0"/>
                  </a:moveTo>
                  <a:lnTo>
                    <a:pt x="796096" y="0"/>
                  </a:lnTo>
                  <a:lnTo>
                    <a:pt x="780258" y="159608"/>
                  </a:lnTo>
                  <a:cubicBezTo>
                    <a:pt x="769726" y="216138"/>
                    <a:pt x="754464" y="270868"/>
                    <a:pt x="734424" y="324693"/>
                  </a:cubicBezTo>
                  <a:cubicBezTo>
                    <a:pt x="729406" y="338173"/>
                    <a:pt x="715857" y="344773"/>
                    <a:pt x="702905" y="340094"/>
                  </a:cubicBezTo>
                  <a:cubicBezTo>
                    <a:pt x="689803" y="335365"/>
                    <a:pt x="683531" y="321507"/>
                    <a:pt x="688588" y="307818"/>
                  </a:cubicBezTo>
                  <a:cubicBezTo>
                    <a:pt x="703602" y="267180"/>
                    <a:pt x="716036" y="225784"/>
                    <a:pt x="725524" y="183513"/>
                  </a:cubicBezTo>
                  <a:cubicBezTo>
                    <a:pt x="735320" y="139868"/>
                    <a:pt x="742488" y="95795"/>
                    <a:pt x="745474" y="51154"/>
                  </a:cubicBezTo>
                  <a:close/>
                  <a:moveTo>
                    <a:pt x="666740" y="0"/>
                  </a:moveTo>
                  <a:lnTo>
                    <a:pt x="715412" y="0"/>
                  </a:lnTo>
                  <a:lnTo>
                    <a:pt x="715379" y="11840"/>
                  </a:lnTo>
                  <a:cubicBezTo>
                    <a:pt x="714463" y="30198"/>
                    <a:pt x="696643" y="41278"/>
                    <a:pt x="680584" y="33593"/>
                  </a:cubicBezTo>
                  <a:cubicBezTo>
                    <a:pt x="671296" y="29143"/>
                    <a:pt x="666557" y="21417"/>
                    <a:pt x="666577" y="11123"/>
                  </a:cubicBezTo>
                  <a:close/>
                  <a:moveTo>
                    <a:pt x="502848" y="0"/>
                  </a:moveTo>
                  <a:lnTo>
                    <a:pt x="552117" y="0"/>
                  </a:lnTo>
                  <a:lnTo>
                    <a:pt x="543032" y="97744"/>
                  </a:lnTo>
                  <a:cubicBezTo>
                    <a:pt x="537247" y="132812"/>
                    <a:pt x="528971" y="167470"/>
                    <a:pt x="518200" y="201712"/>
                  </a:cubicBezTo>
                  <a:cubicBezTo>
                    <a:pt x="514367" y="213898"/>
                    <a:pt x="502838" y="220807"/>
                    <a:pt x="490374" y="218666"/>
                  </a:cubicBezTo>
                  <a:cubicBezTo>
                    <a:pt x="478626" y="216645"/>
                    <a:pt x="469806" y="205654"/>
                    <a:pt x="470473" y="193548"/>
                  </a:cubicBezTo>
                  <a:cubicBezTo>
                    <a:pt x="470632" y="190711"/>
                    <a:pt x="471379" y="187854"/>
                    <a:pt x="472225" y="185116"/>
                  </a:cubicBezTo>
                  <a:cubicBezTo>
                    <a:pt x="485993" y="140426"/>
                    <a:pt x="495511" y="94879"/>
                    <a:pt x="500329" y="48347"/>
                  </a:cubicBezTo>
                  <a:close/>
                  <a:moveTo>
                    <a:pt x="420535" y="0"/>
                  </a:moveTo>
                  <a:lnTo>
                    <a:pt x="471355" y="0"/>
                  </a:lnTo>
                  <a:lnTo>
                    <a:pt x="464583" y="72708"/>
                  </a:lnTo>
                  <a:cubicBezTo>
                    <a:pt x="453431" y="147903"/>
                    <a:pt x="430098" y="219838"/>
                    <a:pt x="394243" y="288464"/>
                  </a:cubicBezTo>
                  <a:cubicBezTo>
                    <a:pt x="374302" y="326634"/>
                    <a:pt x="350817" y="362504"/>
                    <a:pt x="323957" y="396164"/>
                  </a:cubicBezTo>
                  <a:cubicBezTo>
                    <a:pt x="317167" y="404666"/>
                    <a:pt x="308257" y="407941"/>
                    <a:pt x="297764" y="405014"/>
                  </a:cubicBezTo>
                  <a:cubicBezTo>
                    <a:pt x="287569" y="402177"/>
                    <a:pt x="281636" y="395009"/>
                    <a:pt x="280103" y="384526"/>
                  </a:cubicBezTo>
                  <a:cubicBezTo>
                    <a:pt x="279018" y="377119"/>
                    <a:pt x="281636" y="370747"/>
                    <a:pt x="286235" y="364973"/>
                  </a:cubicBezTo>
                  <a:cubicBezTo>
                    <a:pt x="303478" y="343389"/>
                    <a:pt x="319188" y="320730"/>
                    <a:pt x="333375" y="297026"/>
                  </a:cubicBezTo>
                  <a:cubicBezTo>
                    <a:pt x="372819" y="231071"/>
                    <a:pt x="399390" y="160287"/>
                    <a:pt x="412950" y="84635"/>
                  </a:cubicBezTo>
                  <a:close/>
                  <a:moveTo>
                    <a:pt x="257486" y="0"/>
                  </a:moveTo>
                  <a:lnTo>
                    <a:pt x="306942" y="0"/>
                  </a:lnTo>
                  <a:lnTo>
                    <a:pt x="298775" y="73965"/>
                  </a:lnTo>
                  <a:cubicBezTo>
                    <a:pt x="281501" y="162179"/>
                    <a:pt x="242473" y="241985"/>
                    <a:pt x="180955" y="313105"/>
                  </a:cubicBezTo>
                  <a:cubicBezTo>
                    <a:pt x="173837" y="321328"/>
                    <a:pt x="164987" y="324315"/>
                    <a:pt x="154503" y="321238"/>
                  </a:cubicBezTo>
                  <a:cubicBezTo>
                    <a:pt x="144687" y="318361"/>
                    <a:pt x="138206" y="310008"/>
                    <a:pt x="137400" y="299525"/>
                  </a:cubicBezTo>
                  <a:cubicBezTo>
                    <a:pt x="136852" y="292487"/>
                    <a:pt x="139311" y="286424"/>
                    <a:pt x="143951" y="281137"/>
                  </a:cubicBezTo>
                  <a:cubicBezTo>
                    <a:pt x="161671" y="260967"/>
                    <a:pt x="177570" y="239453"/>
                    <a:pt x="191558" y="216526"/>
                  </a:cubicBezTo>
                  <a:cubicBezTo>
                    <a:pt x="222868" y="165175"/>
                    <a:pt x="243476" y="109822"/>
                    <a:pt x="253442" y="50517"/>
                  </a:cubicBezTo>
                  <a:close/>
                  <a:moveTo>
                    <a:pt x="176036" y="0"/>
                  </a:moveTo>
                  <a:lnTo>
                    <a:pt x="225378" y="0"/>
                  </a:lnTo>
                  <a:lnTo>
                    <a:pt x="220663" y="48788"/>
                  </a:lnTo>
                  <a:cubicBezTo>
                    <a:pt x="216793" y="70921"/>
                    <a:pt x="211200" y="92749"/>
                    <a:pt x="203823" y="114263"/>
                  </a:cubicBezTo>
                  <a:cubicBezTo>
                    <a:pt x="199234" y="127633"/>
                    <a:pt x="185734" y="134482"/>
                    <a:pt x="172842" y="130152"/>
                  </a:cubicBezTo>
                  <a:cubicBezTo>
                    <a:pt x="159700" y="125741"/>
                    <a:pt x="152980" y="112172"/>
                    <a:pt x="157560" y="98603"/>
                  </a:cubicBezTo>
                  <a:cubicBezTo>
                    <a:pt x="164414" y="78303"/>
                    <a:pt x="169512" y="57738"/>
                    <a:pt x="172935" y="36887"/>
                  </a:cubicBezTo>
                  <a:close/>
                  <a:moveTo>
                    <a:pt x="13036" y="0"/>
                  </a:moveTo>
                  <a:lnTo>
                    <a:pt x="61958" y="0"/>
                  </a:lnTo>
                  <a:lnTo>
                    <a:pt x="59791" y="23105"/>
                  </a:lnTo>
                  <a:cubicBezTo>
                    <a:pt x="56994" y="38073"/>
                    <a:pt x="52867" y="52807"/>
                    <a:pt x="47541" y="67302"/>
                  </a:cubicBezTo>
                  <a:cubicBezTo>
                    <a:pt x="43768" y="77557"/>
                    <a:pt x="34878" y="83809"/>
                    <a:pt x="24255" y="83759"/>
                  </a:cubicBezTo>
                  <a:cubicBezTo>
                    <a:pt x="7351" y="83689"/>
                    <a:pt x="-4228" y="67272"/>
                    <a:pt x="1467" y="51055"/>
                  </a:cubicBezTo>
                  <a:cubicBezTo>
                    <a:pt x="6375" y="37077"/>
                    <a:pt x="10755" y="22930"/>
                    <a:pt x="12468" y="8226"/>
                  </a:cubicBezTo>
                  <a:close/>
                </a:path>
              </a:pathLst>
            </a:custGeom>
            <a:solidFill>
              <a:schemeClr val="accent2"/>
            </a:solidFill>
            <a:ln w="7691" cap="flat">
              <a:noFill/>
              <a:prstDash val="solid"/>
              <a:miter/>
            </a:ln>
          </p:spPr>
          <p:txBody>
            <a:bodyPr rtlCol="0" anchor="ctr"/>
            <a:lstStyle/>
            <a:p>
              <a:endParaRPr lang="ko-KR" altLang="en-US"/>
            </a:p>
          </p:txBody>
        </p:sp>
      </p:grpSp>
      <p:grpSp>
        <p:nvGrpSpPr>
          <p:cNvPr id="49" name="그룹 38">
            <a:extLst>
              <a:ext uri="{FF2B5EF4-FFF2-40B4-BE49-F238E27FC236}">
                <a16:creationId xmlns:a16="http://schemas.microsoft.com/office/drawing/2014/main" id="{294F18E6-692E-2C6A-3525-02E7CCE096E8}"/>
              </a:ext>
            </a:extLst>
          </p:cNvPr>
          <p:cNvGrpSpPr/>
          <p:nvPr/>
        </p:nvGrpSpPr>
        <p:grpSpPr>
          <a:xfrm>
            <a:off x="9254693" y="770281"/>
            <a:ext cx="2281335" cy="3232551"/>
            <a:chOff x="8207322" y="2241366"/>
            <a:chExt cx="1462952" cy="1728991"/>
          </a:xfrm>
        </p:grpSpPr>
        <p:sp>
          <p:nvSpPr>
            <p:cNvPr id="50" name="Freeform: Shape 327">
              <a:extLst>
                <a:ext uri="{FF2B5EF4-FFF2-40B4-BE49-F238E27FC236}">
                  <a16:creationId xmlns:a16="http://schemas.microsoft.com/office/drawing/2014/main" id="{26088364-7C37-A75D-4BA3-9DBC0F481C18}"/>
                </a:ext>
              </a:extLst>
            </p:cNvPr>
            <p:cNvSpPr/>
            <p:nvPr/>
          </p:nvSpPr>
          <p:spPr>
            <a:xfrm>
              <a:off x="8207322" y="2241366"/>
              <a:ext cx="1462952" cy="1728991"/>
            </a:xfrm>
            <a:custGeom>
              <a:avLst/>
              <a:gdLst>
                <a:gd name="connsiteX0" fmla="*/ 3124253 w 3161068"/>
                <a:gd name="connsiteY0" fmla="*/ 564888 h 3735911"/>
                <a:gd name="connsiteX1" fmla="*/ 2671334 w 3161068"/>
                <a:gd name="connsiteY1" fmla="*/ 398789 h 3735911"/>
                <a:gd name="connsiteX2" fmla="*/ 1605390 w 3161068"/>
                <a:gd name="connsiteY2" fmla="*/ 4946 h 3735911"/>
                <a:gd name="connsiteX3" fmla="*/ 1560869 w 3161068"/>
                <a:gd name="connsiteY3" fmla="*/ 4090 h 3735911"/>
                <a:gd name="connsiteX4" fmla="*/ 36013 w 3161068"/>
                <a:gd name="connsiteY4" fmla="*/ 565744 h 3735911"/>
                <a:gd name="connsiteX5" fmla="*/ 53 w 3161068"/>
                <a:gd name="connsiteY5" fmla="*/ 618827 h 3735911"/>
                <a:gd name="connsiteX6" fmla="*/ 48855 w 3161068"/>
                <a:gd name="connsiteY6" fmla="*/ 1732717 h 3735911"/>
                <a:gd name="connsiteX7" fmla="*/ 310846 w 3161068"/>
                <a:gd name="connsiteY7" fmla="*/ 2644548 h 3735911"/>
                <a:gd name="connsiteX8" fmla="*/ 847671 w 3161068"/>
                <a:gd name="connsiteY8" fmla="*/ 3333773 h 3735911"/>
                <a:gd name="connsiteX9" fmla="*/ 1365660 w 3161068"/>
                <a:gd name="connsiteY9" fmla="*/ 3654840 h 3735911"/>
                <a:gd name="connsiteX10" fmla="*/ 1632788 w 3161068"/>
                <a:gd name="connsiteY10" fmla="*/ 3725047 h 3735911"/>
                <a:gd name="connsiteX11" fmla="*/ 1845977 w 3161068"/>
                <a:gd name="connsiteY11" fmla="*/ 3627443 h 3735911"/>
                <a:gd name="connsiteX12" fmla="*/ 2660204 w 3161068"/>
                <a:gd name="connsiteY12" fmla="*/ 2950205 h 3735911"/>
                <a:gd name="connsiteX13" fmla="*/ 2893084 w 3161068"/>
                <a:gd name="connsiteY13" fmla="*/ 2535813 h 3735911"/>
                <a:gd name="connsiteX14" fmla="*/ 3161069 w 3161068"/>
                <a:gd name="connsiteY14" fmla="*/ 616258 h 3735911"/>
                <a:gd name="connsiteX15" fmla="*/ 3124253 w 3161068"/>
                <a:gd name="connsiteY15" fmla="*/ 564888 h 3735911"/>
                <a:gd name="connsiteX16" fmla="*/ 772327 w 3161068"/>
                <a:gd name="connsiteY16" fmla="*/ 1315757 h 3735911"/>
                <a:gd name="connsiteX17" fmla="*/ 772327 w 3161068"/>
                <a:gd name="connsiteY17" fmla="*/ 1316614 h 3735911"/>
                <a:gd name="connsiteX18" fmla="*/ 771471 w 3161068"/>
                <a:gd name="connsiteY18" fmla="*/ 1316614 h 3735911"/>
                <a:gd name="connsiteX19" fmla="*/ 772327 w 3161068"/>
                <a:gd name="connsiteY19" fmla="*/ 1315757 h 3735911"/>
                <a:gd name="connsiteX20" fmla="*/ 772327 w 3161068"/>
                <a:gd name="connsiteY20" fmla="*/ 1315757 h 3735911"/>
                <a:gd name="connsiteX21" fmla="*/ 772327 w 3161068"/>
                <a:gd name="connsiteY21" fmla="*/ 1315757 h 3735911"/>
                <a:gd name="connsiteX22" fmla="*/ 1304015 w 3161068"/>
                <a:gd name="connsiteY22" fmla="*/ 1392813 h 3735911"/>
                <a:gd name="connsiteX23" fmla="*/ 1307440 w 3161068"/>
                <a:gd name="connsiteY23" fmla="*/ 1398807 h 3735911"/>
                <a:gd name="connsiteX24" fmla="*/ 1300590 w 3161068"/>
                <a:gd name="connsiteY24" fmla="*/ 1398807 h 3735911"/>
                <a:gd name="connsiteX25" fmla="*/ 1304015 w 3161068"/>
                <a:gd name="connsiteY25" fmla="*/ 1392813 h 3735911"/>
                <a:gd name="connsiteX26" fmla="*/ 2088275 w 3161068"/>
                <a:gd name="connsiteY26" fmla="*/ 2686501 h 3735911"/>
                <a:gd name="connsiteX27" fmla="*/ 2088275 w 3161068"/>
                <a:gd name="connsiteY27" fmla="*/ 2686501 h 3735911"/>
                <a:gd name="connsiteX28" fmla="*/ 2088275 w 3161068"/>
                <a:gd name="connsiteY28" fmla="*/ 2686501 h 3735911"/>
                <a:gd name="connsiteX29" fmla="*/ 2088275 w 3161068"/>
                <a:gd name="connsiteY29" fmla="*/ 2686501 h 3735911"/>
                <a:gd name="connsiteX30" fmla="*/ 2088275 w 3161068"/>
                <a:gd name="connsiteY30" fmla="*/ 2687357 h 3735911"/>
                <a:gd name="connsiteX31" fmla="*/ 2088275 w 3161068"/>
                <a:gd name="connsiteY31" fmla="*/ 2687357 h 3735911"/>
                <a:gd name="connsiteX32" fmla="*/ 2088275 w 3161068"/>
                <a:gd name="connsiteY32" fmla="*/ 2687357 h 3735911"/>
                <a:gd name="connsiteX33" fmla="*/ 2088275 w 3161068"/>
                <a:gd name="connsiteY33" fmla="*/ 2687357 h 3735911"/>
                <a:gd name="connsiteX34" fmla="*/ 1401619 w 3161068"/>
                <a:gd name="connsiteY34" fmla="*/ 2387694 h 3735911"/>
                <a:gd name="connsiteX35" fmla="*/ 1401619 w 3161068"/>
                <a:gd name="connsiteY35" fmla="*/ 2387694 h 3735911"/>
                <a:gd name="connsiteX36" fmla="*/ 1401619 w 3161068"/>
                <a:gd name="connsiteY36" fmla="*/ 2387694 h 3735911"/>
                <a:gd name="connsiteX37" fmla="*/ 1401619 w 3161068"/>
                <a:gd name="connsiteY37" fmla="*/ 2387694 h 3735911"/>
                <a:gd name="connsiteX38" fmla="*/ 955550 w 3161068"/>
                <a:gd name="connsiteY38" fmla="*/ 2665953 h 3735911"/>
                <a:gd name="connsiteX39" fmla="*/ 955550 w 3161068"/>
                <a:gd name="connsiteY39" fmla="*/ 2666809 h 3735911"/>
                <a:gd name="connsiteX40" fmla="*/ 955550 w 3161068"/>
                <a:gd name="connsiteY40" fmla="*/ 2666809 h 3735911"/>
                <a:gd name="connsiteX41" fmla="*/ 955550 w 3161068"/>
                <a:gd name="connsiteY41" fmla="*/ 2665953 h 3735911"/>
                <a:gd name="connsiteX42" fmla="*/ 1074559 w 3161068"/>
                <a:gd name="connsiteY42" fmla="*/ 2736160 h 3735911"/>
                <a:gd name="connsiteX43" fmla="*/ 1074559 w 3161068"/>
                <a:gd name="connsiteY43" fmla="*/ 2736160 h 3735911"/>
                <a:gd name="connsiteX44" fmla="*/ 1074559 w 3161068"/>
                <a:gd name="connsiteY44" fmla="*/ 2736160 h 3735911"/>
                <a:gd name="connsiteX45" fmla="*/ 1074559 w 3161068"/>
                <a:gd name="connsiteY45" fmla="*/ 2737016 h 3735911"/>
                <a:gd name="connsiteX46" fmla="*/ 1072846 w 3161068"/>
                <a:gd name="connsiteY46" fmla="*/ 2737016 h 3735911"/>
                <a:gd name="connsiteX47" fmla="*/ 1074559 w 3161068"/>
                <a:gd name="connsiteY47" fmla="*/ 2736160 h 373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61068" h="3735911">
                  <a:moveTo>
                    <a:pt x="3124253" y="564888"/>
                  </a:moveTo>
                  <a:cubicBezTo>
                    <a:pt x="2972709" y="510948"/>
                    <a:pt x="2822022" y="454440"/>
                    <a:pt x="2671334" y="398789"/>
                  </a:cubicBezTo>
                  <a:cubicBezTo>
                    <a:pt x="2316019" y="267793"/>
                    <a:pt x="1960705" y="136798"/>
                    <a:pt x="1605390" y="4946"/>
                  </a:cubicBezTo>
                  <a:cubicBezTo>
                    <a:pt x="1589979" y="-1047"/>
                    <a:pt x="1577136" y="-1904"/>
                    <a:pt x="1560869" y="4090"/>
                  </a:cubicBezTo>
                  <a:cubicBezTo>
                    <a:pt x="1052298" y="191593"/>
                    <a:pt x="544583" y="379096"/>
                    <a:pt x="36013" y="565744"/>
                  </a:cubicBezTo>
                  <a:cubicBezTo>
                    <a:pt x="8615" y="576018"/>
                    <a:pt x="-803" y="589717"/>
                    <a:pt x="53" y="618827"/>
                  </a:cubicBezTo>
                  <a:cubicBezTo>
                    <a:pt x="8615" y="991265"/>
                    <a:pt x="-10221" y="1361991"/>
                    <a:pt x="48855" y="1732717"/>
                  </a:cubicBezTo>
                  <a:cubicBezTo>
                    <a:pt x="98514" y="2046078"/>
                    <a:pt x="186700" y="2352591"/>
                    <a:pt x="310846" y="2644548"/>
                  </a:cubicBezTo>
                  <a:cubicBezTo>
                    <a:pt x="424718" y="2911676"/>
                    <a:pt x="620783" y="3151407"/>
                    <a:pt x="847671" y="3333773"/>
                  </a:cubicBezTo>
                  <a:cubicBezTo>
                    <a:pt x="1007777" y="3462200"/>
                    <a:pt x="1179013" y="3569222"/>
                    <a:pt x="1365660" y="3654840"/>
                  </a:cubicBezTo>
                  <a:cubicBezTo>
                    <a:pt x="1441004" y="3689944"/>
                    <a:pt x="1551451" y="3763575"/>
                    <a:pt x="1632788" y="3725047"/>
                  </a:cubicBezTo>
                  <a:cubicBezTo>
                    <a:pt x="1702995" y="3692513"/>
                    <a:pt x="1772345" y="3658265"/>
                    <a:pt x="1845977" y="3627443"/>
                  </a:cubicBezTo>
                  <a:cubicBezTo>
                    <a:pt x="2177318" y="3488741"/>
                    <a:pt x="2454721" y="3241306"/>
                    <a:pt x="2660204" y="2950205"/>
                  </a:cubicBezTo>
                  <a:cubicBezTo>
                    <a:pt x="2751815" y="2820921"/>
                    <a:pt x="2829727" y="2681364"/>
                    <a:pt x="2893084" y="2535813"/>
                  </a:cubicBezTo>
                  <a:cubicBezTo>
                    <a:pt x="3157644" y="1927070"/>
                    <a:pt x="3157644" y="1266099"/>
                    <a:pt x="3161069" y="616258"/>
                  </a:cubicBezTo>
                  <a:cubicBezTo>
                    <a:pt x="3161069" y="587148"/>
                    <a:pt x="3151651" y="574306"/>
                    <a:pt x="3124253" y="564888"/>
                  </a:cubicBezTo>
                  <a:close/>
                  <a:moveTo>
                    <a:pt x="772327" y="1315757"/>
                  </a:moveTo>
                  <a:cubicBezTo>
                    <a:pt x="772327" y="1315757"/>
                    <a:pt x="772327" y="1316614"/>
                    <a:pt x="772327" y="1316614"/>
                  </a:cubicBezTo>
                  <a:cubicBezTo>
                    <a:pt x="772327" y="1316614"/>
                    <a:pt x="772327" y="1316614"/>
                    <a:pt x="771471" y="1316614"/>
                  </a:cubicBezTo>
                  <a:cubicBezTo>
                    <a:pt x="771471" y="1315757"/>
                    <a:pt x="771471" y="1315757"/>
                    <a:pt x="772327" y="1315757"/>
                  </a:cubicBezTo>
                  <a:cubicBezTo>
                    <a:pt x="772327" y="1315757"/>
                    <a:pt x="772327" y="1315757"/>
                    <a:pt x="772327" y="1315757"/>
                  </a:cubicBezTo>
                  <a:cubicBezTo>
                    <a:pt x="772327" y="1315757"/>
                    <a:pt x="772327" y="1315757"/>
                    <a:pt x="772327" y="1315757"/>
                  </a:cubicBezTo>
                  <a:close/>
                  <a:moveTo>
                    <a:pt x="1304015" y="1392813"/>
                  </a:moveTo>
                  <a:cubicBezTo>
                    <a:pt x="1304871" y="1394526"/>
                    <a:pt x="1306583" y="1397094"/>
                    <a:pt x="1307440" y="1398807"/>
                  </a:cubicBezTo>
                  <a:cubicBezTo>
                    <a:pt x="1304871" y="1397951"/>
                    <a:pt x="1303159" y="1397951"/>
                    <a:pt x="1300590" y="1398807"/>
                  </a:cubicBezTo>
                  <a:cubicBezTo>
                    <a:pt x="1302303" y="1397094"/>
                    <a:pt x="1303159" y="1395382"/>
                    <a:pt x="1304015" y="1392813"/>
                  </a:cubicBezTo>
                  <a:close/>
                  <a:moveTo>
                    <a:pt x="2088275" y="2686501"/>
                  </a:moveTo>
                  <a:cubicBezTo>
                    <a:pt x="2088275" y="2686501"/>
                    <a:pt x="2088275" y="2687357"/>
                    <a:pt x="2088275" y="2686501"/>
                  </a:cubicBezTo>
                  <a:cubicBezTo>
                    <a:pt x="2088275" y="2687357"/>
                    <a:pt x="2088275" y="2687357"/>
                    <a:pt x="2088275" y="2686501"/>
                  </a:cubicBezTo>
                  <a:cubicBezTo>
                    <a:pt x="2088275" y="2686501"/>
                    <a:pt x="2088275" y="2686501"/>
                    <a:pt x="2088275" y="2686501"/>
                  </a:cubicBezTo>
                  <a:close/>
                  <a:moveTo>
                    <a:pt x="2088275" y="2687357"/>
                  </a:moveTo>
                  <a:cubicBezTo>
                    <a:pt x="2088275" y="2687357"/>
                    <a:pt x="2088275" y="2687357"/>
                    <a:pt x="2088275" y="2687357"/>
                  </a:cubicBezTo>
                  <a:cubicBezTo>
                    <a:pt x="2088275" y="2687357"/>
                    <a:pt x="2088275" y="2687357"/>
                    <a:pt x="2088275" y="2687357"/>
                  </a:cubicBezTo>
                  <a:cubicBezTo>
                    <a:pt x="2088275" y="2687357"/>
                    <a:pt x="2088275" y="2687357"/>
                    <a:pt x="2088275" y="2687357"/>
                  </a:cubicBezTo>
                  <a:close/>
                  <a:moveTo>
                    <a:pt x="1401619" y="2387694"/>
                  </a:moveTo>
                  <a:cubicBezTo>
                    <a:pt x="1401619" y="2387694"/>
                    <a:pt x="1401619" y="2387694"/>
                    <a:pt x="1401619" y="2387694"/>
                  </a:cubicBezTo>
                  <a:cubicBezTo>
                    <a:pt x="1400763" y="2387694"/>
                    <a:pt x="1400763" y="2387694"/>
                    <a:pt x="1401619" y="2387694"/>
                  </a:cubicBezTo>
                  <a:cubicBezTo>
                    <a:pt x="1400763" y="2387694"/>
                    <a:pt x="1400763" y="2387694"/>
                    <a:pt x="1401619" y="2387694"/>
                  </a:cubicBezTo>
                  <a:close/>
                  <a:moveTo>
                    <a:pt x="955550" y="2665953"/>
                  </a:moveTo>
                  <a:cubicBezTo>
                    <a:pt x="955550" y="2666809"/>
                    <a:pt x="955550" y="2666809"/>
                    <a:pt x="955550" y="2666809"/>
                  </a:cubicBezTo>
                  <a:cubicBezTo>
                    <a:pt x="955550" y="2666809"/>
                    <a:pt x="955550" y="2666809"/>
                    <a:pt x="955550" y="2666809"/>
                  </a:cubicBezTo>
                  <a:cubicBezTo>
                    <a:pt x="955550" y="2666809"/>
                    <a:pt x="955550" y="2666809"/>
                    <a:pt x="955550" y="2665953"/>
                  </a:cubicBezTo>
                  <a:close/>
                  <a:moveTo>
                    <a:pt x="1074559" y="2736160"/>
                  </a:moveTo>
                  <a:lnTo>
                    <a:pt x="1074559" y="2736160"/>
                  </a:lnTo>
                  <a:lnTo>
                    <a:pt x="1074559" y="2736160"/>
                  </a:lnTo>
                  <a:cubicBezTo>
                    <a:pt x="1074559" y="2736160"/>
                    <a:pt x="1074559" y="2737016"/>
                    <a:pt x="1074559" y="2737016"/>
                  </a:cubicBezTo>
                  <a:cubicBezTo>
                    <a:pt x="1073702" y="2737016"/>
                    <a:pt x="1073702" y="2737016"/>
                    <a:pt x="1072846" y="2737016"/>
                  </a:cubicBezTo>
                  <a:cubicBezTo>
                    <a:pt x="1073702" y="2737016"/>
                    <a:pt x="1073702" y="2737016"/>
                    <a:pt x="1074559" y="2736160"/>
                  </a:cubicBezTo>
                  <a:close/>
                </a:path>
              </a:pathLst>
            </a:custGeom>
            <a:solidFill>
              <a:schemeClr val="accent2">
                <a:lumMod val="60000"/>
                <a:lumOff val="40000"/>
              </a:schemeClr>
            </a:solidFill>
            <a:ln w="8558" cap="flat">
              <a:noFill/>
              <a:prstDash val="solid"/>
              <a:miter/>
            </a:ln>
          </p:spPr>
          <p:txBody>
            <a:bodyPr rtlCol="0" anchor="ctr"/>
            <a:lstStyle/>
            <a:p>
              <a:endParaRPr lang="en-US"/>
            </a:p>
          </p:txBody>
        </p:sp>
        <p:sp>
          <p:nvSpPr>
            <p:cNvPr id="51" name="Freeform: Shape 328">
              <a:extLst>
                <a:ext uri="{FF2B5EF4-FFF2-40B4-BE49-F238E27FC236}">
                  <a16:creationId xmlns:a16="http://schemas.microsoft.com/office/drawing/2014/main" id="{4AFCE3BC-2EFE-B828-E4F1-4216B707B079}"/>
                </a:ext>
              </a:extLst>
            </p:cNvPr>
            <p:cNvSpPr/>
            <p:nvPr/>
          </p:nvSpPr>
          <p:spPr>
            <a:xfrm>
              <a:off x="8284392" y="2332638"/>
              <a:ext cx="1308814" cy="1546447"/>
            </a:xfrm>
            <a:custGeom>
              <a:avLst/>
              <a:gdLst>
                <a:gd name="connsiteX0" fmla="*/ 2794624 w 2828015"/>
                <a:gd name="connsiteY0" fmla="*/ 505173 h 3341479"/>
                <a:gd name="connsiteX1" fmla="*/ 2389651 w 2828015"/>
                <a:gd name="connsiteY1" fmla="*/ 356197 h 3341479"/>
                <a:gd name="connsiteX2" fmla="*/ 1435867 w 2828015"/>
                <a:gd name="connsiteY2" fmla="*/ 4308 h 3341479"/>
                <a:gd name="connsiteX3" fmla="*/ 1395626 w 2828015"/>
                <a:gd name="connsiteY3" fmla="*/ 3451 h 3341479"/>
                <a:gd name="connsiteX4" fmla="*/ 32588 w 2828015"/>
                <a:gd name="connsiteY4" fmla="*/ 505173 h 3341479"/>
                <a:gd name="connsiteX5" fmla="*/ 53 w 2828015"/>
                <a:gd name="connsiteY5" fmla="*/ 552263 h 3341479"/>
                <a:gd name="connsiteX6" fmla="*/ 43718 w 2828015"/>
                <a:gd name="connsiteY6" fmla="*/ 1548000 h 3341479"/>
                <a:gd name="connsiteX7" fmla="*/ 278312 w 2828015"/>
                <a:gd name="connsiteY7" fmla="*/ 2363939 h 3341479"/>
                <a:gd name="connsiteX8" fmla="*/ 758629 w 2828015"/>
                <a:gd name="connsiteY8" fmla="*/ 2981245 h 3341479"/>
                <a:gd name="connsiteX9" fmla="*/ 1221822 w 2828015"/>
                <a:gd name="connsiteY9" fmla="*/ 3268921 h 3341479"/>
                <a:gd name="connsiteX10" fmla="*/ 1460696 w 2828015"/>
                <a:gd name="connsiteY10" fmla="*/ 3332279 h 3341479"/>
                <a:gd name="connsiteX11" fmla="*/ 1651624 w 2828015"/>
                <a:gd name="connsiteY11" fmla="*/ 3244948 h 3341479"/>
                <a:gd name="connsiteX12" fmla="*/ 2380233 w 2828015"/>
                <a:gd name="connsiteY12" fmla="*/ 2638773 h 3341479"/>
                <a:gd name="connsiteX13" fmla="*/ 2588285 w 2828015"/>
                <a:gd name="connsiteY13" fmla="*/ 2268047 h 3341479"/>
                <a:gd name="connsiteX14" fmla="*/ 2828015 w 2828015"/>
                <a:gd name="connsiteY14" fmla="*/ 551406 h 3341479"/>
                <a:gd name="connsiteX15" fmla="*/ 2794624 w 2828015"/>
                <a:gd name="connsiteY15" fmla="*/ 505173 h 3341479"/>
                <a:gd name="connsiteX16" fmla="*/ 690990 w 2828015"/>
                <a:gd name="connsiteY16" fmla="*/ 1176417 h 3341479"/>
                <a:gd name="connsiteX17" fmla="*/ 690990 w 2828015"/>
                <a:gd name="connsiteY17" fmla="*/ 1177274 h 3341479"/>
                <a:gd name="connsiteX18" fmla="*/ 690134 w 2828015"/>
                <a:gd name="connsiteY18" fmla="*/ 1177274 h 3341479"/>
                <a:gd name="connsiteX19" fmla="*/ 690990 w 2828015"/>
                <a:gd name="connsiteY19" fmla="*/ 1176417 h 3341479"/>
                <a:gd name="connsiteX20" fmla="*/ 690990 w 2828015"/>
                <a:gd name="connsiteY20" fmla="*/ 1176417 h 3341479"/>
                <a:gd name="connsiteX21" fmla="*/ 690990 w 2828015"/>
                <a:gd name="connsiteY21" fmla="*/ 1176417 h 3341479"/>
                <a:gd name="connsiteX22" fmla="*/ 1167026 w 2828015"/>
                <a:gd name="connsiteY22" fmla="*/ 1245768 h 3341479"/>
                <a:gd name="connsiteX23" fmla="*/ 1169595 w 2828015"/>
                <a:gd name="connsiteY23" fmla="*/ 1250905 h 3341479"/>
                <a:gd name="connsiteX24" fmla="*/ 1163602 w 2828015"/>
                <a:gd name="connsiteY24" fmla="*/ 1250905 h 3341479"/>
                <a:gd name="connsiteX25" fmla="*/ 1167026 w 2828015"/>
                <a:gd name="connsiteY25" fmla="*/ 1245768 h 3341479"/>
                <a:gd name="connsiteX26" fmla="*/ 1869094 w 2828015"/>
                <a:gd name="connsiteY26" fmla="*/ 2402467 h 3341479"/>
                <a:gd name="connsiteX27" fmla="*/ 1869094 w 2828015"/>
                <a:gd name="connsiteY27" fmla="*/ 2402467 h 3341479"/>
                <a:gd name="connsiteX28" fmla="*/ 1869094 w 2828015"/>
                <a:gd name="connsiteY28" fmla="*/ 2402467 h 3341479"/>
                <a:gd name="connsiteX29" fmla="*/ 1869094 w 2828015"/>
                <a:gd name="connsiteY29" fmla="*/ 2402467 h 3341479"/>
                <a:gd name="connsiteX30" fmla="*/ 1869094 w 2828015"/>
                <a:gd name="connsiteY30" fmla="*/ 2403324 h 3341479"/>
                <a:gd name="connsiteX31" fmla="*/ 1869094 w 2828015"/>
                <a:gd name="connsiteY31" fmla="*/ 2403324 h 3341479"/>
                <a:gd name="connsiteX32" fmla="*/ 1869094 w 2828015"/>
                <a:gd name="connsiteY32" fmla="*/ 2403324 h 3341479"/>
                <a:gd name="connsiteX33" fmla="*/ 1869094 w 2828015"/>
                <a:gd name="connsiteY33" fmla="*/ 2403324 h 3341479"/>
                <a:gd name="connsiteX34" fmla="*/ 1254357 w 2828015"/>
                <a:gd name="connsiteY34" fmla="*/ 2135339 h 3341479"/>
                <a:gd name="connsiteX35" fmla="*/ 1254357 w 2828015"/>
                <a:gd name="connsiteY35" fmla="*/ 2135339 h 3341479"/>
                <a:gd name="connsiteX36" fmla="*/ 1254357 w 2828015"/>
                <a:gd name="connsiteY36" fmla="*/ 2135339 h 3341479"/>
                <a:gd name="connsiteX37" fmla="*/ 1254357 w 2828015"/>
                <a:gd name="connsiteY37" fmla="*/ 2135339 h 3341479"/>
                <a:gd name="connsiteX38" fmla="*/ 855377 w 2828015"/>
                <a:gd name="connsiteY38" fmla="*/ 2384488 h 3341479"/>
                <a:gd name="connsiteX39" fmla="*/ 855377 w 2828015"/>
                <a:gd name="connsiteY39" fmla="*/ 2385343 h 3341479"/>
                <a:gd name="connsiteX40" fmla="*/ 855377 w 2828015"/>
                <a:gd name="connsiteY40" fmla="*/ 2385343 h 3341479"/>
                <a:gd name="connsiteX41" fmla="*/ 855377 w 2828015"/>
                <a:gd name="connsiteY41" fmla="*/ 2384488 h 3341479"/>
                <a:gd name="connsiteX42" fmla="*/ 961543 w 2828015"/>
                <a:gd name="connsiteY42" fmla="*/ 2446989 h 3341479"/>
                <a:gd name="connsiteX43" fmla="*/ 961543 w 2828015"/>
                <a:gd name="connsiteY43" fmla="*/ 2446989 h 3341479"/>
                <a:gd name="connsiteX44" fmla="*/ 961543 w 2828015"/>
                <a:gd name="connsiteY44" fmla="*/ 2446989 h 3341479"/>
                <a:gd name="connsiteX45" fmla="*/ 961543 w 2828015"/>
                <a:gd name="connsiteY45" fmla="*/ 2447844 h 3341479"/>
                <a:gd name="connsiteX46" fmla="*/ 960687 w 2828015"/>
                <a:gd name="connsiteY46" fmla="*/ 2447844 h 3341479"/>
                <a:gd name="connsiteX47" fmla="*/ 961543 w 2828015"/>
                <a:gd name="connsiteY47" fmla="*/ 2446989 h 334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28015" h="3341479">
                  <a:moveTo>
                    <a:pt x="2794624" y="505173"/>
                  </a:moveTo>
                  <a:cubicBezTo>
                    <a:pt x="2659348" y="456370"/>
                    <a:pt x="2524071" y="405856"/>
                    <a:pt x="2389651" y="356197"/>
                  </a:cubicBezTo>
                  <a:cubicBezTo>
                    <a:pt x="2072008" y="238901"/>
                    <a:pt x="1753509" y="121604"/>
                    <a:pt x="1435867" y="4308"/>
                  </a:cubicBezTo>
                  <a:cubicBezTo>
                    <a:pt x="1422168" y="-830"/>
                    <a:pt x="1410181" y="-1686"/>
                    <a:pt x="1395626" y="3451"/>
                  </a:cubicBezTo>
                  <a:cubicBezTo>
                    <a:pt x="941851" y="171263"/>
                    <a:pt x="487220" y="339074"/>
                    <a:pt x="32588" y="505173"/>
                  </a:cubicBezTo>
                  <a:cubicBezTo>
                    <a:pt x="8615" y="513735"/>
                    <a:pt x="-803" y="526577"/>
                    <a:pt x="53" y="552263"/>
                  </a:cubicBezTo>
                  <a:cubicBezTo>
                    <a:pt x="7759" y="885317"/>
                    <a:pt x="-8509" y="1216658"/>
                    <a:pt x="43718" y="1548000"/>
                  </a:cubicBezTo>
                  <a:cubicBezTo>
                    <a:pt x="88240" y="1827971"/>
                    <a:pt x="167008" y="2102804"/>
                    <a:pt x="278312" y="2363939"/>
                  </a:cubicBezTo>
                  <a:cubicBezTo>
                    <a:pt x="380197" y="2602813"/>
                    <a:pt x="555714" y="2817714"/>
                    <a:pt x="758629" y="2981245"/>
                  </a:cubicBezTo>
                  <a:cubicBezTo>
                    <a:pt x="901611" y="3095973"/>
                    <a:pt x="1054867" y="3191865"/>
                    <a:pt x="1221822" y="3268921"/>
                  </a:cubicBezTo>
                  <a:cubicBezTo>
                    <a:pt x="1289460" y="3299743"/>
                    <a:pt x="1387921" y="3365669"/>
                    <a:pt x="1460696" y="3332279"/>
                  </a:cubicBezTo>
                  <a:cubicBezTo>
                    <a:pt x="1523197" y="3303168"/>
                    <a:pt x="1585698" y="3272346"/>
                    <a:pt x="1651624" y="3244948"/>
                  </a:cubicBezTo>
                  <a:cubicBezTo>
                    <a:pt x="1947862" y="3120802"/>
                    <a:pt x="2196154" y="2899908"/>
                    <a:pt x="2380233" y="2638773"/>
                  </a:cubicBezTo>
                  <a:cubicBezTo>
                    <a:pt x="2462426" y="2523189"/>
                    <a:pt x="2531777" y="2398186"/>
                    <a:pt x="2588285" y="2268047"/>
                  </a:cubicBezTo>
                  <a:cubicBezTo>
                    <a:pt x="2824590" y="1723517"/>
                    <a:pt x="2824590" y="1132753"/>
                    <a:pt x="2828015" y="551406"/>
                  </a:cubicBezTo>
                  <a:cubicBezTo>
                    <a:pt x="2828015" y="524865"/>
                    <a:pt x="2819453" y="513735"/>
                    <a:pt x="2794624" y="505173"/>
                  </a:cubicBezTo>
                  <a:close/>
                  <a:moveTo>
                    <a:pt x="690990" y="1176417"/>
                  </a:moveTo>
                  <a:cubicBezTo>
                    <a:pt x="690990" y="1176417"/>
                    <a:pt x="690990" y="1177274"/>
                    <a:pt x="690990" y="1177274"/>
                  </a:cubicBezTo>
                  <a:cubicBezTo>
                    <a:pt x="690990" y="1177274"/>
                    <a:pt x="690990" y="1177274"/>
                    <a:pt x="690134" y="1177274"/>
                  </a:cubicBezTo>
                  <a:cubicBezTo>
                    <a:pt x="690990" y="1177274"/>
                    <a:pt x="690990" y="1176417"/>
                    <a:pt x="690990" y="1176417"/>
                  </a:cubicBezTo>
                  <a:cubicBezTo>
                    <a:pt x="690990" y="1176417"/>
                    <a:pt x="690990" y="1176417"/>
                    <a:pt x="690990" y="1176417"/>
                  </a:cubicBezTo>
                  <a:cubicBezTo>
                    <a:pt x="690990" y="1176417"/>
                    <a:pt x="690990" y="1176417"/>
                    <a:pt x="690990" y="1176417"/>
                  </a:cubicBezTo>
                  <a:close/>
                  <a:moveTo>
                    <a:pt x="1167026" y="1245768"/>
                  </a:moveTo>
                  <a:cubicBezTo>
                    <a:pt x="1167883" y="1247481"/>
                    <a:pt x="1168739" y="1249193"/>
                    <a:pt x="1169595" y="1250905"/>
                  </a:cubicBezTo>
                  <a:cubicBezTo>
                    <a:pt x="1167883" y="1250049"/>
                    <a:pt x="1165314" y="1250049"/>
                    <a:pt x="1163602" y="1250905"/>
                  </a:cubicBezTo>
                  <a:cubicBezTo>
                    <a:pt x="1165314" y="1249193"/>
                    <a:pt x="1166170" y="1247481"/>
                    <a:pt x="1167026" y="1245768"/>
                  </a:cubicBezTo>
                  <a:close/>
                  <a:moveTo>
                    <a:pt x="1869094" y="2402467"/>
                  </a:moveTo>
                  <a:cubicBezTo>
                    <a:pt x="1869094" y="2402467"/>
                    <a:pt x="1869094" y="2403324"/>
                    <a:pt x="1869094" y="2402467"/>
                  </a:cubicBezTo>
                  <a:cubicBezTo>
                    <a:pt x="1868238" y="2403324"/>
                    <a:pt x="1868238" y="2403324"/>
                    <a:pt x="1869094" y="2402467"/>
                  </a:cubicBezTo>
                  <a:cubicBezTo>
                    <a:pt x="1868238" y="2402467"/>
                    <a:pt x="1868238" y="2402467"/>
                    <a:pt x="1869094" y="2402467"/>
                  </a:cubicBezTo>
                  <a:close/>
                  <a:moveTo>
                    <a:pt x="1869094" y="2403324"/>
                  </a:moveTo>
                  <a:cubicBezTo>
                    <a:pt x="1869094" y="2403324"/>
                    <a:pt x="1869094" y="2403324"/>
                    <a:pt x="1869094" y="2403324"/>
                  </a:cubicBezTo>
                  <a:cubicBezTo>
                    <a:pt x="1869094" y="2403324"/>
                    <a:pt x="1869094" y="2403324"/>
                    <a:pt x="1869094" y="2403324"/>
                  </a:cubicBezTo>
                  <a:cubicBezTo>
                    <a:pt x="1869094" y="2403324"/>
                    <a:pt x="1869094" y="2403324"/>
                    <a:pt x="1869094" y="2403324"/>
                  </a:cubicBezTo>
                  <a:close/>
                  <a:moveTo>
                    <a:pt x="1254357" y="2135339"/>
                  </a:moveTo>
                  <a:cubicBezTo>
                    <a:pt x="1254357" y="2135339"/>
                    <a:pt x="1254357" y="2135339"/>
                    <a:pt x="1254357" y="2135339"/>
                  </a:cubicBezTo>
                  <a:cubicBezTo>
                    <a:pt x="1254357" y="2135339"/>
                    <a:pt x="1253500" y="2135339"/>
                    <a:pt x="1254357" y="2135339"/>
                  </a:cubicBezTo>
                  <a:cubicBezTo>
                    <a:pt x="1253500" y="2135339"/>
                    <a:pt x="1254357" y="2135339"/>
                    <a:pt x="1254357" y="2135339"/>
                  </a:cubicBezTo>
                  <a:close/>
                  <a:moveTo>
                    <a:pt x="855377" y="2384488"/>
                  </a:moveTo>
                  <a:cubicBezTo>
                    <a:pt x="855377" y="2384488"/>
                    <a:pt x="855377" y="2385343"/>
                    <a:pt x="855377" y="2385343"/>
                  </a:cubicBezTo>
                  <a:cubicBezTo>
                    <a:pt x="855377" y="2385343"/>
                    <a:pt x="855377" y="2385343"/>
                    <a:pt x="855377" y="2385343"/>
                  </a:cubicBezTo>
                  <a:cubicBezTo>
                    <a:pt x="855377" y="2385343"/>
                    <a:pt x="855377" y="2384488"/>
                    <a:pt x="855377" y="2384488"/>
                  </a:cubicBezTo>
                  <a:close/>
                  <a:moveTo>
                    <a:pt x="961543" y="2446989"/>
                  </a:moveTo>
                  <a:lnTo>
                    <a:pt x="961543" y="2446989"/>
                  </a:lnTo>
                  <a:lnTo>
                    <a:pt x="961543" y="2446989"/>
                  </a:lnTo>
                  <a:cubicBezTo>
                    <a:pt x="961543" y="2446989"/>
                    <a:pt x="961543" y="2447844"/>
                    <a:pt x="961543" y="2447844"/>
                  </a:cubicBezTo>
                  <a:cubicBezTo>
                    <a:pt x="961543" y="2447844"/>
                    <a:pt x="960687" y="2447844"/>
                    <a:pt x="960687" y="2447844"/>
                  </a:cubicBezTo>
                  <a:cubicBezTo>
                    <a:pt x="960687" y="2447844"/>
                    <a:pt x="961543" y="2446989"/>
                    <a:pt x="961543" y="2446989"/>
                  </a:cubicBezTo>
                  <a:close/>
                </a:path>
              </a:pathLst>
            </a:custGeom>
            <a:solidFill>
              <a:schemeClr val="accent2"/>
            </a:solidFill>
            <a:ln w="8558" cap="flat">
              <a:noFill/>
              <a:prstDash val="solid"/>
              <a:miter/>
            </a:ln>
          </p:spPr>
          <p:txBody>
            <a:bodyPr rtlCol="0" anchor="ctr"/>
            <a:lstStyle/>
            <a:p>
              <a:endParaRPr lang="en-US"/>
            </a:p>
          </p:txBody>
        </p:sp>
        <p:sp>
          <p:nvSpPr>
            <p:cNvPr id="52" name="자유형: 도형 35">
              <a:extLst>
                <a:ext uri="{FF2B5EF4-FFF2-40B4-BE49-F238E27FC236}">
                  <a16:creationId xmlns:a16="http://schemas.microsoft.com/office/drawing/2014/main" id="{2B1A92E7-FC98-B481-3321-C5F28ADA5097}"/>
                </a:ext>
              </a:extLst>
            </p:cNvPr>
            <p:cNvSpPr/>
            <p:nvPr/>
          </p:nvSpPr>
          <p:spPr>
            <a:xfrm>
              <a:off x="8474373" y="2768230"/>
              <a:ext cx="928850" cy="675262"/>
            </a:xfrm>
            <a:custGeom>
              <a:avLst/>
              <a:gdLst>
                <a:gd name="connsiteX0" fmla="*/ 360609 w 2462441"/>
                <a:gd name="connsiteY0" fmla="*/ 631065 h 1790163"/>
                <a:gd name="connsiteX1" fmla="*/ 847430 w 2462441"/>
                <a:gd name="connsiteY1" fmla="*/ 1187432 h 1790163"/>
                <a:gd name="connsiteX2" fmla="*/ 2176530 w 2462441"/>
                <a:gd name="connsiteY2" fmla="*/ 0 h 1790163"/>
                <a:gd name="connsiteX3" fmla="*/ 2462441 w 2462441"/>
                <a:gd name="connsiteY3" fmla="*/ 324547 h 1790163"/>
                <a:gd name="connsiteX4" fmla="*/ 801066 w 2462441"/>
                <a:gd name="connsiteY4" fmla="*/ 1790163 h 1790163"/>
                <a:gd name="connsiteX5" fmla="*/ 0 w 2462441"/>
                <a:gd name="connsiteY5" fmla="*/ 958188 h 1790163"/>
                <a:gd name="connsiteX6" fmla="*/ 360609 w 2462441"/>
                <a:gd name="connsiteY6" fmla="*/ 631065 h 179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2441" h="1790163">
                  <a:moveTo>
                    <a:pt x="360609" y="631065"/>
                  </a:moveTo>
                  <a:lnTo>
                    <a:pt x="847430" y="1187432"/>
                  </a:lnTo>
                  <a:lnTo>
                    <a:pt x="2176530" y="0"/>
                  </a:lnTo>
                  <a:lnTo>
                    <a:pt x="2462441" y="324547"/>
                  </a:lnTo>
                  <a:lnTo>
                    <a:pt x="801066" y="1790163"/>
                  </a:lnTo>
                  <a:lnTo>
                    <a:pt x="0" y="958188"/>
                  </a:lnTo>
                  <a:lnTo>
                    <a:pt x="360609" y="6310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4562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2"/>
                                        </p:tgtEl>
                                        <p:attrNameLst>
                                          <p:attrName>style.color</p:attrName>
                                        </p:attrNameLst>
                                      </p:cBhvr>
                                      <p:to>
                                        <a:schemeClr val="bg1"/>
                                      </p:to>
                                    </p:animClr>
                                    <p:animClr clrSpc="rgb" dir="cw">
                                      <p:cBhvr>
                                        <p:cTn id="7" dur="250" autoRev="1" fill="remove"/>
                                        <p:tgtEl>
                                          <p:spTgt spid="22"/>
                                        </p:tgtEl>
                                        <p:attrNameLst>
                                          <p:attrName>fillcolor</p:attrName>
                                        </p:attrNameLst>
                                      </p:cBhvr>
                                      <p:to>
                                        <a:schemeClr val="bg1"/>
                                      </p:to>
                                    </p:animClr>
                                    <p:set>
                                      <p:cBhvr>
                                        <p:cTn id="8" dur="250" autoRev="1" fill="remove"/>
                                        <p:tgtEl>
                                          <p:spTgt spid="22"/>
                                        </p:tgtEl>
                                        <p:attrNameLst>
                                          <p:attrName>fill.type</p:attrName>
                                        </p:attrNameLst>
                                      </p:cBhvr>
                                      <p:to>
                                        <p:strVal val="solid"/>
                                      </p:to>
                                    </p:set>
                                    <p:set>
                                      <p:cBhvr>
                                        <p:cTn id="9" dur="250" autoRev="1" fill="remove"/>
                                        <p:tgtEl>
                                          <p:spTgt spid="2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style.rotation</p:attrName>
                                        </p:attrNameLst>
                                      </p:cBhvr>
                                      <p:tavLst>
                                        <p:tav tm="0">
                                          <p:val>
                                            <p:fltVal val="90"/>
                                          </p:val>
                                        </p:tav>
                                        <p:tav tm="100000">
                                          <p:val>
                                            <p:fltVal val="0"/>
                                          </p:val>
                                        </p:tav>
                                      </p:tavLst>
                                    </p:anim>
                                    <p:animEffect transition="in" filter="fade">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그림 개체 틀 26">
            <a:extLst>
              <a:ext uri="{FF2B5EF4-FFF2-40B4-BE49-F238E27FC236}">
                <a16:creationId xmlns:a16="http://schemas.microsoft.com/office/drawing/2014/main" id="{B7C1966F-B5C4-4602-8048-83746F5C05F8}"/>
              </a:ext>
            </a:extLst>
          </p:cNvPr>
          <p:cNvSpPr>
            <a:spLocks noGrp="1"/>
          </p:cNvSpPr>
          <p:nvPr>
            <p:ph type="pic" sz="quarter" idx="14"/>
          </p:nvPr>
        </p:nvSpPr>
        <p:spPr/>
      </p:sp>
      <p:grpSp>
        <p:nvGrpSpPr>
          <p:cNvPr id="12" name="Group 10">
            <a:extLst>
              <a:ext uri="{FF2B5EF4-FFF2-40B4-BE49-F238E27FC236}">
                <a16:creationId xmlns:a16="http://schemas.microsoft.com/office/drawing/2014/main" id="{D17C5636-B6CD-496C-9955-640B59A5FE7A}"/>
              </a:ext>
            </a:extLst>
          </p:cNvPr>
          <p:cNvGrpSpPr/>
          <p:nvPr/>
        </p:nvGrpSpPr>
        <p:grpSpPr>
          <a:xfrm flipH="1">
            <a:off x="425379" y="1012432"/>
            <a:ext cx="3283552" cy="1637462"/>
            <a:chOff x="8861521" y="1098662"/>
            <a:chExt cx="3283552" cy="1025874"/>
          </a:xfrm>
        </p:grpSpPr>
        <p:sp>
          <p:nvSpPr>
            <p:cNvPr id="13" name="TextBox 12">
              <a:extLst>
                <a:ext uri="{FF2B5EF4-FFF2-40B4-BE49-F238E27FC236}">
                  <a16:creationId xmlns:a16="http://schemas.microsoft.com/office/drawing/2014/main" id="{7B55B250-5741-4FAD-B178-0EC92843390C}"/>
                </a:ext>
              </a:extLst>
            </p:cNvPr>
            <p:cNvSpPr txBox="1"/>
            <p:nvPr/>
          </p:nvSpPr>
          <p:spPr>
            <a:xfrm>
              <a:off x="8861521" y="1098662"/>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Security staff logs in.</a:t>
              </a:r>
            </a:p>
          </p:txBody>
        </p:sp>
        <p:sp>
          <p:nvSpPr>
            <p:cNvPr id="14" name="TextBox 13">
              <a:extLst>
                <a:ext uri="{FF2B5EF4-FFF2-40B4-BE49-F238E27FC236}">
                  <a16:creationId xmlns:a16="http://schemas.microsoft.com/office/drawing/2014/main" id="{3E44BADD-5319-4940-AEF2-F65068192F84}"/>
                </a:ext>
              </a:extLst>
            </p:cNvPr>
            <p:cNvSpPr txBox="1"/>
            <p:nvPr/>
          </p:nvSpPr>
          <p:spPr>
            <a:xfrm>
              <a:off x="8861521" y="1490238"/>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System retrieves duty schedule for the next 7 days.</a:t>
              </a:r>
            </a:p>
          </p:txBody>
        </p:sp>
        <p:sp>
          <p:nvSpPr>
            <p:cNvPr id="17" name="TextBox 16">
              <a:extLst>
                <a:ext uri="{FF2B5EF4-FFF2-40B4-BE49-F238E27FC236}">
                  <a16:creationId xmlns:a16="http://schemas.microsoft.com/office/drawing/2014/main" id="{ED7D4B6E-FFB8-4E6B-8671-D23F5C146B62}"/>
                </a:ext>
              </a:extLst>
            </p:cNvPr>
            <p:cNvSpPr txBox="1"/>
            <p:nvPr/>
          </p:nvSpPr>
          <p:spPr>
            <a:xfrm>
              <a:off x="8861521" y="1835226"/>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Displays relevant information.</a:t>
              </a:r>
            </a:p>
          </p:txBody>
        </p:sp>
      </p:grpSp>
      <p:sp>
        <p:nvSpPr>
          <p:cNvPr id="21" name="Rectangle 19">
            <a:extLst>
              <a:ext uri="{FF2B5EF4-FFF2-40B4-BE49-F238E27FC236}">
                <a16:creationId xmlns:a16="http://schemas.microsoft.com/office/drawing/2014/main" id="{A941BA51-7FD5-42B2-94C9-6FD3C1D5F580}"/>
              </a:ext>
            </a:extLst>
          </p:cNvPr>
          <p:cNvSpPr/>
          <p:nvPr/>
        </p:nvSpPr>
        <p:spPr>
          <a:xfrm>
            <a:off x="0" y="4472492"/>
            <a:ext cx="12192000" cy="93731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7095AD0-F6BC-46FF-A971-DCBBD117DD7F}"/>
              </a:ext>
            </a:extLst>
          </p:cNvPr>
          <p:cNvSpPr txBox="1"/>
          <p:nvPr/>
        </p:nvSpPr>
        <p:spPr>
          <a:xfrm>
            <a:off x="354990" y="4450692"/>
            <a:ext cx="3336114" cy="980910"/>
          </a:xfrm>
          <a:prstGeom prst="rect">
            <a:avLst/>
          </a:prstGeom>
          <a:noFill/>
        </p:spPr>
        <p:txBody>
          <a:bodyPr wrap="square" rtlCol="0" anchor="ctr">
            <a:spAutoFit/>
          </a:bodyPr>
          <a:lstStyle/>
          <a:p>
            <a:pPr marL="0" marR="0">
              <a:lnSpc>
                <a:spcPct val="107000"/>
              </a:lnSpc>
              <a:spcBef>
                <a:spcPts val="0"/>
              </a:spcBef>
              <a:spcAft>
                <a:spcPts val="800"/>
              </a:spcAft>
            </a:pPr>
            <a:r>
              <a:rPr lang="en-US" sz="2800" b="1" dirty="0">
                <a:solidFill>
                  <a:schemeClr val="bg1"/>
                </a:solidFill>
                <a:cs typeface="Arial" pitchFamily="34" charset="0"/>
              </a:rPr>
              <a:t>View Duty Schedule:</a:t>
            </a:r>
          </a:p>
        </p:txBody>
      </p:sp>
      <p:grpSp>
        <p:nvGrpSpPr>
          <p:cNvPr id="2" name="Group 1">
            <a:extLst>
              <a:ext uri="{FF2B5EF4-FFF2-40B4-BE49-F238E27FC236}">
                <a16:creationId xmlns:a16="http://schemas.microsoft.com/office/drawing/2014/main" id="{C0A482E3-0929-15B9-15FF-AEBC2F113D26}"/>
              </a:ext>
            </a:extLst>
          </p:cNvPr>
          <p:cNvGrpSpPr/>
          <p:nvPr/>
        </p:nvGrpSpPr>
        <p:grpSpPr>
          <a:xfrm>
            <a:off x="3952809" y="0"/>
            <a:ext cx="4322036" cy="6858000"/>
            <a:chOff x="8767903" y="321074"/>
            <a:chExt cx="1576880" cy="3147176"/>
          </a:xfrm>
        </p:grpSpPr>
        <p:sp>
          <p:nvSpPr>
            <p:cNvPr id="28" name="Graphic 2">
              <a:extLst>
                <a:ext uri="{FF2B5EF4-FFF2-40B4-BE49-F238E27FC236}">
                  <a16:creationId xmlns:a16="http://schemas.microsoft.com/office/drawing/2014/main" id="{8C9BA9C1-2A96-7D8F-B5C5-1ABE1439EE32}"/>
                </a:ext>
              </a:extLst>
            </p:cNvPr>
            <p:cNvSpPr/>
            <p:nvPr/>
          </p:nvSpPr>
          <p:spPr>
            <a:xfrm>
              <a:off x="8770344" y="321074"/>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49916E2C-21C5-B316-3200-42740F6ECDD6}"/>
                </a:ext>
              </a:extLst>
            </p:cNvPr>
            <p:cNvSpPr/>
            <p:nvPr/>
          </p:nvSpPr>
          <p:spPr>
            <a:xfrm>
              <a:off x="8791415" y="337581"/>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D6EEFC8A-A4E9-2DFB-E2CD-0140BDFA45D7}"/>
                </a:ext>
              </a:extLst>
            </p:cNvPr>
            <p:cNvSpPr/>
            <p:nvPr/>
          </p:nvSpPr>
          <p:spPr>
            <a:xfrm>
              <a:off x="8828208" y="391212"/>
              <a:ext cx="1456965" cy="3006900"/>
            </a:xfrm>
            <a:custGeom>
              <a:avLst/>
              <a:gdLst>
                <a:gd name="connsiteX0" fmla="*/ 2682906 w 3006269"/>
                <a:gd name="connsiteY0" fmla="*/ 0 h 6553162"/>
                <a:gd name="connsiteX1" fmla="*/ 2383121 w 3006269"/>
                <a:gd name="connsiteY1" fmla="*/ 0 h 6553162"/>
                <a:gd name="connsiteX2" fmla="*/ 2355366 w 3006269"/>
                <a:gd name="connsiteY2" fmla="*/ 27755 h 6553162"/>
                <a:gd name="connsiteX3" fmla="*/ 2355366 w 3006269"/>
                <a:gd name="connsiteY3" fmla="*/ 27755 h 6553162"/>
                <a:gd name="connsiteX4" fmla="*/ 2140599 w 3006269"/>
                <a:gd name="connsiteY4" fmla="*/ 242523 h 6553162"/>
                <a:gd name="connsiteX5" fmla="*/ 852197 w 3006269"/>
                <a:gd name="connsiteY5" fmla="*/ 242523 h 6553162"/>
                <a:gd name="connsiteX6" fmla="*/ 637430 w 3006269"/>
                <a:gd name="connsiteY6" fmla="*/ 27755 h 6553162"/>
                <a:gd name="connsiteX7" fmla="*/ 637430 w 3006269"/>
                <a:gd name="connsiteY7" fmla="*/ 27755 h 6553162"/>
                <a:gd name="connsiteX8" fmla="*/ 609675 w 3006269"/>
                <a:gd name="connsiteY8" fmla="*/ 0 h 6553162"/>
                <a:gd name="connsiteX9" fmla="*/ 323363 w 3006269"/>
                <a:gd name="connsiteY9" fmla="*/ 0 h 6553162"/>
                <a:gd name="connsiteX10" fmla="*/ 0 w 3006269"/>
                <a:gd name="connsiteY10" fmla="*/ 323363 h 6553162"/>
                <a:gd name="connsiteX11" fmla="*/ 0 w 3006269"/>
                <a:gd name="connsiteY11" fmla="*/ 6229799 h 6553162"/>
                <a:gd name="connsiteX12" fmla="*/ 323363 w 3006269"/>
                <a:gd name="connsiteY12" fmla="*/ 6553163 h 6553162"/>
                <a:gd name="connsiteX13" fmla="*/ 2682906 w 3006269"/>
                <a:gd name="connsiteY13" fmla="*/ 6553163 h 6553162"/>
                <a:gd name="connsiteX14" fmla="*/ 3006269 w 3006269"/>
                <a:gd name="connsiteY14" fmla="*/ 6229799 h 6553162"/>
                <a:gd name="connsiteX15" fmla="*/ 3006269 w 3006269"/>
                <a:gd name="connsiteY15" fmla="*/ 323363 h 6553162"/>
                <a:gd name="connsiteX16" fmla="*/ 2682906 w 3006269"/>
                <a:gd name="connsiteY16" fmla="*/ 0 h 655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6269" h="6553162">
                  <a:moveTo>
                    <a:pt x="2682906" y="0"/>
                  </a:moveTo>
                  <a:lnTo>
                    <a:pt x="2383121" y="0"/>
                  </a:lnTo>
                  <a:cubicBezTo>
                    <a:pt x="2367761" y="0"/>
                    <a:pt x="2355366" y="12463"/>
                    <a:pt x="2355366" y="27755"/>
                  </a:cubicBezTo>
                  <a:lnTo>
                    <a:pt x="2355366" y="27755"/>
                  </a:lnTo>
                  <a:cubicBezTo>
                    <a:pt x="2355366" y="146322"/>
                    <a:pt x="2259233" y="242523"/>
                    <a:pt x="2140599" y="242523"/>
                  </a:cubicBezTo>
                  <a:lnTo>
                    <a:pt x="852197" y="242523"/>
                  </a:lnTo>
                  <a:cubicBezTo>
                    <a:pt x="733631" y="242523"/>
                    <a:pt x="637430" y="146389"/>
                    <a:pt x="637430" y="27755"/>
                  </a:cubicBezTo>
                  <a:lnTo>
                    <a:pt x="637430" y="27755"/>
                  </a:lnTo>
                  <a:cubicBezTo>
                    <a:pt x="637430" y="12396"/>
                    <a:pt x="624967" y="0"/>
                    <a:pt x="609675" y="0"/>
                  </a:cubicBezTo>
                  <a:lnTo>
                    <a:pt x="323363" y="0"/>
                  </a:lnTo>
                  <a:cubicBezTo>
                    <a:pt x="144772" y="0"/>
                    <a:pt x="0" y="144773"/>
                    <a:pt x="0" y="323363"/>
                  </a:cubicBezTo>
                  <a:lnTo>
                    <a:pt x="0" y="6229799"/>
                  </a:lnTo>
                  <a:cubicBezTo>
                    <a:pt x="0" y="6408390"/>
                    <a:pt x="144772" y="6553163"/>
                    <a:pt x="323363" y="6553163"/>
                  </a:cubicBezTo>
                  <a:lnTo>
                    <a:pt x="2682906" y="6553163"/>
                  </a:lnTo>
                  <a:cubicBezTo>
                    <a:pt x="2861497" y="6553163"/>
                    <a:pt x="3006269" y="6408390"/>
                    <a:pt x="3006269" y="6229799"/>
                  </a:cubicBezTo>
                  <a:lnTo>
                    <a:pt x="3006269" y="323363"/>
                  </a:lnTo>
                  <a:cubicBezTo>
                    <a:pt x="3006269" y="144773"/>
                    <a:pt x="2861497" y="0"/>
                    <a:pt x="2682906" y="0"/>
                  </a:cubicBezTo>
                  <a:close/>
                </a:path>
              </a:pathLst>
            </a:custGeom>
            <a:solidFill>
              <a:schemeClr val="accent2">
                <a:lumMod val="20000"/>
                <a:lumOff val="80000"/>
              </a:schemeClr>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DAA845CD-8343-50F4-9CB1-ED6532196C8F}"/>
                </a:ext>
              </a:extLst>
            </p:cNvPr>
            <p:cNvSpPr/>
            <p:nvPr/>
          </p:nvSpPr>
          <p:spPr>
            <a:xfrm>
              <a:off x="8768181" y="768762"/>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0BFE53E0-157C-1CED-0CE6-3B3599A9F1EC}"/>
                </a:ext>
              </a:extLst>
            </p:cNvPr>
            <p:cNvSpPr/>
            <p:nvPr/>
          </p:nvSpPr>
          <p:spPr>
            <a:xfrm>
              <a:off x="8768181" y="998836"/>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437EC3C5-38DB-8CBA-5B2E-65E08CA349DC}"/>
                </a:ext>
              </a:extLst>
            </p:cNvPr>
            <p:cNvSpPr/>
            <p:nvPr/>
          </p:nvSpPr>
          <p:spPr>
            <a:xfrm>
              <a:off x="8768212" y="1014199"/>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3DC290B4-C4D3-DCC8-A895-3E8D2335F9FA}"/>
                </a:ext>
              </a:extLst>
            </p:cNvPr>
            <p:cNvSpPr/>
            <p:nvPr/>
          </p:nvSpPr>
          <p:spPr>
            <a:xfrm>
              <a:off x="8767903" y="1284426"/>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4616394C-C539-DC7C-9399-62FE49453AFB}"/>
                </a:ext>
              </a:extLst>
            </p:cNvPr>
            <p:cNvSpPr/>
            <p:nvPr/>
          </p:nvSpPr>
          <p:spPr>
            <a:xfrm>
              <a:off x="8767903" y="1299789"/>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6" name="Graphic 2">
              <a:extLst>
                <a:ext uri="{FF2B5EF4-FFF2-40B4-BE49-F238E27FC236}">
                  <a16:creationId xmlns:a16="http://schemas.microsoft.com/office/drawing/2014/main" id="{365566F3-15A7-A590-BEFD-654234F755AD}"/>
                </a:ext>
              </a:extLst>
            </p:cNvPr>
            <p:cNvSpPr/>
            <p:nvPr/>
          </p:nvSpPr>
          <p:spPr>
            <a:xfrm>
              <a:off x="10329421" y="1070581"/>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0D65D3FD-BAB6-1884-93FD-C117FCC0CB03}"/>
                </a:ext>
              </a:extLst>
            </p:cNvPr>
            <p:cNvSpPr/>
            <p:nvPr/>
          </p:nvSpPr>
          <p:spPr>
            <a:xfrm>
              <a:off x="10336097" y="1095464"/>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8" name="Graphic 2">
              <a:extLst>
                <a:ext uri="{FF2B5EF4-FFF2-40B4-BE49-F238E27FC236}">
                  <a16:creationId xmlns:a16="http://schemas.microsoft.com/office/drawing/2014/main" id="{499E776C-FEB2-1778-888E-D3B691BFA919}"/>
                </a:ext>
              </a:extLst>
            </p:cNvPr>
            <p:cNvSpPr/>
            <p:nvPr/>
          </p:nvSpPr>
          <p:spPr>
            <a:xfrm>
              <a:off x="10332357" y="1794710"/>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9" name="Graphic 2">
              <a:extLst>
                <a:ext uri="{FF2B5EF4-FFF2-40B4-BE49-F238E27FC236}">
                  <a16:creationId xmlns:a16="http://schemas.microsoft.com/office/drawing/2014/main" id="{A2BC3863-62CB-2616-E15A-D575087A0B0A}"/>
                </a:ext>
              </a:extLst>
            </p:cNvPr>
            <p:cNvSpPr/>
            <p:nvPr/>
          </p:nvSpPr>
          <p:spPr>
            <a:xfrm>
              <a:off x="10337736" y="1811742"/>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40" name="Oval 216">
              <a:extLst>
                <a:ext uri="{FF2B5EF4-FFF2-40B4-BE49-F238E27FC236}">
                  <a16:creationId xmlns:a16="http://schemas.microsoft.com/office/drawing/2014/main" id="{9BCE9B5B-BA12-6F31-A9DB-4A7B429829C8}"/>
                </a:ext>
              </a:extLst>
            </p:cNvPr>
            <p:cNvSpPr>
              <a:spLocks noChangeAspect="1"/>
            </p:cNvSpPr>
            <p:nvPr/>
          </p:nvSpPr>
          <p:spPr>
            <a:xfrm>
              <a:off x="9814828" y="385879"/>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217">
              <a:extLst>
                <a:ext uri="{FF2B5EF4-FFF2-40B4-BE49-F238E27FC236}">
                  <a16:creationId xmlns:a16="http://schemas.microsoft.com/office/drawing/2014/main" id="{86E920FC-047A-BE71-CA33-913D1337AF08}"/>
                </a:ext>
              </a:extLst>
            </p:cNvPr>
            <p:cNvSpPr>
              <a:spLocks noChangeAspect="1"/>
            </p:cNvSpPr>
            <p:nvPr/>
          </p:nvSpPr>
          <p:spPr>
            <a:xfrm>
              <a:off x="9819400" y="390451"/>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8">
              <a:extLst>
                <a:ext uri="{FF2B5EF4-FFF2-40B4-BE49-F238E27FC236}">
                  <a16:creationId xmlns:a16="http://schemas.microsoft.com/office/drawing/2014/main" id="{5DDB48B8-1446-20EE-4B28-20CB8D4E6A64}"/>
                </a:ext>
              </a:extLst>
            </p:cNvPr>
            <p:cNvSpPr/>
            <p:nvPr/>
          </p:nvSpPr>
          <p:spPr>
            <a:xfrm>
              <a:off x="9835585" y="406636"/>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Oval 219">
              <a:extLst>
                <a:ext uri="{FF2B5EF4-FFF2-40B4-BE49-F238E27FC236}">
                  <a16:creationId xmlns:a16="http://schemas.microsoft.com/office/drawing/2014/main" id="{EA3719A3-4696-F91D-A7BE-98E689095562}"/>
                </a:ext>
              </a:extLst>
            </p:cNvPr>
            <p:cNvSpPr/>
            <p:nvPr/>
          </p:nvSpPr>
          <p:spPr>
            <a:xfrm>
              <a:off x="9843013" y="414064"/>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4" name="Graphic 2">
              <a:extLst>
                <a:ext uri="{FF2B5EF4-FFF2-40B4-BE49-F238E27FC236}">
                  <a16:creationId xmlns:a16="http://schemas.microsoft.com/office/drawing/2014/main" id="{98F5C323-6F82-D232-A085-9DFF1A12E414}"/>
                </a:ext>
              </a:extLst>
            </p:cNvPr>
            <p:cNvSpPr/>
            <p:nvPr userDrawn="1"/>
          </p:nvSpPr>
          <p:spPr>
            <a:xfrm flipH="1">
              <a:off x="8769273" y="781546"/>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45" name="자유형: 도형 28">
            <a:extLst>
              <a:ext uri="{FF2B5EF4-FFF2-40B4-BE49-F238E27FC236}">
                <a16:creationId xmlns:a16="http://schemas.microsoft.com/office/drawing/2014/main" id="{9953F145-81C1-A82B-D548-82465C6A1197}"/>
              </a:ext>
            </a:extLst>
          </p:cNvPr>
          <p:cNvSpPr/>
          <p:nvPr/>
        </p:nvSpPr>
        <p:spPr>
          <a:xfrm rot="17116535" flipV="1">
            <a:off x="2541149" y="1960861"/>
            <a:ext cx="2222335" cy="3440489"/>
          </a:xfrm>
          <a:custGeom>
            <a:avLst/>
            <a:gdLst>
              <a:gd name="connsiteX0" fmla="*/ 640419 w 1260127"/>
              <a:gd name="connsiteY0" fmla="*/ 761890 h 1663458"/>
              <a:gd name="connsiteX1" fmla="*/ 498236 w 1260127"/>
              <a:gd name="connsiteY1" fmla="*/ 914428 h 1663458"/>
              <a:gd name="connsiteX2" fmla="*/ 565544 w 1260127"/>
              <a:gd name="connsiteY2" fmla="*/ 1015987 h 1663458"/>
              <a:gd name="connsiteX3" fmla="*/ 712108 w 1260127"/>
              <a:gd name="connsiteY3" fmla="*/ 1060195 h 1663458"/>
              <a:gd name="connsiteX4" fmla="*/ 847918 w 1260127"/>
              <a:gd name="connsiteY4" fmla="*/ 1037095 h 1663458"/>
              <a:gd name="connsiteX5" fmla="*/ 861459 w 1260127"/>
              <a:gd name="connsiteY5" fmla="*/ 1015190 h 1663458"/>
              <a:gd name="connsiteX6" fmla="*/ 798134 w 1260127"/>
              <a:gd name="connsiteY6" fmla="*/ 850307 h 1663458"/>
              <a:gd name="connsiteX7" fmla="*/ 640419 w 1260127"/>
              <a:gd name="connsiteY7" fmla="*/ 761890 h 1663458"/>
              <a:gd name="connsiteX8" fmla="*/ 917615 w 1260127"/>
              <a:gd name="connsiteY8" fmla="*/ 529998 h 1663458"/>
              <a:gd name="connsiteX9" fmla="*/ 884558 w 1260127"/>
              <a:gd name="connsiteY9" fmla="*/ 553197 h 1663458"/>
              <a:gd name="connsiteX10" fmla="*/ 885355 w 1260127"/>
              <a:gd name="connsiteY10" fmla="*/ 631657 h 1663458"/>
              <a:gd name="connsiteX11" fmla="*/ 974169 w 1260127"/>
              <a:gd name="connsiteY11" fmla="*/ 675865 h 1663458"/>
              <a:gd name="connsiteX12" fmla="*/ 1042672 w 1260127"/>
              <a:gd name="connsiteY12" fmla="*/ 657942 h 1663458"/>
              <a:gd name="connsiteX13" fmla="*/ 1053027 w 1260127"/>
              <a:gd name="connsiteY13" fmla="*/ 643206 h 1663458"/>
              <a:gd name="connsiteX14" fmla="*/ 957840 w 1260127"/>
              <a:gd name="connsiteY14" fmla="*/ 530098 h 1663458"/>
              <a:gd name="connsiteX15" fmla="*/ 917615 w 1260127"/>
              <a:gd name="connsiteY15" fmla="*/ 529998 h 1663458"/>
              <a:gd name="connsiteX16" fmla="*/ 1153391 w 1260127"/>
              <a:gd name="connsiteY16" fmla="*/ 0 h 1663458"/>
              <a:gd name="connsiteX17" fmla="*/ 1260127 w 1260127"/>
              <a:gd name="connsiteY17" fmla="*/ 184399 h 1663458"/>
              <a:gd name="connsiteX18" fmla="*/ 1207555 w 1260127"/>
              <a:gd name="connsiteY18" fmla="*/ 184399 h 1663458"/>
              <a:gd name="connsiteX19" fmla="*/ 1162949 w 1260127"/>
              <a:gd name="connsiteY19" fmla="*/ 228209 h 1663458"/>
              <a:gd name="connsiteX20" fmla="*/ 1154984 w 1260127"/>
              <a:gd name="connsiteY20" fmla="*/ 456816 h 1663458"/>
              <a:gd name="connsiteX21" fmla="*/ 1127503 w 1260127"/>
              <a:gd name="connsiteY21" fmla="*/ 580678 h 1663458"/>
              <a:gd name="connsiteX22" fmla="*/ 1100819 w 1260127"/>
              <a:gd name="connsiteY22" fmla="*/ 631657 h 1663458"/>
              <a:gd name="connsiteX23" fmla="*/ 1077719 w 1260127"/>
              <a:gd name="connsiteY23" fmla="*/ 704540 h 1663458"/>
              <a:gd name="connsiteX24" fmla="*/ 893718 w 1260127"/>
              <a:gd name="connsiteY24" fmla="*/ 1039485 h 1663458"/>
              <a:gd name="connsiteX25" fmla="*/ 883762 w 1260127"/>
              <a:gd name="connsiteY25" fmla="*/ 1054620 h 1663458"/>
              <a:gd name="connsiteX26" fmla="*/ 548020 w 1260127"/>
              <a:gd name="connsiteY26" fmla="*/ 1486345 h 1663458"/>
              <a:gd name="connsiteX27" fmla="*/ 195949 w 1260127"/>
              <a:gd name="connsiteY27" fmla="*/ 1541704 h 1663458"/>
              <a:gd name="connsiteX28" fmla="*/ 150944 w 1260127"/>
              <a:gd name="connsiteY28" fmla="*/ 1558033 h 1663458"/>
              <a:gd name="connsiteX29" fmla="*/ 28277 w 1260127"/>
              <a:gd name="connsiteY29" fmla="*/ 1656406 h 1663458"/>
              <a:gd name="connsiteX30" fmla="*/ 0 w 1260127"/>
              <a:gd name="connsiteY30" fmla="*/ 1654016 h 1663458"/>
              <a:gd name="connsiteX31" fmla="*/ 0 w 1260127"/>
              <a:gd name="connsiteY31" fmla="*/ 1650034 h 1663458"/>
              <a:gd name="connsiteX32" fmla="*/ 63325 w 1260127"/>
              <a:gd name="connsiteY32" fmla="*/ 1589496 h 1663458"/>
              <a:gd name="connsiteX33" fmla="*/ 116295 w 1260127"/>
              <a:gd name="connsiteY33" fmla="*/ 1547280 h 1663458"/>
              <a:gd name="connsiteX34" fmla="*/ 116295 w 1260127"/>
              <a:gd name="connsiteY34" fmla="*/ 1519003 h 1663458"/>
              <a:gd name="connsiteX35" fmla="*/ 27481 w 1260127"/>
              <a:gd name="connsiteY35" fmla="*/ 1448111 h 1663458"/>
              <a:gd name="connsiteX36" fmla="*/ 398 w 1260127"/>
              <a:gd name="connsiteY36" fmla="*/ 1413063 h 1663458"/>
              <a:gd name="connsiteX37" fmla="*/ 398 w 1260127"/>
              <a:gd name="connsiteY37" fmla="*/ 1409080 h 1663458"/>
              <a:gd name="connsiteX38" fmla="*/ 30269 w 1260127"/>
              <a:gd name="connsiteY38" fmla="*/ 1408284 h 1663458"/>
              <a:gd name="connsiteX39" fmla="*/ 159308 w 1260127"/>
              <a:gd name="connsiteY39" fmla="*/ 1511436 h 1663458"/>
              <a:gd name="connsiteX40" fmla="*/ 180416 w 1260127"/>
              <a:gd name="connsiteY40" fmla="*/ 1520596 h 1663458"/>
              <a:gd name="connsiteX41" fmla="*/ 586652 w 1260127"/>
              <a:gd name="connsiteY41" fmla="*/ 1445323 h 1663458"/>
              <a:gd name="connsiteX42" fmla="*/ 835173 w 1260127"/>
              <a:gd name="connsiteY42" fmla="*/ 1203174 h 1663458"/>
              <a:gd name="connsiteX43" fmla="*/ 863848 w 1260127"/>
              <a:gd name="connsiteY43" fmla="*/ 1053823 h 1663458"/>
              <a:gd name="connsiteX44" fmla="*/ 740384 w 1260127"/>
              <a:gd name="connsiteY44" fmla="*/ 1080507 h 1663458"/>
              <a:gd name="connsiteX45" fmla="*/ 563154 w 1260127"/>
              <a:gd name="connsiteY45" fmla="*/ 1038689 h 1663458"/>
              <a:gd name="connsiteX46" fmla="*/ 479119 w 1260127"/>
              <a:gd name="connsiteY46" fmla="*/ 920801 h 1663458"/>
              <a:gd name="connsiteX47" fmla="*/ 645596 w 1260127"/>
              <a:gd name="connsiteY47" fmla="*/ 741977 h 1663458"/>
              <a:gd name="connsiteX48" fmla="*/ 827606 w 1260127"/>
              <a:gd name="connsiteY48" fmla="*/ 856281 h 1663458"/>
              <a:gd name="connsiteX49" fmla="*/ 880974 w 1260127"/>
              <a:gd name="connsiteY49" fmla="*/ 1004836 h 1663458"/>
              <a:gd name="connsiteX50" fmla="*/ 898498 w 1260127"/>
              <a:gd name="connsiteY50" fmla="*/ 1013200 h 1663458"/>
              <a:gd name="connsiteX51" fmla="*/ 1056213 w 1260127"/>
              <a:gd name="connsiteY51" fmla="*/ 749545 h 1663458"/>
              <a:gd name="connsiteX52" fmla="*/ 1058602 w 1260127"/>
              <a:gd name="connsiteY52" fmla="*/ 693787 h 1663458"/>
              <a:gd name="connsiteX53" fmla="*/ 1041078 w 1260127"/>
              <a:gd name="connsiteY53" fmla="*/ 682237 h 1663458"/>
              <a:gd name="connsiteX54" fmla="*/ 926775 w 1260127"/>
              <a:gd name="connsiteY54" fmla="*/ 688609 h 1663458"/>
              <a:gd name="connsiteX55" fmla="*/ 866238 w 1260127"/>
              <a:gd name="connsiteY55" fmla="*/ 639622 h 1663458"/>
              <a:gd name="connsiteX56" fmla="*/ 871017 w 1260127"/>
              <a:gd name="connsiteY56" fmla="*/ 538860 h 1663458"/>
              <a:gd name="connsiteX57" fmla="*/ 966602 w 1260127"/>
              <a:gd name="connsiteY57" fmla="*/ 512175 h 1663458"/>
              <a:gd name="connsiteX58" fmla="*/ 1064178 w 1260127"/>
              <a:gd name="connsiteY58" fmla="*/ 610548 h 1663458"/>
              <a:gd name="connsiteX59" fmla="*/ 1072144 w 1260127"/>
              <a:gd name="connsiteY59" fmla="*/ 630860 h 1663458"/>
              <a:gd name="connsiteX60" fmla="*/ 1074135 w 1260127"/>
              <a:gd name="connsiteY60" fmla="*/ 633250 h 1663458"/>
              <a:gd name="connsiteX61" fmla="*/ 1111971 w 1260127"/>
              <a:gd name="connsiteY61" fmla="*/ 564747 h 1663458"/>
              <a:gd name="connsiteX62" fmla="*/ 1142239 w 1260127"/>
              <a:gd name="connsiteY62" fmla="*/ 352867 h 1663458"/>
              <a:gd name="connsiteX63" fmla="*/ 1143036 w 1260127"/>
              <a:gd name="connsiteY63" fmla="*/ 201525 h 1663458"/>
              <a:gd name="connsiteX64" fmla="*/ 1124715 w 1260127"/>
              <a:gd name="connsiteY64" fmla="*/ 184001 h 1663458"/>
              <a:gd name="connsiteX65" fmla="*/ 1047052 w 1260127"/>
              <a:gd name="connsiteY65" fmla="*/ 184399 h 1663458"/>
              <a:gd name="connsiteX66" fmla="*/ 1153391 w 1260127"/>
              <a:gd name="connsiteY66" fmla="*/ 0 h 166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60127" h="1663458">
                <a:moveTo>
                  <a:pt x="640419" y="761890"/>
                </a:moveTo>
                <a:cubicBezTo>
                  <a:pt x="546029" y="754722"/>
                  <a:pt x="482704" y="822428"/>
                  <a:pt x="498236" y="914428"/>
                </a:cubicBezTo>
                <a:cubicBezTo>
                  <a:pt x="505405" y="957839"/>
                  <a:pt x="529700" y="991294"/>
                  <a:pt x="565544" y="1015987"/>
                </a:cubicBezTo>
                <a:cubicBezTo>
                  <a:pt x="612540" y="1048645"/>
                  <a:pt x="665908" y="1059797"/>
                  <a:pt x="712108" y="1060195"/>
                </a:cubicBezTo>
                <a:cubicBezTo>
                  <a:pt x="765476" y="1060195"/>
                  <a:pt x="807294" y="1052229"/>
                  <a:pt x="847918" y="1037095"/>
                </a:cubicBezTo>
                <a:cubicBezTo>
                  <a:pt x="859069" y="1033113"/>
                  <a:pt x="863052" y="1027537"/>
                  <a:pt x="861459" y="1015190"/>
                </a:cubicBezTo>
                <a:cubicBezTo>
                  <a:pt x="854290" y="954653"/>
                  <a:pt x="835173" y="898895"/>
                  <a:pt x="798134" y="850307"/>
                </a:cubicBezTo>
                <a:cubicBezTo>
                  <a:pt x="758307" y="798531"/>
                  <a:pt x="706930" y="766670"/>
                  <a:pt x="640419" y="761890"/>
                </a:cubicBezTo>
                <a:close/>
                <a:moveTo>
                  <a:pt x="917615" y="529998"/>
                </a:moveTo>
                <a:cubicBezTo>
                  <a:pt x="905169" y="533383"/>
                  <a:pt x="893918" y="540652"/>
                  <a:pt x="884558" y="553197"/>
                </a:cubicBezTo>
                <a:cubicBezTo>
                  <a:pt x="868628" y="574704"/>
                  <a:pt x="869026" y="605769"/>
                  <a:pt x="885355" y="631657"/>
                </a:cubicBezTo>
                <a:cubicBezTo>
                  <a:pt x="906065" y="664315"/>
                  <a:pt x="937927" y="673873"/>
                  <a:pt x="974169" y="675865"/>
                </a:cubicBezTo>
                <a:cubicBezTo>
                  <a:pt x="998065" y="674670"/>
                  <a:pt x="1021165" y="670289"/>
                  <a:pt x="1042672" y="657942"/>
                </a:cubicBezTo>
                <a:cubicBezTo>
                  <a:pt x="1048247" y="654756"/>
                  <a:pt x="1053425" y="651968"/>
                  <a:pt x="1053027" y="643206"/>
                </a:cubicBezTo>
                <a:cubicBezTo>
                  <a:pt x="1050239" y="600990"/>
                  <a:pt x="999658" y="538860"/>
                  <a:pt x="957840" y="530098"/>
                </a:cubicBezTo>
                <a:cubicBezTo>
                  <a:pt x="943702" y="527111"/>
                  <a:pt x="930061" y="526613"/>
                  <a:pt x="917615" y="529998"/>
                </a:cubicBezTo>
                <a:close/>
                <a:moveTo>
                  <a:pt x="1153391" y="0"/>
                </a:moveTo>
                <a:cubicBezTo>
                  <a:pt x="1189235" y="62130"/>
                  <a:pt x="1223486" y="121472"/>
                  <a:pt x="1260127" y="184399"/>
                </a:cubicBezTo>
                <a:cubicBezTo>
                  <a:pt x="1240214" y="184399"/>
                  <a:pt x="1223885" y="184399"/>
                  <a:pt x="1207555" y="184399"/>
                </a:cubicBezTo>
                <a:cubicBezTo>
                  <a:pt x="1162551" y="184399"/>
                  <a:pt x="1162551" y="184399"/>
                  <a:pt x="1162949" y="228209"/>
                </a:cubicBezTo>
                <a:cubicBezTo>
                  <a:pt x="1163347" y="304677"/>
                  <a:pt x="1164144" y="380746"/>
                  <a:pt x="1154984" y="456816"/>
                </a:cubicBezTo>
                <a:cubicBezTo>
                  <a:pt x="1149806" y="499033"/>
                  <a:pt x="1142239" y="540851"/>
                  <a:pt x="1127503" y="580678"/>
                </a:cubicBezTo>
                <a:cubicBezTo>
                  <a:pt x="1120732" y="598600"/>
                  <a:pt x="1114360" y="618115"/>
                  <a:pt x="1100819" y="631657"/>
                </a:cubicBezTo>
                <a:cubicBezTo>
                  <a:pt x="1079312" y="652765"/>
                  <a:pt x="1078118" y="676263"/>
                  <a:pt x="1077719" y="704540"/>
                </a:cubicBezTo>
                <a:cubicBezTo>
                  <a:pt x="1075728" y="848316"/>
                  <a:pt x="1021961" y="964610"/>
                  <a:pt x="893718" y="1039485"/>
                </a:cubicBezTo>
                <a:cubicBezTo>
                  <a:pt x="887346" y="1043070"/>
                  <a:pt x="883762" y="1046654"/>
                  <a:pt x="883762" y="1054620"/>
                </a:cubicBezTo>
                <a:cubicBezTo>
                  <a:pt x="878186" y="1281235"/>
                  <a:pt x="749943" y="1413063"/>
                  <a:pt x="548020" y="1486345"/>
                </a:cubicBezTo>
                <a:cubicBezTo>
                  <a:pt x="434513" y="1527366"/>
                  <a:pt x="315828" y="1540111"/>
                  <a:pt x="195949" y="1541704"/>
                </a:cubicBezTo>
                <a:cubicBezTo>
                  <a:pt x="178425" y="1542102"/>
                  <a:pt x="164486" y="1546483"/>
                  <a:pt x="150944" y="1558033"/>
                </a:cubicBezTo>
                <a:cubicBezTo>
                  <a:pt x="110321" y="1591488"/>
                  <a:pt x="68502" y="1622951"/>
                  <a:pt x="28277" y="1656406"/>
                </a:cubicBezTo>
                <a:cubicBezTo>
                  <a:pt x="16329" y="1666363"/>
                  <a:pt x="8364" y="1665964"/>
                  <a:pt x="0" y="1654016"/>
                </a:cubicBezTo>
                <a:cubicBezTo>
                  <a:pt x="0" y="1652822"/>
                  <a:pt x="0" y="1651228"/>
                  <a:pt x="0" y="1650034"/>
                </a:cubicBezTo>
                <a:cubicBezTo>
                  <a:pt x="13541" y="1621757"/>
                  <a:pt x="41022" y="1608215"/>
                  <a:pt x="63325" y="1589496"/>
                </a:cubicBezTo>
                <a:cubicBezTo>
                  <a:pt x="80451" y="1574760"/>
                  <a:pt x="99169" y="1562016"/>
                  <a:pt x="116295" y="1547280"/>
                </a:cubicBezTo>
                <a:cubicBezTo>
                  <a:pt x="129836" y="1535730"/>
                  <a:pt x="130234" y="1530553"/>
                  <a:pt x="116295" y="1519003"/>
                </a:cubicBezTo>
                <a:cubicBezTo>
                  <a:pt x="87221" y="1494708"/>
                  <a:pt x="57749" y="1471210"/>
                  <a:pt x="27481" y="1448111"/>
                </a:cubicBezTo>
                <a:cubicBezTo>
                  <a:pt x="16329" y="1436959"/>
                  <a:pt x="5974" y="1427002"/>
                  <a:pt x="398" y="1413063"/>
                </a:cubicBezTo>
                <a:cubicBezTo>
                  <a:pt x="398" y="1411868"/>
                  <a:pt x="398" y="1410275"/>
                  <a:pt x="398" y="1409080"/>
                </a:cubicBezTo>
                <a:cubicBezTo>
                  <a:pt x="9957" y="1395539"/>
                  <a:pt x="18320" y="1398725"/>
                  <a:pt x="30269" y="1408284"/>
                </a:cubicBezTo>
                <a:cubicBezTo>
                  <a:pt x="72883" y="1443331"/>
                  <a:pt x="116295" y="1477184"/>
                  <a:pt x="159308" y="1511436"/>
                </a:cubicBezTo>
                <a:cubicBezTo>
                  <a:pt x="165680" y="1516215"/>
                  <a:pt x="171256" y="1520994"/>
                  <a:pt x="180416" y="1520596"/>
                </a:cubicBezTo>
                <a:cubicBezTo>
                  <a:pt x="319811" y="1518206"/>
                  <a:pt x="457214" y="1502674"/>
                  <a:pt x="586652" y="1445323"/>
                </a:cubicBezTo>
                <a:cubicBezTo>
                  <a:pt x="699363" y="1395539"/>
                  <a:pt x="787779" y="1319868"/>
                  <a:pt x="835173" y="1203174"/>
                </a:cubicBezTo>
                <a:cubicBezTo>
                  <a:pt x="854290" y="1156179"/>
                  <a:pt x="863450" y="1106793"/>
                  <a:pt x="863848" y="1053823"/>
                </a:cubicBezTo>
                <a:cubicBezTo>
                  <a:pt x="822826" y="1068559"/>
                  <a:pt x="782601" y="1078914"/>
                  <a:pt x="740384" y="1080507"/>
                </a:cubicBezTo>
                <a:cubicBezTo>
                  <a:pt x="677458" y="1082897"/>
                  <a:pt x="617319" y="1072542"/>
                  <a:pt x="563154" y="1038689"/>
                </a:cubicBezTo>
                <a:cubicBezTo>
                  <a:pt x="518946" y="1011208"/>
                  <a:pt x="489076" y="972576"/>
                  <a:pt x="479119" y="920801"/>
                </a:cubicBezTo>
                <a:cubicBezTo>
                  <a:pt x="459206" y="815657"/>
                  <a:pt x="536868" y="732419"/>
                  <a:pt x="645596" y="741977"/>
                </a:cubicBezTo>
                <a:cubicBezTo>
                  <a:pt x="725648" y="748748"/>
                  <a:pt x="784194" y="790965"/>
                  <a:pt x="827606" y="856281"/>
                </a:cubicBezTo>
                <a:cubicBezTo>
                  <a:pt x="857476" y="901286"/>
                  <a:pt x="874601" y="951069"/>
                  <a:pt x="880974" y="1004836"/>
                </a:cubicBezTo>
                <a:cubicBezTo>
                  <a:pt x="882965" y="1020767"/>
                  <a:pt x="886948" y="1020368"/>
                  <a:pt x="898498" y="1013200"/>
                </a:cubicBezTo>
                <a:cubicBezTo>
                  <a:pt x="994879" y="951468"/>
                  <a:pt x="1042672" y="860662"/>
                  <a:pt x="1056213" y="749545"/>
                </a:cubicBezTo>
                <a:cubicBezTo>
                  <a:pt x="1058602" y="731224"/>
                  <a:pt x="1057806" y="712505"/>
                  <a:pt x="1058602" y="693787"/>
                </a:cubicBezTo>
                <a:cubicBezTo>
                  <a:pt x="1059001" y="680246"/>
                  <a:pt x="1056611" y="674670"/>
                  <a:pt x="1041078" y="682237"/>
                </a:cubicBezTo>
                <a:cubicBezTo>
                  <a:pt x="1004039" y="699362"/>
                  <a:pt x="965805" y="701752"/>
                  <a:pt x="926775" y="688609"/>
                </a:cubicBezTo>
                <a:cubicBezTo>
                  <a:pt x="900489" y="679847"/>
                  <a:pt x="880177" y="663916"/>
                  <a:pt x="866238" y="639622"/>
                </a:cubicBezTo>
                <a:cubicBezTo>
                  <a:pt x="847121" y="605769"/>
                  <a:pt x="848316" y="565544"/>
                  <a:pt x="871017" y="538860"/>
                </a:cubicBezTo>
                <a:cubicBezTo>
                  <a:pt x="896506" y="508591"/>
                  <a:pt x="929961" y="501422"/>
                  <a:pt x="966602" y="512175"/>
                </a:cubicBezTo>
                <a:cubicBezTo>
                  <a:pt x="1016386" y="526912"/>
                  <a:pt x="1044265" y="565146"/>
                  <a:pt x="1064178" y="610548"/>
                </a:cubicBezTo>
                <a:cubicBezTo>
                  <a:pt x="1066966" y="617319"/>
                  <a:pt x="1069356" y="624089"/>
                  <a:pt x="1072144" y="630860"/>
                </a:cubicBezTo>
                <a:cubicBezTo>
                  <a:pt x="1072542" y="631258"/>
                  <a:pt x="1072940" y="631657"/>
                  <a:pt x="1074135" y="633250"/>
                </a:cubicBezTo>
                <a:cubicBezTo>
                  <a:pt x="1093252" y="613734"/>
                  <a:pt x="1103607" y="589838"/>
                  <a:pt x="1111971" y="564747"/>
                </a:cubicBezTo>
                <a:cubicBezTo>
                  <a:pt x="1135070" y="495846"/>
                  <a:pt x="1139451" y="424556"/>
                  <a:pt x="1142239" y="352867"/>
                </a:cubicBezTo>
                <a:cubicBezTo>
                  <a:pt x="1144230" y="302685"/>
                  <a:pt x="1142239" y="252105"/>
                  <a:pt x="1143036" y="201525"/>
                </a:cubicBezTo>
                <a:cubicBezTo>
                  <a:pt x="1143434" y="187187"/>
                  <a:pt x="1138256" y="183603"/>
                  <a:pt x="1124715" y="184001"/>
                </a:cubicBezTo>
                <a:cubicBezTo>
                  <a:pt x="1100421" y="184797"/>
                  <a:pt x="1075728" y="184399"/>
                  <a:pt x="1047052" y="184399"/>
                </a:cubicBezTo>
                <a:cubicBezTo>
                  <a:pt x="1082897" y="122269"/>
                  <a:pt x="1117148" y="62927"/>
                  <a:pt x="1153391" y="0"/>
                </a:cubicBezTo>
                <a:close/>
              </a:path>
            </a:pathLst>
          </a:custGeom>
          <a:solidFill>
            <a:schemeClr val="accent1"/>
          </a:solidFill>
          <a:ln w="3981" cap="flat">
            <a:noFill/>
            <a:prstDash val="solid"/>
            <a:miter/>
          </a:ln>
        </p:spPr>
        <p:txBody>
          <a:bodyPr wrap="square" rtlCol="0" anchor="ctr">
            <a:noAutofit/>
          </a:bodyPr>
          <a:lstStyle/>
          <a:p>
            <a:endParaRPr lang="en-US"/>
          </a:p>
        </p:txBody>
      </p:sp>
      <p:grpSp>
        <p:nvGrpSpPr>
          <p:cNvPr id="46" name="그룹 39">
            <a:extLst>
              <a:ext uri="{FF2B5EF4-FFF2-40B4-BE49-F238E27FC236}">
                <a16:creationId xmlns:a16="http://schemas.microsoft.com/office/drawing/2014/main" id="{DC645540-A2E4-E2AB-2314-AAB5B5BF68C9}"/>
              </a:ext>
            </a:extLst>
          </p:cNvPr>
          <p:cNvGrpSpPr/>
          <p:nvPr/>
        </p:nvGrpSpPr>
        <p:grpSpPr>
          <a:xfrm>
            <a:off x="5654957" y="2830340"/>
            <a:ext cx="879217" cy="886735"/>
            <a:chOff x="3949971" y="3289143"/>
            <a:chExt cx="879217" cy="886735"/>
          </a:xfrm>
        </p:grpSpPr>
        <p:sp>
          <p:nvSpPr>
            <p:cNvPr id="47" name="자유형: 도형 27">
              <a:extLst>
                <a:ext uri="{FF2B5EF4-FFF2-40B4-BE49-F238E27FC236}">
                  <a16:creationId xmlns:a16="http://schemas.microsoft.com/office/drawing/2014/main" id="{BB916279-3E01-70B0-6B89-DBC1781DC125}"/>
                </a:ext>
              </a:extLst>
            </p:cNvPr>
            <p:cNvSpPr/>
            <p:nvPr/>
          </p:nvSpPr>
          <p:spPr>
            <a:xfrm>
              <a:off x="3949971" y="3289143"/>
              <a:ext cx="879217" cy="886734"/>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solidFill>
            <a:ln w="7691" cap="flat">
              <a:noFill/>
              <a:prstDash val="solid"/>
              <a:miter/>
            </a:ln>
          </p:spPr>
          <p:txBody>
            <a:bodyPr rtlCol="0" anchor="ctr"/>
            <a:lstStyle/>
            <a:p>
              <a:endParaRPr lang="ko-KR" altLang="en-US"/>
            </a:p>
          </p:txBody>
        </p:sp>
        <p:sp>
          <p:nvSpPr>
            <p:cNvPr id="48" name="자유형: 도형 32">
              <a:extLst>
                <a:ext uri="{FF2B5EF4-FFF2-40B4-BE49-F238E27FC236}">
                  <a16:creationId xmlns:a16="http://schemas.microsoft.com/office/drawing/2014/main" id="{B6B6651A-CAB7-460C-D9A1-28768556EDA1}"/>
                </a:ext>
              </a:extLst>
            </p:cNvPr>
            <p:cNvSpPr/>
            <p:nvPr/>
          </p:nvSpPr>
          <p:spPr>
            <a:xfrm>
              <a:off x="3949971" y="3746797"/>
              <a:ext cx="879217" cy="429081"/>
            </a:xfrm>
            <a:custGeom>
              <a:avLst/>
              <a:gdLst>
                <a:gd name="connsiteX0" fmla="*/ 270764 w 879217"/>
                <a:gd name="connsiteY0" fmla="*/ 265557 h 429081"/>
                <a:gd name="connsiteX1" fmla="*/ 291472 w 879217"/>
                <a:gd name="connsiteY1" fmla="*/ 277703 h 429081"/>
                <a:gd name="connsiteX2" fmla="*/ 291353 w 879217"/>
                <a:gd name="connsiteY2" fmla="*/ 302362 h 429081"/>
                <a:gd name="connsiteX3" fmla="*/ 245647 w 879217"/>
                <a:gd name="connsiteY3" fmla="*/ 362723 h 429081"/>
                <a:gd name="connsiteX4" fmla="*/ 211947 w 879217"/>
                <a:gd name="connsiteY4" fmla="*/ 364375 h 429081"/>
                <a:gd name="connsiteX5" fmla="*/ 208980 w 879217"/>
                <a:gd name="connsiteY5" fmla="*/ 330746 h 429081"/>
                <a:gd name="connsiteX6" fmla="*/ 250724 w 879217"/>
                <a:gd name="connsiteY6" fmla="*/ 275582 h 429081"/>
                <a:gd name="connsiteX7" fmla="*/ 270764 w 879217"/>
                <a:gd name="connsiteY7" fmla="*/ 265557 h 429081"/>
                <a:gd name="connsiteX8" fmla="*/ 463892 w 879217"/>
                <a:gd name="connsiteY8" fmla="*/ 265167 h 429081"/>
                <a:gd name="connsiteX9" fmla="*/ 473260 w 879217"/>
                <a:gd name="connsiteY9" fmla="*/ 268105 h 429081"/>
                <a:gd name="connsiteX10" fmla="*/ 482469 w 879217"/>
                <a:gd name="connsiteY10" fmla="*/ 301944 h 429081"/>
                <a:gd name="connsiteX11" fmla="*/ 411287 w 879217"/>
                <a:gd name="connsiteY11" fmla="*/ 415786 h 429081"/>
                <a:gd name="connsiteX12" fmla="*/ 390360 w 879217"/>
                <a:gd name="connsiteY12" fmla="*/ 426827 h 429081"/>
                <a:gd name="connsiteX13" fmla="*/ 369344 w 879217"/>
                <a:gd name="connsiteY13" fmla="*/ 413894 h 429081"/>
                <a:gd name="connsiteX14" fmla="*/ 371017 w 879217"/>
                <a:gd name="connsiteY14" fmla="*/ 388030 h 429081"/>
                <a:gd name="connsiteX15" fmla="*/ 410192 w 879217"/>
                <a:gd name="connsiteY15" fmla="*/ 328038 h 429081"/>
                <a:gd name="connsiteX16" fmla="*/ 439670 w 879217"/>
                <a:gd name="connsiteY16" fmla="*/ 278320 h 429081"/>
                <a:gd name="connsiteX17" fmla="*/ 463892 w 879217"/>
                <a:gd name="connsiteY17" fmla="*/ 265167 h 429081"/>
                <a:gd name="connsiteX18" fmla="*/ 148268 w 879217"/>
                <a:gd name="connsiteY18" fmla="*/ 160007 h 429081"/>
                <a:gd name="connsiteX19" fmla="*/ 157261 w 879217"/>
                <a:gd name="connsiteY19" fmla="*/ 163333 h 429081"/>
                <a:gd name="connsiteX20" fmla="*/ 165783 w 879217"/>
                <a:gd name="connsiteY20" fmla="*/ 196027 h 429081"/>
                <a:gd name="connsiteX21" fmla="*/ 123641 w 879217"/>
                <a:gd name="connsiteY21" fmla="*/ 254695 h 429081"/>
                <a:gd name="connsiteX22" fmla="*/ 103939 w 879217"/>
                <a:gd name="connsiteY22" fmla="*/ 262660 h 429081"/>
                <a:gd name="connsiteX23" fmla="*/ 83660 w 879217"/>
                <a:gd name="connsiteY23" fmla="*/ 248802 h 429081"/>
                <a:gd name="connsiteX24" fmla="*/ 86557 w 879217"/>
                <a:gd name="connsiteY24" fmla="*/ 223126 h 429081"/>
                <a:gd name="connsiteX25" fmla="*/ 124069 w 879217"/>
                <a:gd name="connsiteY25" fmla="*/ 170880 h 429081"/>
                <a:gd name="connsiteX26" fmla="*/ 148268 w 879217"/>
                <a:gd name="connsiteY26" fmla="*/ 160007 h 429081"/>
                <a:gd name="connsiteX27" fmla="*/ 681888 w 879217"/>
                <a:gd name="connsiteY27" fmla="*/ 96592 h 429081"/>
                <a:gd name="connsiteX28" fmla="*/ 704030 w 879217"/>
                <a:gd name="connsiteY28" fmla="*/ 123641 h 429081"/>
                <a:gd name="connsiteX29" fmla="*/ 699032 w 879217"/>
                <a:gd name="connsiteY29" fmla="*/ 151098 h 429081"/>
                <a:gd name="connsiteX30" fmla="*/ 616560 w 879217"/>
                <a:gd name="connsiteY30" fmla="*/ 390867 h 429081"/>
                <a:gd name="connsiteX31" fmla="*/ 583816 w 879217"/>
                <a:gd name="connsiteY31" fmla="*/ 402764 h 429081"/>
                <a:gd name="connsiteX32" fmla="*/ 572567 w 879217"/>
                <a:gd name="connsiteY32" fmla="*/ 369513 h 429081"/>
                <a:gd name="connsiteX33" fmla="*/ 597346 w 879217"/>
                <a:gd name="connsiteY33" fmla="*/ 316171 h 429081"/>
                <a:gd name="connsiteX34" fmla="*/ 655407 w 879217"/>
                <a:gd name="connsiteY34" fmla="*/ 117687 h 429081"/>
                <a:gd name="connsiteX35" fmla="*/ 681888 w 879217"/>
                <a:gd name="connsiteY35" fmla="*/ 96592 h 429081"/>
                <a:gd name="connsiteX36" fmla="*/ 359548 w 879217"/>
                <a:gd name="connsiteY36" fmla="*/ 46326 h 429081"/>
                <a:gd name="connsiteX37" fmla="*/ 381908 w 879217"/>
                <a:gd name="connsiteY37" fmla="*/ 73296 h 429081"/>
                <a:gd name="connsiteX38" fmla="*/ 376632 w 879217"/>
                <a:gd name="connsiteY38" fmla="*/ 100355 h 429081"/>
                <a:gd name="connsiteX39" fmla="*/ 324216 w 879217"/>
                <a:gd name="connsiteY39" fmla="*/ 246532 h 429081"/>
                <a:gd name="connsiteX40" fmla="*/ 288525 w 879217"/>
                <a:gd name="connsiteY40" fmla="*/ 256955 h 429081"/>
                <a:gd name="connsiteX41" fmla="*/ 280182 w 879217"/>
                <a:gd name="connsiteY41" fmla="*/ 225157 h 429081"/>
                <a:gd name="connsiteX42" fmla="*/ 306057 w 879217"/>
                <a:gd name="connsiteY42" fmla="*/ 166639 h 429081"/>
                <a:gd name="connsiteX43" fmla="*/ 333265 w 879217"/>
                <a:gd name="connsiteY43" fmla="*/ 67342 h 429081"/>
                <a:gd name="connsiteX44" fmla="*/ 359548 w 879217"/>
                <a:gd name="connsiteY44" fmla="*/ 46326 h 429081"/>
                <a:gd name="connsiteX45" fmla="*/ 608466 w 879217"/>
                <a:gd name="connsiteY45" fmla="*/ 1745 h 429081"/>
                <a:gd name="connsiteX46" fmla="*/ 632917 w 879217"/>
                <a:gd name="connsiteY46" fmla="*/ 28147 h 429081"/>
                <a:gd name="connsiteX47" fmla="*/ 625341 w 879217"/>
                <a:gd name="connsiteY47" fmla="*/ 98354 h 429081"/>
                <a:gd name="connsiteX48" fmla="*/ 586126 w 879217"/>
                <a:gd name="connsiteY48" fmla="*/ 255601 h 429081"/>
                <a:gd name="connsiteX49" fmla="*/ 508513 w 879217"/>
                <a:gd name="connsiteY49" fmla="*/ 416841 h 429081"/>
                <a:gd name="connsiteX50" fmla="*/ 482140 w 879217"/>
                <a:gd name="connsiteY50" fmla="*/ 428519 h 429081"/>
                <a:gd name="connsiteX51" fmla="*/ 463066 w 879217"/>
                <a:gd name="connsiteY51" fmla="*/ 407274 h 429081"/>
                <a:gd name="connsiteX52" fmla="*/ 467108 w 879217"/>
                <a:gd name="connsiteY52" fmla="*/ 390807 h 429081"/>
                <a:gd name="connsiteX53" fmla="*/ 512136 w 879217"/>
                <a:gd name="connsiteY53" fmla="*/ 307400 h 429081"/>
                <a:gd name="connsiteX54" fmla="*/ 573682 w 879217"/>
                <a:gd name="connsiteY54" fmla="*/ 111863 h 429081"/>
                <a:gd name="connsiteX55" fmla="*/ 584095 w 879217"/>
                <a:gd name="connsiteY55" fmla="*/ 25618 h 429081"/>
                <a:gd name="connsiteX56" fmla="*/ 608466 w 879217"/>
                <a:gd name="connsiteY56" fmla="*/ 1745 h 429081"/>
                <a:gd name="connsiteX57" fmla="*/ 118116 w 879217"/>
                <a:gd name="connsiteY57" fmla="*/ 520 h 429081"/>
                <a:gd name="connsiteX58" fmla="*/ 141452 w 879217"/>
                <a:gd name="connsiteY58" fmla="*/ 27928 h 429081"/>
                <a:gd name="connsiteX59" fmla="*/ 79827 w 879217"/>
                <a:gd name="connsiteY59" fmla="*/ 178685 h 429081"/>
                <a:gd name="connsiteX60" fmla="*/ 59607 w 879217"/>
                <a:gd name="connsiteY60" fmla="*/ 189068 h 429081"/>
                <a:gd name="connsiteX61" fmla="*/ 38332 w 879217"/>
                <a:gd name="connsiteY61" fmla="*/ 175997 h 429081"/>
                <a:gd name="connsiteX62" fmla="*/ 39985 w 879217"/>
                <a:gd name="connsiteY62" fmla="*/ 150471 h 429081"/>
                <a:gd name="connsiteX63" fmla="*/ 69433 w 879217"/>
                <a:gd name="connsiteY63" fmla="*/ 99628 h 429081"/>
                <a:gd name="connsiteX64" fmla="*/ 92749 w 879217"/>
                <a:gd name="connsiteY64" fmla="*/ 23060 h 429081"/>
                <a:gd name="connsiteX65" fmla="*/ 118116 w 879217"/>
                <a:gd name="connsiteY65" fmla="*/ 520 h 429081"/>
                <a:gd name="connsiteX66" fmla="*/ 829204 w 879217"/>
                <a:gd name="connsiteY66" fmla="*/ 0 h 429081"/>
                <a:gd name="connsiteX67" fmla="*/ 879217 w 879217"/>
                <a:gd name="connsiteY67" fmla="*/ 0 h 429081"/>
                <a:gd name="connsiteX68" fmla="*/ 879217 w 879217"/>
                <a:gd name="connsiteY68" fmla="*/ 1805 h 429081"/>
                <a:gd name="connsiteX69" fmla="*/ 878023 w 879217"/>
                <a:gd name="connsiteY69" fmla="*/ 24185 h 429081"/>
                <a:gd name="connsiteX70" fmla="*/ 863089 w 879217"/>
                <a:gd name="connsiteY70" fmla="*/ 160695 h 429081"/>
                <a:gd name="connsiteX71" fmla="*/ 839435 w 879217"/>
                <a:gd name="connsiteY71" fmla="*/ 182428 h 429081"/>
                <a:gd name="connsiteX72" fmla="*/ 815303 w 879217"/>
                <a:gd name="connsiteY72" fmla="*/ 164428 h 429081"/>
                <a:gd name="connsiteX73" fmla="*/ 815024 w 879217"/>
                <a:gd name="connsiteY73" fmla="*/ 151795 h 429081"/>
                <a:gd name="connsiteX74" fmla="*/ 826368 w 879217"/>
                <a:gd name="connsiteY74" fmla="*/ 64104 h 429081"/>
                <a:gd name="connsiteX75" fmla="*/ 747412 w 879217"/>
                <a:gd name="connsiteY75" fmla="*/ 0 h 429081"/>
                <a:gd name="connsiteX76" fmla="*/ 796096 w 879217"/>
                <a:gd name="connsiteY76" fmla="*/ 0 h 429081"/>
                <a:gd name="connsiteX77" fmla="*/ 780258 w 879217"/>
                <a:gd name="connsiteY77" fmla="*/ 159608 h 429081"/>
                <a:gd name="connsiteX78" fmla="*/ 734424 w 879217"/>
                <a:gd name="connsiteY78" fmla="*/ 324693 h 429081"/>
                <a:gd name="connsiteX79" fmla="*/ 702905 w 879217"/>
                <a:gd name="connsiteY79" fmla="*/ 340094 h 429081"/>
                <a:gd name="connsiteX80" fmla="*/ 688588 w 879217"/>
                <a:gd name="connsiteY80" fmla="*/ 307818 h 429081"/>
                <a:gd name="connsiteX81" fmla="*/ 725524 w 879217"/>
                <a:gd name="connsiteY81" fmla="*/ 183513 h 429081"/>
                <a:gd name="connsiteX82" fmla="*/ 745474 w 879217"/>
                <a:gd name="connsiteY82" fmla="*/ 51154 h 429081"/>
                <a:gd name="connsiteX83" fmla="*/ 666740 w 879217"/>
                <a:gd name="connsiteY83" fmla="*/ 0 h 429081"/>
                <a:gd name="connsiteX84" fmla="*/ 715412 w 879217"/>
                <a:gd name="connsiteY84" fmla="*/ 0 h 429081"/>
                <a:gd name="connsiteX85" fmla="*/ 715379 w 879217"/>
                <a:gd name="connsiteY85" fmla="*/ 11840 h 429081"/>
                <a:gd name="connsiteX86" fmla="*/ 680584 w 879217"/>
                <a:gd name="connsiteY86" fmla="*/ 33593 h 429081"/>
                <a:gd name="connsiteX87" fmla="*/ 666577 w 879217"/>
                <a:gd name="connsiteY87" fmla="*/ 11123 h 429081"/>
                <a:gd name="connsiteX88" fmla="*/ 502848 w 879217"/>
                <a:gd name="connsiteY88" fmla="*/ 0 h 429081"/>
                <a:gd name="connsiteX89" fmla="*/ 552117 w 879217"/>
                <a:gd name="connsiteY89" fmla="*/ 0 h 429081"/>
                <a:gd name="connsiteX90" fmla="*/ 543032 w 879217"/>
                <a:gd name="connsiteY90" fmla="*/ 97744 h 429081"/>
                <a:gd name="connsiteX91" fmla="*/ 518200 w 879217"/>
                <a:gd name="connsiteY91" fmla="*/ 201712 h 429081"/>
                <a:gd name="connsiteX92" fmla="*/ 490374 w 879217"/>
                <a:gd name="connsiteY92" fmla="*/ 218666 h 429081"/>
                <a:gd name="connsiteX93" fmla="*/ 470473 w 879217"/>
                <a:gd name="connsiteY93" fmla="*/ 193548 h 429081"/>
                <a:gd name="connsiteX94" fmla="*/ 472225 w 879217"/>
                <a:gd name="connsiteY94" fmla="*/ 185116 h 429081"/>
                <a:gd name="connsiteX95" fmla="*/ 500329 w 879217"/>
                <a:gd name="connsiteY95" fmla="*/ 48347 h 429081"/>
                <a:gd name="connsiteX96" fmla="*/ 420535 w 879217"/>
                <a:gd name="connsiteY96" fmla="*/ 0 h 429081"/>
                <a:gd name="connsiteX97" fmla="*/ 471355 w 879217"/>
                <a:gd name="connsiteY97" fmla="*/ 0 h 429081"/>
                <a:gd name="connsiteX98" fmla="*/ 464583 w 879217"/>
                <a:gd name="connsiteY98" fmla="*/ 72708 h 429081"/>
                <a:gd name="connsiteX99" fmla="*/ 394243 w 879217"/>
                <a:gd name="connsiteY99" fmla="*/ 288464 h 429081"/>
                <a:gd name="connsiteX100" fmla="*/ 323957 w 879217"/>
                <a:gd name="connsiteY100" fmla="*/ 396164 h 429081"/>
                <a:gd name="connsiteX101" fmla="*/ 297764 w 879217"/>
                <a:gd name="connsiteY101" fmla="*/ 405014 h 429081"/>
                <a:gd name="connsiteX102" fmla="*/ 280103 w 879217"/>
                <a:gd name="connsiteY102" fmla="*/ 384526 h 429081"/>
                <a:gd name="connsiteX103" fmla="*/ 286235 w 879217"/>
                <a:gd name="connsiteY103" fmla="*/ 364973 h 429081"/>
                <a:gd name="connsiteX104" fmla="*/ 333375 w 879217"/>
                <a:gd name="connsiteY104" fmla="*/ 297026 h 429081"/>
                <a:gd name="connsiteX105" fmla="*/ 412950 w 879217"/>
                <a:gd name="connsiteY105" fmla="*/ 84635 h 429081"/>
                <a:gd name="connsiteX106" fmla="*/ 257486 w 879217"/>
                <a:gd name="connsiteY106" fmla="*/ 0 h 429081"/>
                <a:gd name="connsiteX107" fmla="*/ 306942 w 879217"/>
                <a:gd name="connsiteY107" fmla="*/ 0 h 429081"/>
                <a:gd name="connsiteX108" fmla="*/ 298775 w 879217"/>
                <a:gd name="connsiteY108" fmla="*/ 73965 h 429081"/>
                <a:gd name="connsiteX109" fmla="*/ 180955 w 879217"/>
                <a:gd name="connsiteY109" fmla="*/ 313105 h 429081"/>
                <a:gd name="connsiteX110" fmla="*/ 154503 w 879217"/>
                <a:gd name="connsiteY110" fmla="*/ 321238 h 429081"/>
                <a:gd name="connsiteX111" fmla="*/ 137400 w 879217"/>
                <a:gd name="connsiteY111" fmla="*/ 299525 h 429081"/>
                <a:gd name="connsiteX112" fmla="*/ 143951 w 879217"/>
                <a:gd name="connsiteY112" fmla="*/ 281137 h 429081"/>
                <a:gd name="connsiteX113" fmla="*/ 191558 w 879217"/>
                <a:gd name="connsiteY113" fmla="*/ 216526 h 429081"/>
                <a:gd name="connsiteX114" fmla="*/ 253442 w 879217"/>
                <a:gd name="connsiteY114" fmla="*/ 50517 h 429081"/>
                <a:gd name="connsiteX115" fmla="*/ 176036 w 879217"/>
                <a:gd name="connsiteY115" fmla="*/ 0 h 429081"/>
                <a:gd name="connsiteX116" fmla="*/ 225378 w 879217"/>
                <a:gd name="connsiteY116" fmla="*/ 0 h 429081"/>
                <a:gd name="connsiteX117" fmla="*/ 220663 w 879217"/>
                <a:gd name="connsiteY117" fmla="*/ 48788 h 429081"/>
                <a:gd name="connsiteX118" fmla="*/ 203823 w 879217"/>
                <a:gd name="connsiteY118" fmla="*/ 114263 h 429081"/>
                <a:gd name="connsiteX119" fmla="*/ 172842 w 879217"/>
                <a:gd name="connsiteY119" fmla="*/ 130152 h 429081"/>
                <a:gd name="connsiteX120" fmla="*/ 157560 w 879217"/>
                <a:gd name="connsiteY120" fmla="*/ 98603 h 429081"/>
                <a:gd name="connsiteX121" fmla="*/ 172935 w 879217"/>
                <a:gd name="connsiteY121" fmla="*/ 36887 h 429081"/>
                <a:gd name="connsiteX122" fmla="*/ 13036 w 879217"/>
                <a:gd name="connsiteY122" fmla="*/ 0 h 429081"/>
                <a:gd name="connsiteX123" fmla="*/ 61958 w 879217"/>
                <a:gd name="connsiteY123" fmla="*/ 0 h 429081"/>
                <a:gd name="connsiteX124" fmla="*/ 59791 w 879217"/>
                <a:gd name="connsiteY124" fmla="*/ 23105 h 429081"/>
                <a:gd name="connsiteX125" fmla="*/ 47541 w 879217"/>
                <a:gd name="connsiteY125" fmla="*/ 67302 h 429081"/>
                <a:gd name="connsiteX126" fmla="*/ 24255 w 879217"/>
                <a:gd name="connsiteY126" fmla="*/ 83759 h 429081"/>
                <a:gd name="connsiteX127" fmla="*/ 1467 w 879217"/>
                <a:gd name="connsiteY127" fmla="*/ 51055 h 429081"/>
                <a:gd name="connsiteX128" fmla="*/ 12468 w 879217"/>
                <a:gd name="connsiteY128" fmla="*/ 8226 h 42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879217" h="429081">
                  <a:moveTo>
                    <a:pt x="270764" y="265557"/>
                  </a:moveTo>
                  <a:cubicBezTo>
                    <a:pt x="279535" y="265796"/>
                    <a:pt x="286813" y="269678"/>
                    <a:pt x="291472" y="277703"/>
                  </a:cubicBezTo>
                  <a:cubicBezTo>
                    <a:pt x="296191" y="285836"/>
                    <a:pt x="296430" y="294478"/>
                    <a:pt x="291353" y="302362"/>
                  </a:cubicBezTo>
                  <a:cubicBezTo>
                    <a:pt x="277664" y="323627"/>
                    <a:pt x="262462" y="343827"/>
                    <a:pt x="245647" y="362723"/>
                  </a:cubicBezTo>
                  <a:cubicBezTo>
                    <a:pt x="236816" y="372639"/>
                    <a:pt x="221813" y="373017"/>
                    <a:pt x="211947" y="364375"/>
                  </a:cubicBezTo>
                  <a:cubicBezTo>
                    <a:pt x="202041" y="355694"/>
                    <a:pt x="200478" y="340950"/>
                    <a:pt x="208980" y="330746"/>
                  </a:cubicBezTo>
                  <a:cubicBezTo>
                    <a:pt x="223774" y="313015"/>
                    <a:pt x="237742" y="294687"/>
                    <a:pt x="250724" y="275582"/>
                  </a:cubicBezTo>
                  <a:cubicBezTo>
                    <a:pt x="255303" y="268872"/>
                    <a:pt x="262143" y="265746"/>
                    <a:pt x="270764" y="265557"/>
                  </a:cubicBezTo>
                  <a:close/>
                  <a:moveTo>
                    <a:pt x="463892" y="265167"/>
                  </a:moveTo>
                  <a:cubicBezTo>
                    <a:pt x="467049" y="265487"/>
                    <a:pt x="470219" y="266450"/>
                    <a:pt x="473260" y="268105"/>
                  </a:cubicBezTo>
                  <a:cubicBezTo>
                    <a:pt x="485266" y="274646"/>
                    <a:pt x="489438" y="289440"/>
                    <a:pt x="482469" y="301944"/>
                  </a:cubicBezTo>
                  <a:cubicBezTo>
                    <a:pt x="460666" y="341089"/>
                    <a:pt x="436823" y="378970"/>
                    <a:pt x="411287" y="415786"/>
                  </a:cubicBezTo>
                  <a:cubicBezTo>
                    <a:pt x="406339" y="422924"/>
                    <a:pt x="399499" y="426628"/>
                    <a:pt x="390360" y="426827"/>
                  </a:cubicBezTo>
                  <a:cubicBezTo>
                    <a:pt x="381251" y="426458"/>
                    <a:pt x="373844" y="422357"/>
                    <a:pt x="369344" y="413894"/>
                  </a:cubicBezTo>
                  <a:cubicBezTo>
                    <a:pt x="364645" y="405064"/>
                    <a:pt x="365511" y="396383"/>
                    <a:pt x="371017" y="388030"/>
                  </a:cubicBezTo>
                  <a:cubicBezTo>
                    <a:pt x="384148" y="368079"/>
                    <a:pt x="397478" y="348247"/>
                    <a:pt x="410192" y="328038"/>
                  </a:cubicBezTo>
                  <a:cubicBezTo>
                    <a:pt x="420436" y="311731"/>
                    <a:pt x="429993" y="294985"/>
                    <a:pt x="439670" y="278320"/>
                  </a:cubicBezTo>
                  <a:cubicBezTo>
                    <a:pt x="445069" y="269031"/>
                    <a:pt x="454421" y="264206"/>
                    <a:pt x="463892" y="265167"/>
                  </a:cubicBezTo>
                  <a:close/>
                  <a:moveTo>
                    <a:pt x="148268" y="160007"/>
                  </a:moveTo>
                  <a:cubicBezTo>
                    <a:pt x="151363" y="160509"/>
                    <a:pt x="154419" y="161609"/>
                    <a:pt x="157261" y="163333"/>
                  </a:cubicBezTo>
                  <a:cubicBezTo>
                    <a:pt x="168391" y="170093"/>
                    <a:pt x="172443" y="184658"/>
                    <a:pt x="165783" y="196027"/>
                  </a:cubicBezTo>
                  <a:cubicBezTo>
                    <a:pt x="153568" y="216874"/>
                    <a:pt x="139451" y="236417"/>
                    <a:pt x="123641" y="254695"/>
                  </a:cubicBezTo>
                  <a:cubicBezTo>
                    <a:pt x="118853" y="260231"/>
                    <a:pt x="112511" y="262749"/>
                    <a:pt x="103939" y="262660"/>
                  </a:cubicBezTo>
                  <a:cubicBezTo>
                    <a:pt x="95358" y="262152"/>
                    <a:pt x="87921" y="257702"/>
                    <a:pt x="83660" y="248802"/>
                  </a:cubicBezTo>
                  <a:cubicBezTo>
                    <a:pt x="79339" y="239772"/>
                    <a:pt x="80205" y="230832"/>
                    <a:pt x="86557" y="223126"/>
                  </a:cubicBezTo>
                  <a:cubicBezTo>
                    <a:pt x="100226" y="206530"/>
                    <a:pt x="112720" y="189148"/>
                    <a:pt x="124069" y="170880"/>
                  </a:cubicBezTo>
                  <a:cubicBezTo>
                    <a:pt x="129348" y="162375"/>
                    <a:pt x="138984" y="158502"/>
                    <a:pt x="148268" y="160007"/>
                  </a:cubicBezTo>
                  <a:close/>
                  <a:moveTo>
                    <a:pt x="681888" y="96592"/>
                  </a:moveTo>
                  <a:cubicBezTo>
                    <a:pt x="694502" y="97617"/>
                    <a:pt x="704119" y="108239"/>
                    <a:pt x="704030" y="123641"/>
                  </a:cubicBezTo>
                  <a:cubicBezTo>
                    <a:pt x="702676" y="131137"/>
                    <a:pt x="700983" y="141142"/>
                    <a:pt x="699032" y="151098"/>
                  </a:cubicBezTo>
                  <a:cubicBezTo>
                    <a:pt x="682625" y="234834"/>
                    <a:pt x="655128" y="314757"/>
                    <a:pt x="616560" y="390867"/>
                  </a:cubicBezTo>
                  <a:cubicBezTo>
                    <a:pt x="610119" y="403591"/>
                    <a:pt x="596121" y="408638"/>
                    <a:pt x="583816" y="402764"/>
                  </a:cubicBezTo>
                  <a:cubicBezTo>
                    <a:pt x="571372" y="396821"/>
                    <a:pt x="566534" y="382305"/>
                    <a:pt x="572567" y="369513"/>
                  </a:cubicBezTo>
                  <a:cubicBezTo>
                    <a:pt x="580929" y="351782"/>
                    <a:pt x="589601" y="334170"/>
                    <a:pt x="597346" y="316171"/>
                  </a:cubicBezTo>
                  <a:cubicBezTo>
                    <a:pt x="624793" y="252396"/>
                    <a:pt x="643958" y="186161"/>
                    <a:pt x="655407" y="117687"/>
                  </a:cubicBezTo>
                  <a:cubicBezTo>
                    <a:pt x="657647" y="104287"/>
                    <a:pt x="668628" y="95506"/>
                    <a:pt x="681888" y="96592"/>
                  </a:cubicBezTo>
                  <a:close/>
                  <a:moveTo>
                    <a:pt x="359548" y="46326"/>
                  </a:moveTo>
                  <a:cubicBezTo>
                    <a:pt x="372311" y="47521"/>
                    <a:pt x="381908" y="57994"/>
                    <a:pt x="381908" y="73296"/>
                  </a:cubicBezTo>
                  <a:cubicBezTo>
                    <a:pt x="380475" y="80673"/>
                    <a:pt x="378752" y="90548"/>
                    <a:pt x="376632" y="100355"/>
                  </a:cubicBezTo>
                  <a:cubicBezTo>
                    <a:pt x="365561" y="151367"/>
                    <a:pt x="348059" y="200089"/>
                    <a:pt x="324216" y="246532"/>
                  </a:cubicBezTo>
                  <a:cubicBezTo>
                    <a:pt x="317038" y="260509"/>
                    <a:pt x="301089" y="265189"/>
                    <a:pt x="288525" y="256955"/>
                  </a:cubicBezTo>
                  <a:cubicBezTo>
                    <a:pt x="277982" y="250056"/>
                    <a:pt x="274786" y="236995"/>
                    <a:pt x="280182" y="225157"/>
                  </a:cubicBezTo>
                  <a:cubicBezTo>
                    <a:pt x="289033" y="205754"/>
                    <a:pt x="298202" y="186450"/>
                    <a:pt x="306057" y="166639"/>
                  </a:cubicBezTo>
                  <a:cubicBezTo>
                    <a:pt x="318780" y="134592"/>
                    <a:pt x="327352" y="101310"/>
                    <a:pt x="333265" y="67342"/>
                  </a:cubicBezTo>
                  <a:cubicBezTo>
                    <a:pt x="335575" y="54081"/>
                    <a:pt x="346825" y="45151"/>
                    <a:pt x="359548" y="46326"/>
                  </a:cubicBezTo>
                  <a:close/>
                  <a:moveTo>
                    <a:pt x="608466" y="1745"/>
                  </a:moveTo>
                  <a:cubicBezTo>
                    <a:pt x="622822" y="1685"/>
                    <a:pt x="634271" y="13662"/>
                    <a:pt x="632917" y="28147"/>
                  </a:cubicBezTo>
                  <a:cubicBezTo>
                    <a:pt x="630717" y="51582"/>
                    <a:pt x="628666" y="75068"/>
                    <a:pt x="625341" y="98354"/>
                  </a:cubicBezTo>
                  <a:cubicBezTo>
                    <a:pt x="617665" y="152084"/>
                    <a:pt x="604325" y="204460"/>
                    <a:pt x="586126" y="255601"/>
                  </a:cubicBezTo>
                  <a:cubicBezTo>
                    <a:pt x="566016" y="312119"/>
                    <a:pt x="540121" y="365859"/>
                    <a:pt x="508513" y="416841"/>
                  </a:cubicBezTo>
                  <a:cubicBezTo>
                    <a:pt x="502659" y="426289"/>
                    <a:pt x="492574" y="430739"/>
                    <a:pt x="482140" y="428519"/>
                  </a:cubicBezTo>
                  <a:cubicBezTo>
                    <a:pt x="472045" y="426379"/>
                    <a:pt x="464519" y="418076"/>
                    <a:pt x="463066" y="407274"/>
                  </a:cubicBezTo>
                  <a:cubicBezTo>
                    <a:pt x="462259" y="401301"/>
                    <a:pt x="463972" y="395875"/>
                    <a:pt x="467108" y="390807"/>
                  </a:cubicBezTo>
                  <a:cubicBezTo>
                    <a:pt x="483773" y="363898"/>
                    <a:pt x="498806" y="336112"/>
                    <a:pt x="512136" y="307400"/>
                  </a:cubicBezTo>
                  <a:cubicBezTo>
                    <a:pt x="541147" y="244899"/>
                    <a:pt x="561675" y="179720"/>
                    <a:pt x="573682" y="111863"/>
                  </a:cubicBezTo>
                  <a:cubicBezTo>
                    <a:pt x="578739" y="83301"/>
                    <a:pt x="582184" y="54559"/>
                    <a:pt x="584095" y="25618"/>
                  </a:cubicBezTo>
                  <a:cubicBezTo>
                    <a:pt x="585011" y="11760"/>
                    <a:pt x="595225" y="1805"/>
                    <a:pt x="608466" y="1745"/>
                  </a:cubicBezTo>
                  <a:close/>
                  <a:moveTo>
                    <a:pt x="118116" y="520"/>
                  </a:moveTo>
                  <a:cubicBezTo>
                    <a:pt x="132303" y="939"/>
                    <a:pt x="143612" y="14060"/>
                    <a:pt x="141452" y="27928"/>
                  </a:cubicBezTo>
                  <a:cubicBezTo>
                    <a:pt x="132860" y="83052"/>
                    <a:pt x="112262" y="133298"/>
                    <a:pt x="79827" y="178685"/>
                  </a:cubicBezTo>
                  <a:cubicBezTo>
                    <a:pt x="75018" y="185405"/>
                    <a:pt x="68338" y="188810"/>
                    <a:pt x="59607" y="189068"/>
                  </a:cubicBezTo>
                  <a:cubicBezTo>
                    <a:pt x="50359" y="188770"/>
                    <a:pt x="42872" y="184579"/>
                    <a:pt x="38332" y="175997"/>
                  </a:cubicBezTo>
                  <a:cubicBezTo>
                    <a:pt x="33723" y="167286"/>
                    <a:pt x="34320" y="158525"/>
                    <a:pt x="39985" y="150471"/>
                  </a:cubicBezTo>
                  <a:cubicBezTo>
                    <a:pt x="51294" y="134383"/>
                    <a:pt x="61280" y="117538"/>
                    <a:pt x="69433" y="99628"/>
                  </a:cubicBezTo>
                  <a:cubicBezTo>
                    <a:pt x="80584" y="75137"/>
                    <a:pt x="88399" y="49621"/>
                    <a:pt x="92749" y="23060"/>
                  </a:cubicBezTo>
                  <a:cubicBezTo>
                    <a:pt x="95069" y="8913"/>
                    <a:pt x="105005" y="132"/>
                    <a:pt x="118116" y="520"/>
                  </a:cubicBezTo>
                  <a:close/>
                  <a:moveTo>
                    <a:pt x="829204" y="0"/>
                  </a:moveTo>
                  <a:lnTo>
                    <a:pt x="879217" y="0"/>
                  </a:lnTo>
                  <a:lnTo>
                    <a:pt x="879217" y="1805"/>
                  </a:lnTo>
                  <a:cubicBezTo>
                    <a:pt x="878819" y="9261"/>
                    <a:pt x="878351" y="16718"/>
                    <a:pt x="878023" y="24185"/>
                  </a:cubicBezTo>
                  <a:cubicBezTo>
                    <a:pt x="876002" y="70010"/>
                    <a:pt x="870845" y="115497"/>
                    <a:pt x="863089" y="160695"/>
                  </a:cubicBezTo>
                  <a:cubicBezTo>
                    <a:pt x="860899" y="173478"/>
                    <a:pt x="851720" y="181881"/>
                    <a:pt x="839435" y="182428"/>
                  </a:cubicBezTo>
                  <a:cubicBezTo>
                    <a:pt x="828444" y="182916"/>
                    <a:pt x="817961" y="175419"/>
                    <a:pt x="815303" y="164428"/>
                  </a:cubicBezTo>
                  <a:cubicBezTo>
                    <a:pt x="814337" y="160416"/>
                    <a:pt x="814317" y="155887"/>
                    <a:pt x="815024" y="151795"/>
                  </a:cubicBezTo>
                  <a:cubicBezTo>
                    <a:pt x="820032" y="122665"/>
                    <a:pt x="823820" y="93438"/>
                    <a:pt x="826368" y="64104"/>
                  </a:cubicBezTo>
                  <a:close/>
                  <a:moveTo>
                    <a:pt x="747412" y="0"/>
                  </a:moveTo>
                  <a:lnTo>
                    <a:pt x="796096" y="0"/>
                  </a:lnTo>
                  <a:lnTo>
                    <a:pt x="780258" y="159608"/>
                  </a:lnTo>
                  <a:cubicBezTo>
                    <a:pt x="769726" y="216138"/>
                    <a:pt x="754464" y="270868"/>
                    <a:pt x="734424" y="324693"/>
                  </a:cubicBezTo>
                  <a:cubicBezTo>
                    <a:pt x="729406" y="338173"/>
                    <a:pt x="715857" y="344773"/>
                    <a:pt x="702905" y="340094"/>
                  </a:cubicBezTo>
                  <a:cubicBezTo>
                    <a:pt x="689803" y="335365"/>
                    <a:pt x="683531" y="321507"/>
                    <a:pt x="688588" y="307818"/>
                  </a:cubicBezTo>
                  <a:cubicBezTo>
                    <a:pt x="703602" y="267180"/>
                    <a:pt x="716036" y="225784"/>
                    <a:pt x="725524" y="183513"/>
                  </a:cubicBezTo>
                  <a:cubicBezTo>
                    <a:pt x="735320" y="139868"/>
                    <a:pt x="742488" y="95795"/>
                    <a:pt x="745474" y="51154"/>
                  </a:cubicBezTo>
                  <a:close/>
                  <a:moveTo>
                    <a:pt x="666740" y="0"/>
                  </a:moveTo>
                  <a:lnTo>
                    <a:pt x="715412" y="0"/>
                  </a:lnTo>
                  <a:lnTo>
                    <a:pt x="715379" y="11840"/>
                  </a:lnTo>
                  <a:cubicBezTo>
                    <a:pt x="714463" y="30198"/>
                    <a:pt x="696643" y="41278"/>
                    <a:pt x="680584" y="33593"/>
                  </a:cubicBezTo>
                  <a:cubicBezTo>
                    <a:pt x="671296" y="29143"/>
                    <a:pt x="666557" y="21417"/>
                    <a:pt x="666577" y="11123"/>
                  </a:cubicBezTo>
                  <a:close/>
                  <a:moveTo>
                    <a:pt x="502848" y="0"/>
                  </a:moveTo>
                  <a:lnTo>
                    <a:pt x="552117" y="0"/>
                  </a:lnTo>
                  <a:lnTo>
                    <a:pt x="543032" y="97744"/>
                  </a:lnTo>
                  <a:cubicBezTo>
                    <a:pt x="537247" y="132812"/>
                    <a:pt x="528971" y="167470"/>
                    <a:pt x="518200" y="201712"/>
                  </a:cubicBezTo>
                  <a:cubicBezTo>
                    <a:pt x="514367" y="213898"/>
                    <a:pt x="502838" y="220807"/>
                    <a:pt x="490374" y="218666"/>
                  </a:cubicBezTo>
                  <a:cubicBezTo>
                    <a:pt x="478626" y="216645"/>
                    <a:pt x="469806" y="205654"/>
                    <a:pt x="470473" y="193548"/>
                  </a:cubicBezTo>
                  <a:cubicBezTo>
                    <a:pt x="470632" y="190711"/>
                    <a:pt x="471379" y="187854"/>
                    <a:pt x="472225" y="185116"/>
                  </a:cubicBezTo>
                  <a:cubicBezTo>
                    <a:pt x="485993" y="140426"/>
                    <a:pt x="495511" y="94879"/>
                    <a:pt x="500329" y="48347"/>
                  </a:cubicBezTo>
                  <a:close/>
                  <a:moveTo>
                    <a:pt x="420535" y="0"/>
                  </a:moveTo>
                  <a:lnTo>
                    <a:pt x="471355" y="0"/>
                  </a:lnTo>
                  <a:lnTo>
                    <a:pt x="464583" y="72708"/>
                  </a:lnTo>
                  <a:cubicBezTo>
                    <a:pt x="453431" y="147903"/>
                    <a:pt x="430098" y="219838"/>
                    <a:pt x="394243" y="288464"/>
                  </a:cubicBezTo>
                  <a:cubicBezTo>
                    <a:pt x="374302" y="326634"/>
                    <a:pt x="350817" y="362504"/>
                    <a:pt x="323957" y="396164"/>
                  </a:cubicBezTo>
                  <a:cubicBezTo>
                    <a:pt x="317167" y="404666"/>
                    <a:pt x="308257" y="407941"/>
                    <a:pt x="297764" y="405014"/>
                  </a:cubicBezTo>
                  <a:cubicBezTo>
                    <a:pt x="287569" y="402177"/>
                    <a:pt x="281636" y="395009"/>
                    <a:pt x="280103" y="384526"/>
                  </a:cubicBezTo>
                  <a:cubicBezTo>
                    <a:pt x="279018" y="377119"/>
                    <a:pt x="281636" y="370747"/>
                    <a:pt x="286235" y="364973"/>
                  </a:cubicBezTo>
                  <a:cubicBezTo>
                    <a:pt x="303478" y="343389"/>
                    <a:pt x="319188" y="320730"/>
                    <a:pt x="333375" y="297026"/>
                  </a:cubicBezTo>
                  <a:cubicBezTo>
                    <a:pt x="372819" y="231071"/>
                    <a:pt x="399390" y="160287"/>
                    <a:pt x="412950" y="84635"/>
                  </a:cubicBezTo>
                  <a:close/>
                  <a:moveTo>
                    <a:pt x="257486" y="0"/>
                  </a:moveTo>
                  <a:lnTo>
                    <a:pt x="306942" y="0"/>
                  </a:lnTo>
                  <a:lnTo>
                    <a:pt x="298775" y="73965"/>
                  </a:lnTo>
                  <a:cubicBezTo>
                    <a:pt x="281501" y="162179"/>
                    <a:pt x="242473" y="241985"/>
                    <a:pt x="180955" y="313105"/>
                  </a:cubicBezTo>
                  <a:cubicBezTo>
                    <a:pt x="173837" y="321328"/>
                    <a:pt x="164987" y="324315"/>
                    <a:pt x="154503" y="321238"/>
                  </a:cubicBezTo>
                  <a:cubicBezTo>
                    <a:pt x="144687" y="318361"/>
                    <a:pt x="138206" y="310008"/>
                    <a:pt x="137400" y="299525"/>
                  </a:cubicBezTo>
                  <a:cubicBezTo>
                    <a:pt x="136852" y="292487"/>
                    <a:pt x="139311" y="286424"/>
                    <a:pt x="143951" y="281137"/>
                  </a:cubicBezTo>
                  <a:cubicBezTo>
                    <a:pt x="161671" y="260967"/>
                    <a:pt x="177570" y="239453"/>
                    <a:pt x="191558" y="216526"/>
                  </a:cubicBezTo>
                  <a:cubicBezTo>
                    <a:pt x="222868" y="165175"/>
                    <a:pt x="243476" y="109822"/>
                    <a:pt x="253442" y="50517"/>
                  </a:cubicBezTo>
                  <a:close/>
                  <a:moveTo>
                    <a:pt x="176036" y="0"/>
                  </a:moveTo>
                  <a:lnTo>
                    <a:pt x="225378" y="0"/>
                  </a:lnTo>
                  <a:lnTo>
                    <a:pt x="220663" y="48788"/>
                  </a:lnTo>
                  <a:cubicBezTo>
                    <a:pt x="216793" y="70921"/>
                    <a:pt x="211200" y="92749"/>
                    <a:pt x="203823" y="114263"/>
                  </a:cubicBezTo>
                  <a:cubicBezTo>
                    <a:pt x="199234" y="127633"/>
                    <a:pt x="185734" y="134482"/>
                    <a:pt x="172842" y="130152"/>
                  </a:cubicBezTo>
                  <a:cubicBezTo>
                    <a:pt x="159700" y="125741"/>
                    <a:pt x="152980" y="112172"/>
                    <a:pt x="157560" y="98603"/>
                  </a:cubicBezTo>
                  <a:cubicBezTo>
                    <a:pt x="164414" y="78303"/>
                    <a:pt x="169512" y="57738"/>
                    <a:pt x="172935" y="36887"/>
                  </a:cubicBezTo>
                  <a:close/>
                  <a:moveTo>
                    <a:pt x="13036" y="0"/>
                  </a:moveTo>
                  <a:lnTo>
                    <a:pt x="61958" y="0"/>
                  </a:lnTo>
                  <a:lnTo>
                    <a:pt x="59791" y="23105"/>
                  </a:lnTo>
                  <a:cubicBezTo>
                    <a:pt x="56994" y="38073"/>
                    <a:pt x="52867" y="52807"/>
                    <a:pt x="47541" y="67302"/>
                  </a:cubicBezTo>
                  <a:cubicBezTo>
                    <a:pt x="43768" y="77557"/>
                    <a:pt x="34878" y="83809"/>
                    <a:pt x="24255" y="83759"/>
                  </a:cubicBezTo>
                  <a:cubicBezTo>
                    <a:pt x="7351" y="83689"/>
                    <a:pt x="-4228" y="67272"/>
                    <a:pt x="1467" y="51055"/>
                  </a:cubicBezTo>
                  <a:cubicBezTo>
                    <a:pt x="6375" y="37077"/>
                    <a:pt x="10755" y="22930"/>
                    <a:pt x="12468" y="8226"/>
                  </a:cubicBezTo>
                  <a:close/>
                </a:path>
              </a:pathLst>
            </a:custGeom>
            <a:solidFill>
              <a:schemeClr val="accent2"/>
            </a:solidFill>
            <a:ln w="7691" cap="flat">
              <a:noFill/>
              <a:prstDash val="solid"/>
              <a:miter/>
            </a:ln>
          </p:spPr>
          <p:txBody>
            <a:bodyPr rtlCol="0" anchor="ctr"/>
            <a:lstStyle/>
            <a:p>
              <a:endParaRPr lang="ko-KR" altLang="en-US"/>
            </a:p>
          </p:txBody>
        </p:sp>
      </p:grpSp>
      <p:grpSp>
        <p:nvGrpSpPr>
          <p:cNvPr id="49" name="그룹 38">
            <a:extLst>
              <a:ext uri="{FF2B5EF4-FFF2-40B4-BE49-F238E27FC236}">
                <a16:creationId xmlns:a16="http://schemas.microsoft.com/office/drawing/2014/main" id="{294F18E6-692E-2C6A-3525-02E7CCE096E8}"/>
              </a:ext>
            </a:extLst>
          </p:cNvPr>
          <p:cNvGrpSpPr/>
          <p:nvPr/>
        </p:nvGrpSpPr>
        <p:grpSpPr>
          <a:xfrm>
            <a:off x="9254693" y="770281"/>
            <a:ext cx="2281335" cy="3232551"/>
            <a:chOff x="8207322" y="2241366"/>
            <a:chExt cx="1462952" cy="1728991"/>
          </a:xfrm>
        </p:grpSpPr>
        <p:sp>
          <p:nvSpPr>
            <p:cNvPr id="50" name="Freeform: Shape 327">
              <a:extLst>
                <a:ext uri="{FF2B5EF4-FFF2-40B4-BE49-F238E27FC236}">
                  <a16:creationId xmlns:a16="http://schemas.microsoft.com/office/drawing/2014/main" id="{26088364-7C37-A75D-4BA3-9DBC0F481C18}"/>
                </a:ext>
              </a:extLst>
            </p:cNvPr>
            <p:cNvSpPr/>
            <p:nvPr/>
          </p:nvSpPr>
          <p:spPr>
            <a:xfrm>
              <a:off x="8207322" y="2241366"/>
              <a:ext cx="1462952" cy="1728991"/>
            </a:xfrm>
            <a:custGeom>
              <a:avLst/>
              <a:gdLst>
                <a:gd name="connsiteX0" fmla="*/ 3124253 w 3161068"/>
                <a:gd name="connsiteY0" fmla="*/ 564888 h 3735911"/>
                <a:gd name="connsiteX1" fmla="*/ 2671334 w 3161068"/>
                <a:gd name="connsiteY1" fmla="*/ 398789 h 3735911"/>
                <a:gd name="connsiteX2" fmla="*/ 1605390 w 3161068"/>
                <a:gd name="connsiteY2" fmla="*/ 4946 h 3735911"/>
                <a:gd name="connsiteX3" fmla="*/ 1560869 w 3161068"/>
                <a:gd name="connsiteY3" fmla="*/ 4090 h 3735911"/>
                <a:gd name="connsiteX4" fmla="*/ 36013 w 3161068"/>
                <a:gd name="connsiteY4" fmla="*/ 565744 h 3735911"/>
                <a:gd name="connsiteX5" fmla="*/ 53 w 3161068"/>
                <a:gd name="connsiteY5" fmla="*/ 618827 h 3735911"/>
                <a:gd name="connsiteX6" fmla="*/ 48855 w 3161068"/>
                <a:gd name="connsiteY6" fmla="*/ 1732717 h 3735911"/>
                <a:gd name="connsiteX7" fmla="*/ 310846 w 3161068"/>
                <a:gd name="connsiteY7" fmla="*/ 2644548 h 3735911"/>
                <a:gd name="connsiteX8" fmla="*/ 847671 w 3161068"/>
                <a:gd name="connsiteY8" fmla="*/ 3333773 h 3735911"/>
                <a:gd name="connsiteX9" fmla="*/ 1365660 w 3161068"/>
                <a:gd name="connsiteY9" fmla="*/ 3654840 h 3735911"/>
                <a:gd name="connsiteX10" fmla="*/ 1632788 w 3161068"/>
                <a:gd name="connsiteY10" fmla="*/ 3725047 h 3735911"/>
                <a:gd name="connsiteX11" fmla="*/ 1845977 w 3161068"/>
                <a:gd name="connsiteY11" fmla="*/ 3627443 h 3735911"/>
                <a:gd name="connsiteX12" fmla="*/ 2660204 w 3161068"/>
                <a:gd name="connsiteY12" fmla="*/ 2950205 h 3735911"/>
                <a:gd name="connsiteX13" fmla="*/ 2893084 w 3161068"/>
                <a:gd name="connsiteY13" fmla="*/ 2535813 h 3735911"/>
                <a:gd name="connsiteX14" fmla="*/ 3161069 w 3161068"/>
                <a:gd name="connsiteY14" fmla="*/ 616258 h 3735911"/>
                <a:gd name="connsiteX15" fmla="*/ 3124253 w 3161068"/>
                <a:gd name="connsiteY15" fmla="*/ 564888 h 3735911"/>
                <a:gd name="connsiteX16" fmla="*/ 772327 w 3161068"/>
                <a:gd name="connsiteY16" fmla="*/ 1315757 h 3735911"/>
                <a:gd name="connsiteX17" fmla="*/ 772327 w 3161068"/>
                <a:gd name="connsiteY17" fmla="*/ 1316614 h 3735911"/>
                <a:gd name="connsiteX18" fmla="*/ 771471 w 3161068"/>
                <a:gd name="connsiteY18" fmla="*/ 1316614 h 3735911"/>
                <a:gd name="connsiteX19" fmla="*/ 772327 w 3161068"/>
                <a:gd name="connsiteY19" fmla="*/ 1315757 h 3735911"/>
                <a:gd name="connsiteX20" fmla="*/ 772327 w 3161068"/>
                <a:gd name="connsiteY20" fmla="*/ 1315757 h 3735911"/>
                <a:gd name="connsiteX21" fmla="*/ 772327 w 3161068"/>
                <a:gd name="connsiteY21" fmla="*/ 1315757 h 3735911"/>
                <a:gd name="connsiteX22" fmla="*/ 1304015 w 3161068"/>
                <a:gd name="connsiteY22" fmla="*/ 1392813 h 3735911"/>
                <a:gd name="connsiteX23" fmla="*/ 1307440 w 3161068"/>
                <a:gd name="connsiteY23" fmla="*/ 1398807 h 3735911"/>
                <a:gd name="connsiteX24" fmla="*/ 1300590 w 3161068"/>
                <a:gd name="connsiteY24" fmla="*/ 1398807 h 3735911"/>
                <a:gd name="connsiteX25" fmla="*/ 1304015 w 3161068"/>
                <a:gd name="connsiteY25" fmla="*/ 1392813 h 3735911"/>
                <a:gd name="connsiteX26" fmla="*/ 2088275 w 3161068"/>
                <a:gd name="connsiteY26" fmla="*/ 2686501 h 3735911"/>
                <a:gd name="connsiteX27" fmla="*/ 2088275 w 3161068"/>
                <a:gd name="connsiteY27" fmla="*/ 2686501 h 3735911"/>
                <a:gd name="connsiteX28" fmla="*/ 2088275 w 3161068"/>
                <a:gd name="connsiteY28" fmla="*/ 2686501 h 3735911"/>
                <a:gd name="connsiteX29" fmla="*/ 2088275 w 3161068"/>
                <a:gd name="connsiteY29" fmla="*/ 2686501 h 3735911"/>
                <a:gd name="connsiteX30" fmla="*/ 2088275 w 3161068"/>
                <a:gd name="connsiteY30" fmla="*/ 2687357 h 3735911"/>
                <a:gd name="connsiteX31" fmla="*/ 2088275 w 3161068"/>
                <a:gd name="connsiteY31" fmla="*/ 2687357 h 3735911"/>
                <a:gd name="connsiteX32" fmla="*/ 2088275 w 3161068"/>
                <a:gd name="connsiteY32" fmla="*/ 2687357 h 3735911"/>
                <a:gd name="connsiteX33" fmla="*/ 2088275 w 3161068"/>
                <a:gd name="connsiteY33" fmla="*/ 2687357 h 3735911"/>
                <a:gd name="connsiteX34" fmla="*/ 1401619 w 3161068"/>
                <a:gd name="connsiteY34" fmla="*/ 2387694 h 3735911"/>
                <a:gd name="connsiteX35" fmla="*/ 1401619 w 3161068"/>
                <a:gd name="connsiteY35" fmla="*/ 2387694 h 3735911"/>
                <a:gd name="connsiteX36" fmla="*/ 1401619 w 3161068"/>
                <a:gd name="connsiteY36" fmla="*/ 2387694 h 3735911"/>
                <a:gd name="connsiteX37" fmla="*/ 1401619 w 3161068"/>
                <a:gd name="connsiteY37" fmla="*/ 2387694 h 3735911"/>
                <a:gd name="connsiteX38" fmla="*/ 955550 w 3161068"/>
                <a:gd name="connsiteY38" fmla="*/ 2665953 h 3735911"/>
                <a:gd name="connsiteX39" fmla="*/ 955550 w 3161068"/>
                <a:gd name="connsiteY39" fmla="*/ 2666809 h 3735911"/>
                <a:gd name="connsiteX40" fmla="*/ 955550 w 3161068"/>
                <a:gd name="connsiteY40" fmla="*/ 2666809 h 3735911"/>
                <a:gd name="connsiteX41" fmla="*/ 955550 w 3161068"/>
                <a:gd name="connsiteY41" fmla="*/ 2665953 h 3735911"/>
                <a:gd name="connsiteX42" fmla="*/ 1074559 w 3161068"/>
                <a:gd name="connsiteY42" fmla="*/ 2736160 h 3735911"/>
                <a:gd name="connsiteX43" fmla="*/ 1074559 w 3161068"/>
                <a:gd name="connsiteY43" fmla="*/ 2736160 h 3735911"/>
                <a:gd name="connsiteX44" fmla="*/ 1074559 w 3161068"/>
                <a:gd name="connsiteY44" fmla="*/ 2736160 h 3735911"/>
                <a:gd name="connsiteX45" fmla="*/ 1074559 w 3161068"/>
                <a:gd name="connsiteY45" fmla="*/ 2737016 h 3735911"/>
                <a:gd name="connsiteX46" fmla="*/ 1072846 w 3161068"/>
                <a:gd name="connsiteY46" fmla="*/ 2737016 h 3735911"/>
                <a:gd name="connsiteX47" fmla="*/ 1074559 w 3161068"/>
                <a:gd name="connsiteY47" fmla="*/ 2736160 h 373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61068" h="3735911">
                  <a:moveTo>
                    <a:pt x="3124253" y="564888"/>
                  </a:moveTo>
                  <a:cubicBezTo>
                    <a:pt x="2972709" y="510948"/>
                    <a:pt x="2822022" y="454440"/>
                    <a:pt x="2671334" y="398789"/>
                  </a:cubicBezTo>
                  <a:cubicBezTo>
                    <a:pt x="2316019" y="267793"/>
                    <a:pt x="1960705" y="136798"/>
                    <a:pt x="1605390" y="4946"/>
                  </a:cubicBezTo>
                  <a:cubicBezTo>
                    <a:pt x="1589979" y="-1047"/>
                    <a:pt x="1577136" y="-1904"/>
                    <a:pt x="1560869" y="4090"/>
                  </a:cubicBezTo>
                  <a:cubicBezTo>
                    <a:pt x="1052298" y="191593"/>
                    <a:pt x="544583" y="379096"/>
                    <a:pt x="36013" y="565744"/>
                  </a:cubicBezTo>
                  <a:cubicBezTo>
                    <a:pt x="8615" y="576018"/>
                    <a:pt x="-803" y="589717"/>
                    <a:pt x="53" y="618827"/>
                  </a:cubicBezTo>
                  <a:cubicBezTo>
                    <a:pt x="8615" y="991265"/>
                    <a:pt x="-10221" y="1361991"/>
                    <a:pt x="48855" y="1732717"/>
                  </a:cubicBezTo>
                  <a:cubicBezTo>
                    <a:pt x="98514" y="2046078"/>
                    <a:pt x="186700" y="2352591"/>
                    <a:pt x="310846" y="2644548"/>
                  </a:cubicBezTo>
                  <a:cubicBezTo>
                    <a:pt x="424718" y="2911676"/>
                    <a:pt x="620783" y="3151407"/>
                    <a:pt x="847671" y="3333773"/>
                  </a:cubicBezTo>
                  <a:cubicBezTo>
                    <a:pt x="1007777" y="3462200"/>
                    <a:pt x="1179013" y="3569222"/>
                    <a:pt x="1365660" y="3654840"/>
                  </a:cubicBezTo>
                  <a:cubicBezTo>
                    <a:pt x="1441004" y="3689944"/>
                    <a:pt x="1551451" y="3763575"/>
                    <a:pt x="1632788" y="3725047"/>
                  </a:cubicBezTo>
                  <a:cubicBezTo>
                    <a:pt x="1702995" y="3692513"/>
                    <a:pt x="1772345" y="3658265"/>
                    <a:pt x="1845977" y="3627443"/>
                  </a:cubicBezTo>
                  <a:cubicBezTo>
                    <a:pt x="2177318" y="3488741"/>
                    <a:pt x="2454721" y="3241306"/>
                    <a:pt x="2660204" y="2950205"/>
                  </a:cubicBezTo>
                  <a:cubicBezTo>
                    <a:pt x="2751815" y="2820921"/>
                    <a:pt x="2829727" y="2681364"/>
                    <a:pt x="2893084" y="2535813"/>
                  </a:cubicBezTo>
                  <a:cubicBezTo>
                    <a:pt x="3157644" y="1927070"/>
                    <a:pt x="3157644" y="1266099"/>
                    <a:pt x="3161069" y="616258"/>
                  </a:cubicBezTo>
                  <a:cubicBezTo>
                    <a:pt x="3161069" y="587148"/>
                    <a:pt x="3151651" y="574306"/>
                    <a:pt x="3124253" y="564888"/>
                  </a:cubicBezTo>
                  <a:close/>
                  <a:moveTo>
                    <a:pt x="772327" y="1315757"/>
                  </a:moveTo>
                  <a:cubicBezTo>
                    <a:pt x="772327" y="1315757"/>
                    <a:pt x="772327" y="1316614"/>
                    <a:pt x="772327" y="1316614"/>
                  </a:cubicBezTo>
                  <a:cubicBezTo>
                    <a:pt x="772327" y="1316614"/>
                    <a:pt x="772327" y="1316614"/>
                    <a:pt x="771471" y="1316614"/>
                  </a:cubicBezTo>
                  <a:cubicBezTo>
                    <a:pt x="771471" y="1315757"/>
                    <a:pt x="771471" y="1315757"/>
                    <a:pt x="772327" y="1315757"/>
                  </a:cubicBezTo>
                  <a:cubicBezTo>
                    <a:pt x="772327" y="1315757"/>
                    <a:pt x="772327" y="1315757"/>
                    <a:pt x="772327" y="1315757"/>
                  </a:cubicBezTo>
                  <a:cubicBezTo>
                    <a:pt x="772327" y="1315757"/>
                    <a:pt x="772327" y="1315757"/>
                    <a:pt x="772327" y="1315757"/>
                  </a:cubicBezTo>
                  <a:close/>
                  <a:moveTo>
                    <a:pt x="1304015" y="1392813"/>
                  </a:moveTo>
                  <a:cubicBezTo>
                    <a:pt x="1304871" y="1394526"/>
                    <a:pt x="1306583" y="1397094"/>
                    <a:pt x="1307440" y="1398807"/>
                  </a:cubicBezTo>
                  <a:cubicBezTo>
                    <a:pt x="1304871" y="1397951"/>
                    <a:pt x="1303159" y="1397951"/>
                    <a:pt x="1300590" y="1398807"/>
                  </a:cubicBezTo>
                  <a:cubicBezTo>
                    <a:pt x="1302303" y="1397094"/>
                    <a:pt x="1303159" y="1395382"/>
                    <a:pt x="1304015" y="1392813"/>
                  </a:cubicBezTo>
                  <a:close/>
                  <a:moveTo>
                    <a:pt x="2088275" y="2686501"/>
                  </a:moveTo>
                  <a:cubicBezTo>
                    <a:pt x="2088275" y="2686501"/>
                    <a:pt x="2088275" y="2687357"/>
                    <a:pt x="2088275" y="2686501"/>
                  </a:cubicBezTo>
                  <a:cubicBezTo>
                    <a:pt x="2088275" y="2687357"/>
                    <a:pt x="2088275" y="2687357"/>
                    <a:pt x="2088275" y="2686501"/>
                  </a:cubicBezTo>
                  <a:cubicBezTo>
                    <a:pt x="2088275" y="2686501"/>
                    <a:pt x="2088275" y="2686501"/>
                    <a:pt x="2088275" y="2686501"/>
                  </a:cubicBezTo>
                  <a:close/>
                  <a:moveTo>
                    <a:pt x="2088275" y="2687357"/>
                  </a:moveTo>
                  <a:cubicBezTo>
                    <a:pt x="2088275" y="2687357"/>
                    <a:pt x="2088275" y="2687357"/>
                    <a:pt x="2088275" y="2687357"/>
                  </a:cubicBezTo>
                  <a:cubicBezTo>
                    <a:pt x="2088275" y="2687357"/>
                    <a:pt x="2088275" y="2687357"/>
                    <a:pt x="2088275" y="2687357"/>
                  </a:cubicBezTo>
                  <a:cubicBezTo>
                    <a:pt x="2088275" y="2687357"/>
                    <a:pt x="2088275" y="2687357"/>
                    <a:pt x="2088275" y="2687357"/>
                  </a:cubicBezTo>
                  <a:close/>
                  <a:moveTo>
                    <a:pt x="1401619" y="2387694"/>
                  </a:moveTo>
                  <a:cubicBezTo>
                    <a:pt x="1401619" y="2387694"/>
                    <a:pt x="1401619" y="2387694"/>
                    <a:pt x="1401619" y="2387694"/>
                  </a:cubicBezTo>
                  <a:cubicBezTo>
                    <a:pt x="1400763" y="2387694"/>
                    <a:pt x="1400763" y="2387694"/>
                    <a:pt x="1401619" y="2387694"/>
                  </a:cubicBezTo>
                  <a:cubicBezTo>
                    <a:pt x="1400763" y="2387694"/>
                    <a:pt x="1400763" y="2387694"/>
                    <a:pt x="1401619" y="2387694"/>
                  </a:cubicBezTo>
                  <a:close/>
                  <a:moveTo>
                    <a:pt x="955550" y="2665953"/>
                  </a:moveTo>
                  <a:cubicBezTo>
                    <a:pt x="955550" y="2666809"/>
                    <a:pt x="955550" y="2666809"/>
                    <a:pt x="955550" y="2666809"/>
                  </a:cubicBezTo>
                  <a:cubicBezTo>
                    <a:pt x="955550" y="2666809"/>
                    <a:pt x="955550" y="2666809"/>
                    <a:pt x="955550" y="2666809"/>
                  </a:cubicBezTo>
                  <a:cubicBezTo>
                    <a:pt x="955550" y="2666809"/>
                    <a:pt x="955550" y="2666809"/>
                    <a:pt x="955550" y="2665953"/>
                  </a:cubicBezTo>
                  <a:close/>
                  <a:moveTo>
                    <a:pt x="1074559" y="2736160"/>
                  </a:moveTo>
                  <a:lnTo>
                    <a:pt x="1074559" y="2736160"/>
                  </a:lnTo>
                  <a:lnTo>
                    <a:pt x="1074559" y="2736160"/>
                  </a:lnTo>
                  <a:cubicBezTo>
                    <a:pt x="1074559" y="2736160"/>
                    <a:pt x="1074559" y="2737016"/>
                    <a:pt x="1074559" y="2737016"/>
                  </a:cubicBezTo>
                  <a:cubicBezTo>
                    <a:pt x="1073702" y="2737016"/>
                    <a:pt x="1073702" y="2737016"/>
                    <a:pt x="1072846" y="2737016"/>
                  </a:cubicBezTo>
                  <a:cubicBezTo>
                    <a:pt x="1073702" y="2737016"/>
                    <a:pt x="1073702" y="2737016"/>
                    <a:pt x="1074559" y="2736160"/>
                  </a:cubicBezTo>
                  <a:close/>
                </a:path>
              </a:pathLst>
            </a:custGeom>
            <a:solidFill>
              <a:schemeClr val="accent2">
                <a:lumMod val="60000"/>
                <a:lumOff val="40000"/>
              </a:schemeClr>
            </a:solidFill>
            <a:ln w="8558" cap="flat">
              <a:noFill/>
              <a:prstDash val="solid"/>
              <a:miter/>
            </a:ln>
          </p:spPr>
          <p:txBody>
            <a:bodyPr rtlCol="0" anchor="ctr"/>
            <a:lstStyle/>
            <a:p>
              <a:endParaRPr lang="en-US"/>
            </a:p>
          </p:txBody>
        </p:sp>
        <p:sp>
          <p:nvSpPr>
            <p:cNvPr id="51" name="Freeform: Shape 328">
              <a:extLst>
                <a:ext uri="{FF2B5EF4-FFF2-40B4-BE49-F238E27FC236}">
                  <a16:creationId xmlns:a16="http://schemas.microsoft.com/office/drawing/2014/main" id="{4AFCE3BC-2EFE-B828-E4F1-4216B707B079}"/>
                </a:ext>
              </a:extLst>
            </p:cNvPr>
            <p:cNvSpPr/>
            <p:nvPr/>
          </p:nvSpPr>
          <p:spPr>
            <a:xfrm>
              <a:off x="8284392" y="2332638"/>
              <a:ext cx="1308814" cy="1546447"/>
            </a:xfrm>
            <a:custGeom>
              <a:avLst/>
              <a:gdLst>
                <a:gd name="connsiteX0" fmla="*/ 2794624 w 2828015"/>
                <a:gd name="connsiteY0" fmla="*/ 505173 h 3341479"/>
                <a:gd name="connsiteX1" fmla="*/ 2389651 w 2828015"/>
                <a:gd name="connsiteY1" fmla="*/ 356197 h 3341479"/>
                <a:gd name="connsiteX2" fmla="*/ 1435867 w 2828015"/>
                <a:gd name="connsiteY2" fmla="*/ 4308 h 3341479"/>
                <a:gd name="connsiteX3" fmla="*/ 1395626 w 2828015"/>
                <a:gd name="connsiteY3" fmla="*/ 3451 h 3341479"/>
                <a:gd name="connsiteX4" fmla="*/ 32588 w 2828015"/>
                <a:gd name="connsiteY4" fmla="*/ 505173 h 3341479"/>
                <a:gd name="connsiteX5" fmla="*/ 53 w 2828015"/>
                <a:gd name="connsiteY5" fmla="*/ 552263 h 3341479"/>
                <a:gd name="connsiteX6" fmla="*/ 43718 w 2828015"/>
                <a:gd name="connsiteY6" fmla="*/ 1548000 h 3341479"/>
                <a:gd name="connsiteX7" fmla="*/ 278312 w 2828015"/>
                <a:gd name="connsiteY7" fmla="*/ 2363939 h 3341479"/>
                <a:gd name="connsiteX8" fmla="*/ 758629 w 2828015"/>
                <a:gd name="connsiteY8" fmla="*/ 2981245 h 3341479"/>
                <a:gd name="connsiteX9" fmla="*/ 1221822 w 2828015"/>
                <a:gd name="connsiteY9" fmla="*/ 3268921 h 3341479"/>
                <a:gd name="connsiteX10" fmla="*/ 1460696 w 2828015"/>
                <a:gd name="connsiteY10" fmla="*/ 3332279 h 3341479"/>
                <a:gd name="connsiteX11" fmla="*/ 1651624 w 2828015"/>
                <a:gd name="connsiteY11" fmla="*/ 3244948 h 3341479"/>
                <a:gd name="connsiteX12" fmla="*/ 2380233 w 2828015"/>
                <a:gd name="connsiteY12" fmla="*/ 2638773 h 3341479"/>
                <a:gd name="connsiteX13" fmla="*/ 2588285 w 2828015"/>
                <a:gd name="connsiteY13" fmla="*/ 2268047 h 3341479"/>
                <a:gd name="connsiteX14" fmla="*/ 2828015 w 2828015"/>
                <a:gd name="connsiteY14" fmla="*/ 551406 h 3341479"/>
                <a:gd name="connsiteX15" fmla="*/ 2794624 w 2828015"/>
                <a:gd name="connsiteY15" fmla="*/ 505173 h 3341479"/>
                <a:gd name="connsiteX16" fmla="*/ 690990 w 2828015"/>
                <a:gd name="connsiteY16" fmla="*/ 1176417 h 3341479"/>
                <a:gd name="connsiteX17" fmla="*/ 690990 w 2828015"/>
                <a:gd name="connsiteY17" fmla="*/ 1177274 h 3341479"/>
                <a:gd name="connsiteX18" fmla="*/ 690134 w 2828015"/>
                <a:gd name="connsiteY18" fmla="*/ 1177274 h 3341479"/>
                <a:gd name="connsiteX19" fmla="*/ 690990 w 2828015"/>
                <a:gd name="connsiteY19" fmla="*/ 1176417 h 3341479"/>
                <a:gd name="connsiteX20" fmla="*/ 690990 w 2828015"/>
                <a:gd name="connsiteY20" fmla="*/ 1176417 h 3341479"/>
                <a:gd name="connsiteX21" fmla="*/ 690990 w 2828015"/>
                <a:gd name="connsiteY21" fmla="*/ 1176417 h 3341479"/>
                <a:gd name="connsiteX22" fmla="*/ 1167026 w 2828015"/>
                <a:gd name="connsiteY22" fmla="*/ 1245768 h 3341479"/>
                <a:gd name="connsiteX23" fmla="*/ 1169595 w 2828015"/>
                <a:gd name="connsiteY23" fmla="*/ 1250905 h 3341479"/>
                <a:gd name="connsiteX24" fmla="*/ 1163602 w 2828015"/>
                <a:gd name="connsiteY24" fmla="*/ 1250905 h 3341479"/>
                <a:gd name="connsiteX25" fmla="*/ 1167026 w 2828015"/>
                <a:gd name="connsiteY25" fmla="*/ 1245768 h 3341479"/>
                <a:gd name="connsiteX26" fmla="*/ 1869094 w 2828015"/>
                <a:gd name="connsiteY26" fmla="*/ 2402467 h 3341479"/>
                <a:gd name="connsiteX27" fmla="*/ 1869094 w 2828015"/>
                <a:gd name="connsiteY27" fmla="*/ 2402467 h 3341479"/>
                <a:gd name="connsiteX28" fmla="*/ 1869094 w 2828015"/>
                <a:gd name="connsiteY28" fmla="*/ 2402467 h 3341479"/>
                <a:gd name="connsiteX29" fmla="*/ 1869094 w 2828015"/>
                <a:gd name="connsiteY29" fmla="*/ 2402467 h 3341479"/>
                <a:gd name="connsiteX30" fmla="*/ 1869094 w 2828015"/>
                <a:gd name="connsiteY30" fmla="*/ 2403324 h 3341479"/>
                <a:gd name="connsiteX31" fmla="*/ 1869094 w 2828015"/>
                <a:gd name="connsiteY31" fmla="*/ 2403324 h 3341479"/>
                <a:gd name="connsiteX32" fmla="*/ 1869094 w 2828015"/>
                <a:gd name="connsiteY32" fmla="*/ 2403324 h 3341479"/>
                <a:gd name="connsiteX33" fmla="*/ 1869094 w 2828015"/>
                <a:gd name="connsiteY33" fmla="*/ 2403324 h 3341479"/>
                <a:gd name="connsiteX34" fmla="*/ 1254357 w 2828015"/>
                <a:gd name="connsiteY34" fmla="*/ 2135339 h 3341479"/>
                <a:gd name="connsiteX35" fmla="*/ 1254357 w 2828015"/>
                <a:gd name="connsiteY35" fmla="*/ 2135339 h 3341479"/>
                <a:gd name="connsiteX36" fmla="*/ 1254357 w 2828015"/>
                <a:gd name="connsiteY36" fmla="*/ 2135339 h 3341479"/>
                <a:gd name="connsiteX37" fmla="*/ 1254357 w 2828015"/>
                <a:gd name="connsiteY37" fmla="*/ 2135339 h 3341479"/>
                <a:gd name="connsiteX38" fmla="*/ 855377 w 2828015"/>
                <a:gd name="connsiteY38" fmla="*/ 2384488 h 3341479"/>
                <a:gd name="connsiteX39" fmla="*/ 855377 w 2828015"/>
                <a:gd name="connsiteY39" fmla="*/ 2385343 h 3341479"/>
                <a:gd name="connsiteX40" fmla="*/ 855377 w 2828015"/>
                <a:gd name="connsiteY40" fmla="*/ 2385343 h 3341479"/>
                <a:gd name="connsiteX41" fmla="*/ 855377 w 2828015"/>
                <a:gd name="connsiteY41" fmla="*/ 2384488 h 3341479"/>
                <a:gd name="connsiteX42" fmla="*/ 961543 w 2828015"/>
                <a:gd name="connsiteY42" fmla="*/ 2446989 h 3341479"/>
                <a:gd name="connsiteX43" fmla="*/ 961543 w 2828015"/>
                <a:gd name="connsiteY43" fmla="*/ 2446989 h 3341479"/>
                <a:gd name="connsiteX44" fmla="*/ 961543 w 2828015"/>
                <a:gd name="connsiteY44" fmla="*/ 2446989 h 3341479"/>
                <a:gd name="connsiteX45" fmla="*/ 961543 w 2828015"/>
                <a:gd name="connsiteY45" fmla="*/ 2447844 h 3341479"/>
                <a:gd name="connsiteX46" fmla="*/ 960687 w 2828015"/>
                <a:gd name="connsiteY46" fmla="*/ 2447844 h 3341479"/>
                <a:gd name="connsiteX47" fmla="*/ 961543 w 2828015"/>
                <a:gd name="connsiteY47" fmla="*/ 2446989 h 334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28015" h="3341479">
                  <a:moveTo>
                    <a:pt x="2794624" y="505173"/>
                  </a:moveTo>
                  <a:cubicBezTo>
                    <a:pt x="2659348" y="456370"/>
                    <a:pt x="2524071" y="405856"/>
                    <a:pt x="2389651" y="356197"/>
                  </a:cubicBezTo>
                  <a:cubicBezTo>
                    <a:pt x="2072008" y="238901"/>
                    <a:pt x="1753509" y="121604"/>
                    <a:pt x="1435867" y="4308"/>
                  </a:cubicBezTo>
                  <a:cubicBezTo>
                    <a:pt x="1422168" y="-830"/>
                    <a:pt x="1410181" y="-1686"/>
                    <a:pt x="1395626" y="3451"/>
                  </a:cubicBezTo>
                  <a:cubicBezTo>
                    <a:pt x="941851" y="171263"/>
                    <a:pt x="487220" y="339074"/>
                    <a:pt x="32588" y="505173"/>
                  </a:cubicBezTo>
                  <a:cubicBezTo>
                    <a:pt x="8615" y="513735"/>
                    <a:pt x="-803" y="526577"/>
                    <a:pt x="53" y="552263"/>
                  </a:cubicBezTo>
                  <a:cubicBezTo>
                    <a:pt x="7759" y="885317"/>
                    <a:pt x="-8509" y="1216658"/>
                    <a:pt x="43718" y="1548000"/>
                  </a:cubicBezTo>
                  <a:cubicBezTo>
                    <a:pt x="88240" y="1827971"/>
                    <a:pt x="167008" y="2102804"/>
                    <a:pt x="278312" y="2363939"/>
                  </a:cubicBezTo>
                  <a:cubicBezTo>
                    <a:pt x="380197" y="2602813"/>
                    <a:pt x="555714" y="2817714"/>
                    <a:pt x="758629" y="2981245"/>
                  </a:cubicBezTo>
                  <a:cubicBezTo>
                    <a:pt x="901611" y="3095973"/>
                    <a:pt x="1054867" y="3191865"/>
                    <a:pt x="1221822" y="3268921"/>
                  </a:cubicBezTo>
                  <a:cubicBezTo>
                    <a:pt x="1289460" y="3299743"/>
                    <a:pt x="1387921" y="3365669"/>
                    <a:pt x="1460696" y="3332279"/>
                  </a:cubicBezTo>
                  <a:cubicBezTo>
                    <a:pt x="1523197" y="3303168"/>
                    <a:pt x="1585698" y="3272346"/>
                    <a:pt x="1651624" y="3244948"/>
                  </a:cubicBezTo>
                  <a:cubicBezTo>
                    <a:pt x="1947862" y="3120802"/>
                    <a:pt x="2196154" y="2899908"/>
                    <a:pt x="2380233" y="2638773"/>
                  </a:cubicBezTo>
                  <a:cubicBezTo>
                    <a:pt x="2462426" y="2523189"/>
                    <a:pt x="2531777" y="2398186"/>
                    <a:pt x="2588285" y="2268047"/>
                  </a:cubicBezTo>
                  <a:cubicBezTo>
                    <a:pt x="2824590" y="1723517"/>
                    <a:pt x="2824590" y="1132753"/>
                    <a:pt x="2828015" y="551406"/>
                  </a:cubicBezTo>
                  <a:cubicBezTo>
                    <a:pt x="2828015" y="524865"/>
                    <a:pt x="2819453" y="513735"/>
                    <a:pt x="2794624" y="505173"/>
                  </a:cubicBezTo>
                  <a:close/>
                  <a:moveTo>
                    <a:pt x="690990" y="1176417"/>
                  </a:moveTo>
                  <a:cubicBezTo>
                    <a:pt x="690990" y="1176417"/>
                    <a:pt x="690990" y="1177274"/>
                    <a:pt x="690990" y="1177274"/>
                  </a:cubicBezTo>
                  <a:cubicBezTo>
                    <a:pt x="690990" y="1177274"/>
                    <a:pt x="690990" y="1177274"/>
                    <a:pt x="690134" y="1177274"/>
                  </a:cubicBezTo>
                  <a:cubicBezTo>
                    <a:pt x="690990" y="1177274"/>
                    <a:pt x="690990" y="1176417"/>
                    <a:pt x="690990" y="1176417"/>
                  </a:cubicBezTo>
                  <a:cubicBezTo>
                    <a:pt x="690990" y="1176417"/>
                    <a:pt x="690990" y="1176417"/>
                    <a:pt x="690990" y="1176417"/>
                  </a:cubicBezTo>
                  <a:cubicBezTo>
                    <a:pt x="690990" y="1176417"/>
                    <a:pt x="690990" y="1176417"/>
                    <a:pt x="690990" y="1176417"/>
                  </a:cubicBezTo>
                  <a:close/>
                  <a:moveTo>
                    <a:pt x="1167026" y="1245768"/>
                  </a:moveTo>
                  <a:cubicBezTo>
                    <a:pt x="1167883" y="1247481"/>
                    <a:pt x="1168739" y="1249193"/>
                    <a:pt x="1169595" y="1250905"/>
                  </a:cubicBezTo>
                  <a:cubicBezTo>
                    <a:pt x="1167883" y="1250049"/>
                    <a:pt x="1165314" y="1250049"/>
                    <a:pt x="1163602" y="1250905"/>
                  </a:cubicBezTo>
                  <a:cubicBezTo>
                    <a:pt x="1165314" y="1249193"/>
                    <a:pt x="1166170" y="1247481"/>
                    <a:pt x="1167026" y="1245768"/>
                  </a:cubicBezTo>
                  <a:close/>
                  <a:moveTo>
                    <a:pt x="1869094" y="2402467"/>
                  </a:moveTo>
                  <a:cubicBezTo>
                    <a:pt x="1869094" y="2402467"/>
                    <a:pt x="1869094" y="2403324"/>
                    <a:pt x="1869094" y="2402467"/>
                  </a:cubicBezTo>
                  <a:cubicBezTo>
                    <a:pt x="1868238" y="2403324"/>
                    <a:pt x="1868238" y="2403324"/>
                    <a:pt x="1869094" y="2402467"/>
                  </a:cubicBezTo>
                  <a:cubicBezTo>
                    <a:pt x="1868238" y="2402467"/>
                    <a:pt x="1868238" y="2402467"/>
                    <a:pt x="1869094" y="2402467"/>
                  </a:cubicBezTo>
                  <a:close/>
                  <a:moveTo>
                    <a:pt x="1869094" y="2403324"/>
                  </a:moveTo>
                  <a:cubicBezTo>
                    <a:pt x="1869094" y="2403324"/>
                    <a:pt x="1869094" y="2403324"/>
                    <a:pt x="1869094" y="2403324"/>
                  </a:cubicBezTo>
                  <a:cubicBezTo>
                    <a:pt x="1869094" y="2403324"/>
                    <a:pt x="1869094" y="2403324"/>
                    <a:pt x="1869094" y="2403324"/>
                  </a:cubicBezTo>
                  <a:cubicBezTo>
                    <a:pt x="1869094" y="2403324"/>
                    <a:pt x="1869094" y="2403324"/>
                    <a:pt x="1869094" y="2403324"/>
                  </a:cubicBezTo>
                  <a:close/>
                  <a:moveTo>
                    <a:pt x="1254357" y="2135339"/>
                  </a:moveTo>
                  <a:cubicBezTo>
                    <a:pt x="1254357" y="2135339"/>
                    <a:pt x="1254357" y="2135339"/>
                    <a:pt x="1254357" y="2135339"/>
                  </a:cubicBezTo>
                  <a:cubicBezTo>
                    <a:pt x="1254357" y="2135339"/>
                    <a:pt x="1253500" y="2135339"/>
                    <a:pt x="1254357" y="2135339"/>
                  </a:cubicBezTo>
                  <a:cubicBezTo>
                    <a:pt x="1253500" y="2135339"/>
                    <a:pt x="1254357" y="2135339"/>
                    <a:pt x="1254357" y="2135339"/>
                  </a:cubicBezTo>
                  <a:close/>
                  <a:moveTo>
                    <a:pt x="855377" y="2384488"/>
                  </a:moveTo>
                  <a:cubicBezTo>
                    <a:pt x="855377" y="2384488"/>
                    <a:pt x="855377" y="2385343"/>
                    <a:pt x="855377" y="2385343"/>
                  </a:cubicBezTo>
                  <a:cubicBezTo>
                    <a:pt x="855377" y="2385343"/>
                    <a:pt x="855377" y="2385343"/>
                    <a:pt x="855377" y="2385343"/>
                  </a:cubicBezTo>
                  <a:cubicBezTo>
                    <a:pt x="855377" y="2385343"/>
                    <a:pt x="855377" y="2384488"/>
                    <a:pt x="855377" y="2384488"/>
                  </a:cubicBezTo>
                  <a:close/>
                  <a:moveTo>
                    <a:pt x="961543" y="2446989"/>
                  </a:moveTo>
                  <a:lnTo>
                    <a:pt x="961543" y="2446989"/>
                  </a:lnTo>
                  <a:lnTo>
                    <a:pt x="961543" y="2446989"/>
                  </a:lnTo>
                  <a:cubicBezTo>
                    <a:pt x="961543" y="2446989"/>
                    <a:pt x="961543" y="2447844"/>
                    <a:pt x="961543" y="2447844"/>
                  </a:cubicBezTo>
                  <a:cubicBezTo>
                    <a:pt x="961543" y="2447844"/>
                    <a:pt x="960687" y="2447844"/>
                    <a:pt x="960687" y="2447844"/>
                  </a:cubicBezTo>
                  <a:cubicBezTo>
                    <a:pt x="960687" y="2447844"/>
                    <a:pt x="961543" y="2446989"/>
                    <a:pt x="961543" y="2446989"/>
                  </a:cubicBezTo>
                  <a:close/>
                </a:path>
              </a:pathLst>
            </a:custGeom>
            <a:solidFill>
              <a:schemeClr val="accent2"/>
            </a:solidFill>
            <a:ln w="8558" cap="flat">
              <a:noFill/>
              <a:prstDash val="solid"/>
              <a:miter/>
            </a:ln>
          </p:spPr>
          <p:txBody>
            <a:bodyPr rtlCol="0" anchor="ctr"/>
            <a:lstStyle/>
            <a:p>
              <a:endParaRPr lang="en-US"/>
            </a:p>
          </p:txBody>
        </p:sp>
        <p:sp>
          <p:nvSpPr>
            <p:cNvPr id="52" name="자유형: 도형 35">
              <a:extLst>
                <a:ext uri="{FF2B5EF4-FFF2-40B4-BE49-F238E27FC236}">
                  <a16:creationId xmlns:a16="http://schemas.microsoft.com/office/drawing/2014/main" id="{2B1A92E7-FC98-B481-3321-C5F28ADA5097}"/>
                </a:ext>
              </a:extLst>
            </p:cNvPr>
            <p:cNvSpPr/>
            <p:nvPr/>
          </p:nvSpPr>
          <p:spPr>
            <a:xfrm>
              <a:off x="8474373" y="2768230"/>
              <a:ext cx="928850" cy="675262"/>
            </a:xfrm>
            <a:custGeom>
              <a:avLst/>
              <a:gdLst>
                <a:gd name="connsiteX0" fmla="*/ 360609 w 2462441"/>
                <a:gd name="connsiteY0" fmla="*/ 631065 h 1790163"/>
                <a:gd name="connsiteX1" fmla="*/ 847430 w 2462441"/>
                <a:gd name="connsiteY1" fmla="*/ 1187432 h 1790163"/>
                <a:gd name="connsiteX2" fmla="*/ 2176530 w 2462441"/>
                <a:gd name="connsiteY2" fmla="*/ 0 h 1790163"/>
                <a:gd name="connsiteX3" fmla="*/ 2462441 w 2462441"/>
                <a:gd name="connsiteY3" fmla="*/ 324547 h 1790163"/>
                <a:gd name="connsiteX4" fmla="*/ 801066 w 2462441"/>
                <a:gd name="connsiteY4" fmla="*/ 1790163 h 1790163"/>
                <a:gd name="connsiteX5" fmla="*/ 0 w 2462441"/>
                <a:gd name="connsiteY5" fmla="*/ 958188 h 1790163"/>
                <a:gd name="connsiteX6" fmla="*/ 360609 w 2462441"/>
                <a:gd name="connsiteY6" fmla="*/ 631065 h 179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2441" h="1790163">
                  <a:moveTo>
                    <a:pt x="360609" y="631065"/>
                  </a:moveTo>
                  <a:lnTo>
                    <a:pt x="847430" y="1187432"/>
                  </a:lnTo>
                  <a:lnTo>
                    <a:pt x="2176530" y="0"/>
                  </a:lnTo>
                  <a:lnTo>
                    <a:pt x="2462441" y="324547"/>
                  </a:lnTo>
                  <a:lnTo>
                    <a:pt x="801066" y="1790163"/>
                  </a:lnTo>
                  <a:lnTo>
                    <a:pt x="0" y="958188"/>
                  </a:lnTo>
                  <a:lnTo>
                    <a:pt x="360609" y="6310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99714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2"/>
                                        </p:tgtEl>
                                        <p:attrNameLst>
                                          <p:attrName>style.color</p:attrName>
                                        </p:attrNameLst>
                                      </p:cBhvr>
                                      <p:to>
                                        <a:schemeClr val="bg1"/>
                                      </p:to>
                                    </p:animClr>
                                    <p:animClr clrSpc="rgb" dir="cw">
                                      <p:cBhvr>
                                        <p:cTn id="7" dur="250" autoRev="1" fill="remove"/>
                                        <p:tgtEl>
                                          <p:spTgt spid="22"/>
                                        </p:tgtEl>
                                        <p:attrNameLst>
                                          <p:attrName>fillcolor</p:attrName>
                                        </p:attrNameLst>
                                      </p:cBhvr>
                                      <p:to>
                                        <a:schemeClr val="bg1"/>
                                      </p:to>
                                    </p:animClr>
                                    <p:set>
                                      <p:cBhvr>
                                        <p:cTn id="8" dur="250" autoRev="1" fill="remove"/>
                                        <p:tgtEl>
                                          <p:spTgt spid="22"/>
                                        </p:tgtEl>
                                        <p:attrNameLst>
                                          <p:attrName>fill.type</p:attrName>
                                        </p:attrNameLst>
                                      </p:cBhvr>
                                      <p:to>
                                        <p:strVal val="solid"/>
                                      </p:to>
                                    </p:set>
                                    <p:set>
                                      <p:cBhvr>
                                        <p:cTn id="9" dur="250" autoRev="1" fill="remove"/>
                                        <p:tgtEl>
                                          <p:spTgt spid="2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style.rotation</p:attrName>
                                        </p:attrNameLst>
                                      </p:cBhvr>
                                      <p:tavLst>
                                        <p:tav tm="0">
                                          <p:val>
                                            <p:fltVal val="90"/>
                                          </p:val>
                                        </p:tav>
                                        <p:tav tm="100000">
                                          <p:val>
                                            <p:fltVal val="0"/>
                                          </p:val>
                                        </p:tav>
                                      </p:tavLst>
                                    </p:anim>
                                    <p:animEffect transition="in" filter="fade">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그림 개체 틀 26">
            <a:extLst>
              <a:ext uri="{FF2B5EF4-FFF2-40B4-BE49-F238E27FC236}">
                <a16:creationId xmlns:a16="http://schemas.microsoft.com/office/drawing/2014/main" id="{B7C1966F-B5C4-4602-8048-83746F5C05F8}"/>
              </a:ext>
            </a:extLst>
          </p:cNvPr>
          <p:cNvSpPr>
            <a:spLocks noGrp="1"/>
          </p:cNvSpPr>
          <p:nvPr>
            <p:ph type="pic" sz="quarter" idx="14"/>
          </p:nvPr>
        </p:nvSpPr>
        <p:spPr/>
      </p:sp>
      <p:grpSp>
        <p:nvGrpSpPr>
          <p:cNvPr id="12" name="Group 10">
            <a:extLst>
              <a:ext uri="{FF2B5EF4-FFF2-40B4-BE49-F238E27FC236}">
                <a16:creationId xmlns:a16="http://schemas.microsoft.com/office/drawing/2014/main" id="{D17C5636-B6CD-496C-9955-640B59A5FE7A}"/>
              </a:ext>
            </a:extLst>
          </p:cNvPr>
          <p:cNvGrpSpPr/>
          <p:nvPr/>
        </p:nvGrpSpPr>
        <p:grpSpPr>
          <a:xfrm flipH="1">
            <a:off x="425156" y="1012432"/>
            <a:ext cx="3283775" cy="1637462"/>
            <a:chOff x="8861521" y="1098662"/>
            <a:chExt cx="3283775" cy="1025874"/>
          </a:xfrm>
        </p:grpSpPr>
        <p:sp>
          <p:nvSpPr>
            <p:cNvPr id="13" name="TextBox 12">
              <a:extLst>
                <a:ext uri="{FF2B5EF4-FFF2-40B4-BE49-F238E27FC236}">
                  <a16:creationId xmlns:a16="http://schemas.microsoft.com/office/drawing/2014/main" id="{7B55B250-5741-4FAD-B178-0EC92843390C}"/>
                </a:ext>
              </a:extLst>
            </p:cNvPr>
            <p:cNvSpPr txBox="1"/>
            <p:nvPr/>
          </p:nvSpPr>
          <p:spPr>
            <a:xfrm>
              <a:off x="8861521" y="1098662"/>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Security staff requests leave.</a:t>
              </a:r>
            </a:p>
          </p:txBody>
        </p:sp>
        <p:sp>
          <p:nvSpPr>
            <p:cNvPr id="14" name="TextBox 13">
              <a:extLst>
                <a:ext uri="{FF2B5EF4-FFF2-40B4-BE49-F238E27FC236}">
                  <a16:creationId xmlns:a16="http://schemas.microsoft.com/office/drawing/2014/main" id="{3E44BADD-5319-4940-AEF2-F65068192F84}"/>
                </a:ext>
              </a:extLst>
            </p:cNvPr>
            <p:cNvSpPr txBox="1"/>
            <p:nvPr/>
          </p:nvSpPr>
          <p:spPr>
            <a:xfrm>
              <a:off x="8861744" y="1490238"/>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Manager receives notification.</a:t>
              </a:r>
            </a:p>
          </p:txBody>
        </p:sp>
        <p:sp>
          <p:nvSpPr>
            <p:cNvPr id="17" name="TextBox 16">
              <a:extLst>
                <a:ext uri="{FF2B5EF4-FFF2-40B4-BE49-F238E27FC236}">
                  <a16:creationId xmlns:a16="http://schemas.microsoft.com/office/drawing/2014/main" id="{ED7D4B6E-FFB8-4E6B-8671-D23F5C146B62}"/>
                </a:ext>
              </a:extLst>
            </p:cNvPr>
            <p:cNvSpPr txBox="1"/>
            <p:nvPr/>
          </p:nvSpPr>
          <p:spPr>
            <a:xfrm>
              <a:off x="8861521" y="1835226"/>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Manager approves/declines.</a:t>
              </a:r>
            </a:p>
          </p:txBody>
        </p:sp>
      </p:grpSp>
      <p:sp>
        <p:nvSpPr>
          <p:cNvPr id="21" name="Rectangle 19">
            <a:extLst>
              <a:ext uri="{FF2B5EF4-FFF2-40B4-BE49-F238E27FC236}">
                <a16:creationId xmlns:a16="http://schemas.microsoft.com/office/drawing/2014/main" id="{A941BA51-7FD5-42B2-94C9-6FD3C1D5F580}"/>
              </a:ext>
            </a:extLst>
          </p:cNvPr>
          <p:cNvSpPr/>
          <p:nvPr/>
        </p:nvSpPr>
        <p:spPr>
          <a:xfrm>
            <a:off x="0" y="4472492"/>
            <a:ext cx="12192000" cy="93731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7095AD0-F6BC-46FF-A971-DCBBD117DD7F}"/>
              </a:ext>
            </a:extLst>
          </p:cNvPr>
          <p:cNvSpPr txBox="1"/>
          <p:nvPr/>
        </p:nvSpPr>
        <p:spPr>
          <a:xfrm>
            <a:off x="354990" y="4681204"/>
            <a:ext cx="3336114" cy="519886"/>
          </a:xfrm>
          <a:prstGeom prst="rect">
            <a:avLst/>
          </a:prstGeom>
          <a:noFill/>
        </p:spPr>
        <p:txBody>
          <a:bodyPr wrap="square" rtlCol="0" anchor="ctr">
            <a:spAutoFit/>
          </a:bodyPr>
          <a:lstStyle/>
          <a:p>
            <a:pPr marL="0" marR="0">
              <a:lnSpc>
                <a:spcPct val="107000"/>
              </a:lnSpc>
              <a:spcBef>
                <a:spcPts val="0"/>
              </a:spcBef>
              <a:spcAft>
                <a:spcPts val="800"/>
              </a:spcAft>
            </a:pPr>
            <a:r>
              <a:rPr lang="en-US" sz="2800" b="1" dirty="0">
                <a:solidFill>
                  <a:schemeClr val="bg1"/>
                </a:solidFill>
                <a:cs typeface="Arial" pitchFamily="34" charset="0"/>
              </a:rPr>
              <a:t>Request Leave:</a:t>
            </a:r>
          </a:p>
        </p:txBody>
      </p:sp>
      <p:grpSp>
        <p:nvGrpSpPr>
          <p:cNvPr id="2" name="Group 1">
            <a:extLst>
              <a:ext uri="{FF2B5EF4-FFF2-40B4-BE49-F238E27FC236}">
                <a16:creationId xmlns:a16="http://schemas.microsoft.com/office/drawing/2014/main" id="{C0A482E3-0929-15B9-15FF-AEBC2F113D26}"/>
              </a:ext>
            </a:extLst>
          </p:cNvPr>
          <p:cNvGrpSpPr/>
          <p:nvPr/>
        </p:nvGrpSpPr>
        <p:grpSpPr>
          <a:xfrm>
            <a:off x="3952809" y="0"/>
            <a:ext cx="4322036" cy="6858000"/>
            <a:chOff x="8767903" y="321074"/>
            <a:chExt cx="1576880" cy="3147176"/>
          </a:xfrm>
        </p:grpSpPr>
        <p:sp>
          <p:nvSpPr>
            <p:cNvPr id="28" name="Graphic 2">
              <a:extLst>
                <a:ext uri="{FF2B5EF4-FFF2-40B4-BE49-F238E27FC236}">
                  <a16:creationId xmlns:a16="http://schemas.microsoft.com/office/drawing/2014/main" id="{8C9BA9C1-2A96-7D8F-B5C5-1ABE1439EE32}"/>
                </a:ext>
              </a:extLst>
            </p:cNvPr>
            <p:cNvSpPr/>
            <p:nvPr/>
          </p:nvSpPr>
          <p:spPr>
            <a:xfrm>
              <a:off x="8770344" y="321074"/>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49916E2C-21C5-B316-3200-42740F6ECDD6}"/>
                </a:ext>
              </a:extLst>
            </p:cNvPr>
            <p:cNvSpPr/>
            <p:nvPr/>
          </p:nvSpPr>
          <p:spPr>
            <a:xfrm>
              <a:off x="8791415" y="337581"/>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D6EEFC8A-A4E9-2DFB-E2CD-0140BDFA45D7}"/>
                </a:ext>
              </a:extLst>
            </p:cNvPr>
            <p:cNvSpPr/>
            <p:nvPr/>
          </p:nvSpPr>
          <p:spPr>
            <a:xfrm>
              <a:off x="8828208" y="391212"/>
              <a:ext cx="1456965" cy="3006900"/>
            </a:xfrm>
            <a:custGeom>
              <a:avLst/>
              <a:gdLst>
                <a:gd name="connsiteX0" fmla="*/ 2682906 w 3006269"/>
                <a:gd name="connsiteY0" fmla="*/ 0 h 6553162"/>
                <a:gd name="connsiteX1" fmla="*/ 2383121 w 3006269"/>
                <a:gd name="connsiteY1" fmla="*/ 0 h 6553162"/>
                <a:gd name="connsiteX2" fmla="*/ 2355366 w 3006269"/>
                <a:gd name="connsiteY2" fmla="*/ 27755 h 6553162"/>
                <a:gd name="connsiteX3" fmla="*/ 2355366 w 3006269"/>
                <a:gd name="connsiteY3" fmla="*/ 27755 h 6553162"/>
                <a:gd name="connsiteX4" fmla="*/ 2140599 w 3006269"/>
                <a:gd name="connsiteY4" fmla="*/ 242523 h 6553162"/>
                <a:gd name="connsiteX5" fmla="*/ 852197 w 3006269"/>
                <a:gd name="connsiteY5" fmla="*/ 242523 h 6553162"/>
                <a:gd name="connsiteX6" fmla="*/ 637430 w 3006269"/>
                <a:gd name="connsiteY6" fmla="*/ 27755 h 6553162"/>
                <a:gd name="connsiteX7" fmla="*/ 637430 w 3006269"/>
                <a:gd name="connsiteY7" fmla="*/ 27755 h 6553162"/>
                <a:gd name="connsiteX8" fmla="*/ 609675 w 3006269"/>
                <a:gd name="connsiteY8" fmla="*/ 0 h 6553162"/>
                <a:gd name="connsiteX9" fmla="*/ 323363 w 3006269"/>
                <a:gd name="connsiteY9" fmla="*/ 0 h 6553162"/>
                <a:gd name="connsiteX10" fmla="*/ 0 w 3006269"/>
                <a:gd name="connsiteY10" fmla="*/ 323363 h 6553162"/>
                <a:gd name="connsiteX11" fmla="*/ 0 w 3006269"/>
                <a:gd name="connsiteY11" fmla="*/ 6229799 h 6553162"/>
                <a:gd name="connsiteX12" fmla="*/ 323363 w 3006269"/>
                <a:gd name="connsiteY12" fmla="*/ 6553163 h 6553162"/>
                <a:gd name="connsiteX13" fmla="*/ 2682906 w 3006269"/>
                <a:gd name="connsiteY13" fmla="*/ 6553163 h 6553162"/>
                <a:gd name="connsiteX14" fmla="*/ 3006269 w 3006269"/>
                <a:gd name="connsiteY14" fmla="*/ 6229799 h 6553162"/>
                <a:gd name="connsiteX15" fmla="*/ 3006269 w 3006269"/>
                <a:gd name="connsiteY15" fmla="*/ 323363 h 6553162"/>
                <a:gd name="connsiteX16" fmla="*/ 2682906 w 3006269"/>
                <a:gd name="connsiteY16" fmla="*/ 0 h 655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6269" h="6553162">
                  <a:moveTo>
                    <a:pt x="2682906" y="0"/>
                  </a:moveTo>
                  <a:lnTo>
                    <a:pt x="2383121" y="0"/>
                  </a:lnTo>
                  <a:cubicBezTo>
                    <a:pt x="2367761" y="0"/>
                    <a:pt x="2355366" y="12463"/>
                    <a:pt x="2355366" y="27755"/>
                  </a:cubicBezTo>
                  <a:lnTo>
                    <a:pt x="2355366" y="27755"/>
                  </a:lnTo>
                  <a:cubicBezTo>
                    <a:pt x="2355366" y="146322"/>
                    <a:pt x="2259233" y="242523"/>
                    <a:pt x="2140599" y="242523"/>
                  </a:cubicBezTo>
                  <a:lnTo>
                    <a:pt x="852197" y="242523"/>
                  </a:lnTo>
                  <a:cubicBezTo>
                    <a:pt x="733631" y="242523"/>
                    <a:pt x="637430" y="146389"/>
                    <a:pt x="637430" y="27755"/>
                  </a:cubicBezTo>
                  <a:lnTo>
                    <a:pt x="637430" y="27755"/>
                  </a:lnTo>
                  <a:cubicBezTo>
                    <a:pt x="637430" y="12396"/>
                    <a:pt x="624967" y="0"/>
                    <a:pt x="609675" y="0"/>
                  </a:cubicBezTo>
                  <a:lnTo>
                    <a:pt x="323363" y="0"/>
                  </a:lnTo>
                  <a:cubicBezTo>
                    <a:pt x="144772" y="0"/>
                    <a:pt x="0" y="144773"/>
                    <a:pt x="0" y="323363"/>
                  </a:cubicBezTo>
                  <a:lnTo>
                    <a:pt x="0" y="6229799"/>
                  </a:lnTo>
                  <a:cubicBezTo>
                    <a:pt x="0" y="6408390"/>
                    <a:pt x="144772" y="6553163"/>
                    <a:pt x="323363" y="6553163"/>
                  </a:cubicBezTo>
                  <a:lnTo>
                    <a:pt x="2682906" y="6553163"/>
                  </a:lnTo>
                  <a:cubicBezTo>
                    <a:pt x="2861497" y="6553163"/>
                    <a:pt x="3006269" y="6408390"/>
                    <a:pt x="3006269" y="6229799"/>
                  </a:cubicBezTo>
                  <a:lnTo>
                    <a:pt x="3006269" y="323363"/>
                  </a:lnTo>
                  <a:cubicBezTo>
                    <a:pt x="3006269" y="144773"/>
                    <a:pt x="2861497" y="0"/>
                    <a:pt x="2682906" y="0"/>
                  </a:cubicBezTo>
                  <a:close/>
                </a:path>
              </a:pathLst>
            </a:custGeom>
            <a:solidFill>
              <a:schemeClr val="accent2">
                <a:lumMod val="20000"/>
                <a:lumOff val="80000"/>
              </a:schemeClr>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DAA845CD-8343-50F4-9CB1-ED6532196C8F}"/>
                </a:ext>
              </a:extLst>
            </p:cNvPr>
            <p:cNvSpPr/>
            <p:nvPr/>
          </p:nvSpPr>
          <p:spPr>
            <a:xfrm>
              <a:off x="8768181" y="768762"/>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0BFE53E0-157C-1CED-0CE6-3B3599A9F1EC}"/>
                </a:ext>
              </a:extLst>
            </p:cNvPr>
            <p:cNvSpPr/>
            <p:nvPr/>
          </p:nvSpPr>
          <p:spPr>
            <a:xfrm>
              <a:off x="8768181" y="998836"/>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437EC3C5-38DB-8CBA-5B2E-65E08CA349DC}"/>
                </a:ext>
              </a:extLst>
            </p:cNvPr>
            <p:cNvSpPr/>
            <p:nvPr/>
          </p:nvSpPr>
          <p:spPr>
            <a:xfrm>
              <a:off x="8768212" y="1014199"/>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3DC290B4-C4D3-DCC8-A895-3E8D2335F9FA}"/>
                </a:ext>
              </a:extLst>
            </p:cNvPr>
            <p:cNvSpPr/>
            <p:nvPr/>
          </p:nvSpPr>
          <p:spPr>
            <a:xfrm>
              <a:off x="8767903" y="1284426"/>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4616394C-C539-DC7C-9399-62FE49453AFB}"/>
                </a:ext>
              </a:extLst>
            </p:cNvPr>
            <p:cNvSpPr/>
            <p:nvPr/>
          </p:nvSpPr>
          <p:spPr>
            <a:xfrm>
              <a:off x="8767903" y="1299789"/>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6" name="Graphic 2">
              <a:extLst>
                <a:ext uri="{FF2B5EF4-FFF2-40B4-BE49-F238E27FC236}">
                  <a16:creationId xmlns:a16="http://schemas.microsoft.com/office/drawing/2014/main" id="{365566F3-15A7-A590-BEFD-654234F755AD}"/>
                </a:ext>
              </a:extLst>
            </p:cNvPr>
            <p:cNvSpPr/>
            <p:nvPr/>
          </p:nvSpPr>
          <p:spPr>
            <a:xfrm>
              <a:off x="10329421" y="1070581"/>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0D65D3FD-BAB6-1884-93FD-C117FCC0CB03}"/>
                </a:ext>
              </a:extLst>
            </p:cNvPr>
            <p:cNvSpPr/>
            <p:nvPr/>
          </p:nvSpPr>
          <p:spPr>
            <a:xfrm>
              <a:off x="10336097" y="1095464"/>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8" name="Graphic 2">
              <a:extLst>
                <a:ext uri="{FF2B5EF4-FFF2-40B4-BE49-F238E27FC236}">
                  <a16:creationId xmlns:a16="http://schemas.microsoft.com/office/drawing/2014/main" id="{499E776C-FEB2-1778-888E-D3B691BFA919}"/>
                </a:ext>
              </a:extLst>
            </p:cNvPr>
            <p:cNvSpPr/>
            <p:nvPr/>
          </p:nvSpPr>
          <p:spPr>
            <a:xfrm>
              <a:off x="10332357" y="1794710"/>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9" name="Graphic 2">
              <a:extLst>
                <a:ext uri="{FF2B5EF4-FFF2-40B4-BE49-F238E27FC236}">
                  <a16:creationId xmlns:a16="http://schemas.microsoft.com/office/drawing/2014/main" id="{A2BC3863-62CB-2616-E15A-D575087A0B0A}"/>
                </a:ext>
              </a:extLst>
            </p:cNvPr>
            <p:cNvSpPr/>
            <p:nvPr/>
          </p:nvSpPr>
          <p:spPr>
            <a:xfrm>
              <a:off x="10337736" y="1811742"/>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40" name="Oval 216">
              <a:extLst>
                <a:ext uri="{FF2B5EF4-FFF2-40B4-BE49-F238E27FC236}">
                  <a16:creationId xmlns:a16="http://schemas.microsoft.com/office/drawing/2014/main" id="{9BCE9B5B-BA12-6F31-A9DB-4A7B429829C8}"/>
                </a:ext>
              </a:extLst>
            </p:cNvPr>
            <p:cNvSpPr>
              <a:spLocks noChangeAspect="1"/>
            </p:cNvSpPr>
            <p:nvPr/>
          </p:nvSpPr>
          <p:spPr>
            <a:xfrm>
              <a:off x="9814828" y="385879"/>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217">
              <a:extLst>
                <a:ext uri="{FF2B5EF4-FFF2-40B4-BE49-F238E27FC236}">
                  <a16:creationId xmlns:a16="http://schemas.microsoft.com/office/drawing/2014/main" id="{86E920FC-047A-BE71-CA33-913D1337AF08}"/>
                </a:ext>
              </a:extLst>
            </p:cNvPr>
            <p:cNvSpPr>
              <a:spLocks noChangeAspect="1"/>
            </p:cNvSpPr>
            <p:nvPr/>
          </p:nvSpPr>
          <p:spPr>
            <a:xfrm>
              <a:off x="9819400" y="390451"/>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8">
              <a:extLst>
                <a:ext uri="{FF2B5EF4-FFF2-40B4-BE49-F238E27FC236}">
                  <a16:creationId xmlns:a16="http://schemas.microsoft.com/office/drawing/2014/main" id="{5DDB48B8-1446-20EE-4B28-20CB8D4E6A64}"/>
                </a:ext>
              </a:extLst>
            </p:cNvPr>
            <p:cNvSpPr/>
            <p:nvPr/>
          </p:nvSpPr>
          <p:spPr>
            <a:xfrm>
              <a:off x="9835585" y="406636"/>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Oval 219">
              <a:extLst>
                <a:ext uri="{FF2B5EF4-FFF2-40B4-BE49-F238E27FC236}">
                  <a16:creationId xmlns:a16="http://schemas.microsoft.com/office/drawing/2014/main" id="{EA3719A3-4696-F91D-A7BE-98E689095562}"/>
                </a:ext>
              </a:extLst>
            </p:cNvPr>
            <p:cNvSpPr/>
            <p:nvPr/>
          </p:nvSpPr>
          <p:spPr>
            <a:xfrm>
              <a:off x="9843013" y="414064"/>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4" name="Graphic 2">
              <a:extLst>
                <a:ext uri="{FF2B5EF4-FFF2-40B4-BE49-F238E27FC236}">
                  <a16:creationId xmlns:a16="http://schemas.microsoft.com/office/drawing/2014/main" id="{98F5C323-6F82-D232-A085-9DFF1A12E414}"/>
                </a:ext>
              </a:extLst>
            </p:cNvPr>
            <p:cNvSpPr/>
            <p:nvPr userDrawn="1"/>
          </p:nvSpPr>
          <p:spPr>
            <a:xfrm flipH="1">
              <a:off x="8769273" y="781546"/>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45" name="자유형: 도형 28">
            <a:extLst>
              <a:ext uri="{FF2B5EF4-FFF2-40B4-BE49-F238E27FC236}">
                <a16:creationId xmlns:a16="http://schemas.microsoft.com/office/drawing/2014/main" id="{9953F145-81C1-A82B-D548-82465C6A1197}"/>
              </a:ext>
            </a:extLst>
          </p:cNvPr>
          <p:cNvSpPr/>
          <p:nvPr/>
        </p:nvSpPr>
        <p:spPr>
          <a:xfrm rot="17116535" flipV="1">
            <a:off x="2541149" y="1960861"/>
            <a:ext cx="2222335" cy="3440489"/>
          </a:xfrm>
          <a:custGeom>
            <a:avLst/>
            <a:gdLst>
              <a:gd name="connsiteX0" fmla="*/ 640419 w 1260127"/>
              <a:gd name="connsiteY0" fmla="*/ 761890 h 1663458"/>
              <a:gd name="connsiteX1" fmla="*/ 498236 w 1260127"/>
              <a:gd name="connsiteY1" fmla="*/ 914428 h 1663458"/>
              <a:gd name="connsiteX2" fmla="*/ 565544 w 1260127"/>
              <a:gd name="connsiteY2" fmla="*/ 1015987 h 1663458"/>
              <a:gd name="connsiteX3" fmla="*/ 712108 w 1260127"/>
              <a:gd name="connsiteY3" fmla="*/ 1060195 h 1663458"/>
              <a:gd name="connsiteX4" fmla="*/ 847918 w 1260127"/>
              <a:gd name="connsiteY4" fmla="*/ 1037095 h 1663458"/>
              <a:gd name="connsiteX5" fmla="*/ 861459 w 1260127"/>
              <a:gd name="connsiteY5" fmla="*/ 1015190 h 1663458"/>
              <a:gd name="connsiteX6" fmla="*/ 798134 w 1260127"/>
              <a:gd name="connsiteY6" fmla="*/ 850307 h 1663458"/>
              <a:gd name="connsiteX7" fmla="*/ 640419 w 1260127"/>
              <a:gd name="connsiteY7" fmla="*/ 761890 h 1663458"/>
              <a:gd name="connsiteX8" fmla="*/ 917615 w 1260127"/>
              <a:gd name="connsiteY8" fmla="*/ 529998 h 1663458"/>
              <a:gd name="connsiteX9" fmla="*/ 884558 w 1260127"/>
              <a:gd name="connsiteY9" fmla="*/ 553197 h 1663458"/>
              <a:gd name="connsiteX10" fmla="*/ 885355 w 1260127"/>
              <a:gd name="connsiteY10" fmla="*/ 631657 h 1663458"/>
              <a:gd name="connsiteX11" fmla="*/ 974169 w 1260127"/>
              <a:gd name="connsiteY11" fmla="*/ 675865 h 1663458"/>
              <a:gd name="connsiteX12" fmla="*/ 1042672 w 1260127"/>
              <a:gd name="connsiteY12" fmla="*/ 657942 h 1663458"/>
              <a:gd name="connsiteX13" fmla="*/ 1053027 w 1260127"/>
              <a:gd name="connsiteY13" fmla="*/ 643206 h 1663458"/>
              <a:gd name="connsiteX14" fmla="*/ 957840 w 1260127"/>
              <a:gd name="connsiteY14" fmla="*/ 530098 h 1663458"/>
              <a:gd name="connsiteX15" fmla="*/ 917615 w 1260127"/>
              <a:gd name="connsiteY15" fmla="*/ 529998 h 1663458"/>
              <a:gd name="connsiteX16" fmla="*/ 1153391 w 1260127"/>
              <a:gd name="connsiteY16" fmla="*/ 0 h 1663458"/>
              <a:gd name="connsiteX17" fmla="*/ 1260127 w 1260127"/>
              <a:gd name="connsiteY17" fmla="*/ 184399 h 1663458"/>
              <a:gd name="connsiteX18" fmla="*/ 1207555 w 1260127"/>
              <a:gd name="connsiteY18" fmla="*/ 184399 h 1663458"/>
              <a:gd name="connsiteX19" fmla="*/ 1162949 w 1260127"/>
              <a:gd name="connsiteY19" fmla="*/ 228209 h 1663458"/>
              <a:gd name="connsiteX20" fmla="*/ 1154984 w 1260127"/>
              <a:gd name="connsiteY20" fmla="*/ 456816 h 1663458"/>
              <a:gd name="connsiteX21" fmla="*/ 1127503 w 1260127"/>
              <a:gd name="connsiteY21" fmla="*/ 580678 h 1663458"/>
              <a:gd name="connsiteX22" fmla="*/ 1100819 w 1260127"/>
              <a:gd name="connsiteY22" fmla="*/ 631657 h 1663458"/>
              <a:gd name="connsiteX23" fmla="*/ 1077719 w 1260127"/>
              <a:gd name="connsiteY23" fmla="*/ 704540 h 1663458"/>
              <a:gd name="connsiteX24" fmla="*/ 893718 w 1260127"/>
              <a:gd name="connsiteY24" fmla="*/ 1039485 h 1663458"/>
              <a:gd name="connsiteX25" fmla="*/ 883762 w 1260127"/>
              <a:gd name="connsiteY25" fmla="*/ 1054620 h 1663458"/>
              <a:gd name="connsiteX26" fmla="*/ 548020 w 1260127"/>
              <a:gd name="connsiteY26" fmla="*/ 1486345 h 1663458"/>
              <a:gd name="connsiteX27" fmla="*/ 195949 w 1260127"/>
              <a:gd name="connsiteY27" fmla="*/ 1541704 h 1663458"/>
              <a:gd name="connsiteX28" fmla="*/ 150944 w 1260127"/>
              <a:gd name="connsiteY28" fmla="*/ 1558033 h 1663458"/>
              <a:gd name="connsiteX29" fmla="*/ 28277 w 1260127"/>
              <a:gd name="connsiteY29" fmla="*/ 1656406 h 1663458"/>
              <a:gd name="connsiteX30" fmla="*/ 0 w 1260127"/>
              <a:gd name="connsiteY30" fmla="*/ 1654016 h 1663458"/>
              <a:gd name="connsiteX31" fmla="*/ 0 w 1260127"/>
              <a:gd name="connsiteY31" fmla="*/ 1650034 h 1663458"/>
              <a:gd name="connsiteX32" fmla="*/ 63325 w 1260127"/>
              <a:gd name="connsiteY32" fmla="*/ 1589496 h 1663458"/>
              <a:gd name="connsiteX33" fmla="*/ 116295 w 1260127"/>
              <a:gd name="connsiteY33" fmla="*/ 1547280 h 1663458"/>
              <a:gd name="connsiteX34" fmla="*/ 116295 w 1260127"/>
              <a:gd name="connsiteY34" fmla="*/ 1519003 h 1663458"/>
              <a:gd name="connsiteX35" fmla="*/ 27481 w 1260127"/>
              <a:gd name="connsiteY35" fmla="*/ 1448111 h 1663458"/>
              <a:gd name="connsiteX36" fmla="*/ 398 w 1260127"/>
              <a:gd name="connsiteY36" fmla="*/ 1413063 h 1663458"/>
              <a:gd name="connsiteX37" fmla="*/ 398 w 1260127"/>
              <a:gd name="connsiteY37" fmla="*/ 1409080 h 1663458"/>
              <a:gd name="connsiteX38" fmla="*/ 30269 w 1260127"/>
              <a:gd name="connsiteY38" fmla="*/ 1408284 h 1663458"/>
              <a:gd name="connsiteX39" fmla="*/ 159308 w 1260127"/>
              <a:gd name="connsiteY39" fmla="*/ 1511436 h 1663458"/>
              <a:gd name="connsiteX40" fmla="*/ 180416 w 1260127"/>
              <a:gd name="connsiteY40" fmla="*/ 1520596 h 1663458"/>
              <a:gd name="connsiteX41" fmla="*/ 586652 w 1260127"/>
              <a:gd name="connsiteY41" fmla="*/ 1445323 h 1663458"/>
              <a:gd name="connsiteX42" fmla="*/ 835173 w 1260127"/>
              <a:gd name="connsiteY42" fmla="*/ 1203174 h 1663458"/>
              <a:gd name="connsiteX43" fmla="*/ 863848 w 1260127"/>
              <a:gd name="connsiteY43" fmla="*/ 1053823 h 1663458"/>
              <a:gd name="connsiteX44" fmla="*/ 740384 w 1260127"/>
              <a:gd name="connsiteY44" fmla="*/ 1080507 h 1663458"/>
              <a:gd name="connsiteX45" fmla="*/ 563154 w 1260127"/>
              <a:gd name="connsiteY45" fmla="*/ 1038689 h 1663458"/>
              <a:gd name="connsiteX46" fmla="*/ 479119 w 1260127"/>
              <a:gd name="connsiteY46" fmla="*/ 920801 h 1663458"/>
              <a:gd name="connsiteX47" fmla="*/ 645596 w 1260127"/>
              <a:gd name="connsiteY47" fmla="*/ 741977 h 1663458"/>
              <a:gd name="connsiteX48" fmla="*/ 827606 w 1260127"/>
              <a:gd name="connsiteY48" fmla="*/ 856281 h 1663458"/>
              <a:gd name="connsiteX49" fmla="*/ 880974 w 1260127"/>
              <a:gd name="connsiteY49" fmla="*/ 1004836 h 1663458"/>
              <a:gd name="connsiteX50" fmla="*/ 898498 w 1260127"/>
              <a:gd name="connsiteY50" fmla="*/ 1013200 h 1663458"/>
              <a:gd name="connsiteX51" fmla="*/ 1056213 w 1260127"/>
              <a:gd name="connsiteY51" fmla="*/ 749545 h 1663458"/>
              <a:gd name="connsiteX52" fmla="*/ 1058602 w 1260127"/>
              <a:gd name="connsiteY52" fmla="*/ 693787 h 1663458"/>
              <a:gd name="connsiteX53" fmla="*/ 1041078 w 1260127"/>
              <a:gd name="connsiteY53" fmla="*/ 682237 h 1663458"/>
              <a:gd name="connsiteX54" fmla="*/ 926775 w 1260127"/>
              <a:gd name="connsiteY54" fmla="*/ 688609 h 1663458"/>
              <a:gd name="connsiteX55" fmla="*/ 866238 w 1260127"/>
              <a:gd name="connsiteY55" fmla="*/ 639622 h 1663458"/>
              <a:gd name="connsiteX56" fmla="*/ 871017 w 1260127"/>
              <a:gd name="connsiteY56" fmla="*/ 538860 h 1663458"/>
              <a:gd name="connsiteX57" fmla="*/ 966602 w 1260127"/>
              <a:gd name="connsiteY57" fmla="*/ 512175 h 1663458"/>
              <a:gd name="connsiteX58" fmla="*/ 1064178 w 1260127"/>
              <a:gd name="connsiteY58" fmla="*/ 610548 h 1663458"/>
              <a:gd name="connsiteX59" fmla="*/ 1072144 w 1260127"/>
              <a:gd name="connsiteY59" fmla="*/ 630860 h 1663458"/>
              <a:gd name="connsiteX60" fmla="*/ 1074135 w 1260127"/>
              <a:gd name="connsiteY60" fmla="*/ 633250 h 1663458"/>
              <a:gd name="connsiteX61" fmla="*/ 1111971 w 1260127"/>
              <a:gd name="connsiteY61" fmla="*/ 564747 h 1663458"/>
              <a:gd name="connsiteX62" fmla="*/ 1142239 w 1260127"/>
              <a:gd name="connsiteY62" fmla="*/ 352867 h 1663458"/>
              <a:gd name="connsiteX63" fmla="*/ 1143036 w 1260127"/>
              <a:gd name="connsiteY63" fmla="*/ 201525 h 1663458"/>
              <a:gd name="connsiteX64" fmla="*/ 1124715 w 1260127"/>
              <a:gd name="connsiteY64" fmla="*/ 184001 h 1663458"/>
              <a:gd name="connsiteX65" fmla="*/ 1047052 w 1260127"/>
              <a:gd name="connsiteY65" fmla="*/ 184399 h 1663458"/>
              <a:gd name="connsiteX66" fmla="*/ 1153391 w 1260127"/>
              <a:gd name="connsiteY66" fmla="*/ 0 h 166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60127" h="1663458">
                <a:moveTo>
                  <a:pt x="640419" y="761890"/>
                </a:moveTo>
                <a:cubicBezTo>
                  <a:pt x="546029" y="754722"/>
                  <a:pt x="482704" y="822428"/>
                  <a:pt x="498236" y="914428"/>
                </a:cubicBezTo>
                <a:cubicBezTo>
                  <a:pt x="505405" y="957839"/>
                  <a:pt x="529700" y="991294"/>
                  <a:pt x="565544" y="1015987"/>
                </a:cubicBezTo>
                <a:cubicBezTo>
                  <a:pt x="612540" y="1048645"/>
                  <a:pt x="665908" y="1059797"/>
                  <a:pt x="712108" y="1060195"/>
                </a:cubicBezTo>
                <a:cubicBezTo>
                  <a:pt x="765476" y="1060195"/>
                  <a:pt x="807294" y="1052229"/>
                  <a:pt x="847918" y="1037095"/>
                </a:cubicBezTo>
                <a:cubicBezTo>
                  <a:pt x="859069" y="1033113"/>
                  <a:pt x="863052" y="1027537"/>
                  <a:pt x="861459" y="1015190"/>
                </a:cubicBezTo>
                <a:cubicBezTo>
                  <a:pt x="854290" y="954653"/>
                  <a:pt x="835173" y="898895"/>
                  <a:pt x="798134" y="850307"/>
                </a:cubicBezTo>
                <a:cubicBezTo>
                  <a:pt x="758307" y="798531"/>
                  <a:pt x="706930" y="766670"/>
                  <a:pt x="640419" y="761890"/>
                </a:cubicBezTo>
                <a:close/>
                <a:moveTo>
                  <a:pt x="917615" y="529998"/>
                </a:moveTo>
                <a:cubicBezTo>
                  <a:pt x="905169" y="533383"/>
                  <a:pt x="893918" y="540652"/>
                  <a:pt x="884558" y="553197"/>
                </a:cubicBezTo>
                <a:cubicBezTo>
                  <a:pt x="868628" y="574704"/>
                  <a:pt x="869026" y="605769"/>
                  <a:pt x="885355" y="631657"/>
                </a:cubicBezTo>
                <a:cubicBezTo>
                  <a:pt x="906065" y="664315"/>
                  <a:pt x="937927" y="673873"/>
                  <a:pt x="974169" y="675865"/>
                </a:cubicBezTo>
                <a:cubicBezTo>
                  <a:pt x="998065" y="674670"/>
                  <a:pt x="1021165" y="670289"/>
                  <a:pt x="1042672" y="657942"/>
                </a:cubicBezTo>
                <a:cubicBezTo>
                  <a:pt x="1048247" y="654756"/>
                  <a:pt x="1053425" y="651968"/>
                  <a:pt x="1053027" y="643206"/>
                </a:cubicBezTo>
                <a:cubicBezTo>
                  <a:pt x="1050239" y="600990"/>
                  <a:pt x="999658" y="538860"/>
                  <a:pt x="957840" y="530098"/>
                </a:cubicBezTo>
                <a:cubicBezTo>
                  <a:pt x="943702" y="527111"/>
                  <a:pt x="930061" y="526613"/>
                  <a:pt x="917615" y="529998"/>
                </a:cubicBezTo>
                <a:close/>
                <a:moveTo>
                  <a:pt x="1153391" y="0"/>
                </a:moveTo>
                <a:cubicBezTo>
                  <a:pt x="1189235" y="62130"/>
                  <a:pt x="1223486" y="121472"/>
                  <a:pt x="1260127" y="184399"/>
                </a:cubicBezTo>
                <a:cubicBezTo>
                  <a:pt x="1240214" y="184399"/>
                  <a:pt x="1223885" y="184399"/>
                  <a:pt x="1207555" y="184399"/>
                </a:cubicBezTo>
                <a:cubicBezTo>
                  <a:pt x="1162551" y="184399"/>
                  <a:pt x="1162551" y="184399"/>
                  <a:pt x="1162949" y="228209"/>
                </a:cubicBezTo>
                <a:cubicBezTo>
                  <a:pt x="1163347" y="304677"/>
                  <a:pt x="1164144" y="380746"/>
                  <a:pt x="1154984" y="456816"/>
                </a:cubicBezTo>
                <a:cubicBezTo>
                  <a:pt x="1149806" y="499033"/>
                  <a:pt x="1142239" y="540851"/>
                  <a:pt x="1127503" y="580678"/>
                </a:cubicBezTo>
                <a:cubicBezTo>
                  <a:pt x="1120732" y="598600"/>
                  <a:pt x="1114360" y="618115"/>
                  <a:pt x="1100819" y="631657"/>
                </a:cubicBezTo>
                <a:cubicBezTo>
                  <a:pt x="1079312" y="652765"/>
                  <a:pt x="1078118" y="676263"/>
                  <a:pt x="1077719" y="704540"/>
                </a:cubicBezTo>
                <a:cubicBezTo>
                  <a:pt x="1075728" y="848316"/>
                  <a:pt x="1021961" y="964610"/>
                  <a:pt x="893718" y="1039485"/>
                </a:cubicBezTo>
                <a:cubicBezTo>
                  <a:pt x="887346" y="1043070"/>
                  <a:pt x="883762" y="1046654"/>
                  <a:pt x="883762" y="1054620"/>
                </a:cubicBezTo>
                <a:cubicBezTo>
                  <a:pt x="878186" y="1281235"/>
                  <a:pt x="749943" y="1413063"/>
                  <a:pt x="548020" y="1486345"/>
                </a:cubicBezTo>
                <a:cubicBezTo>
                  <a:pt x="434513" y="1527366"/>
                  <a:pt x="315828" y="1540111"/>
                  <a:pt x="195949" y="1541704"/>
                </a:cubicBezTo>
                <a:cubicBezTo>
                  <a:pt x="178425" y="1542102"/>
                  <a:pt x="164486" y="1546483"/>
                  <a:pt x="150944" y="1558033"/>
                </a:cubicBezTo>
                <a:cubicBezTo>
                  <a:pt x="110321" y="1591488"/>
                  <a:pt x="68502" y="1622951"/>
                  <a:pt x="28277" y="1656406"/>
                </a:cubicBezTo>
                <a:cubicBezTo>
                  <a:pt x="16329" y="1666363"/>
                  <a:pt x="8364" y="1665964"/>
                  <a:pt x="0" y="1654016"/>
                </a:cubicBezTo>
                <a:cubicBezTo>
                  <a:pt x="0" y="1652822"/>
                  <a:pt x="0" y="1651228"/>
                  <a:pt x="0" y="1650034"/>
                </a:cubicBezTo>
                <a:cubicBezTo>
                  <a:pt x="13541" y="1621757"/>
                  <a:pt x="41022" y="1608215"/>
                  <a:pt x="63325" y="1589496"/>
                </a:cubicBezTo>
                <a:cubicBezTo>
                  <a:pt x="80451" y="1574760"/>
                  <a:pt x="99169" y="1562016"/>
                  <a:pt x="116295" y="1547280"/>
                </a:cubicBezTo>
                <a:cubicBezTo>
                  <a:pt x="129836" y="1535730"/>
                  <a:pt x="130234" y="1530553"/>
                  <a:pt x="116295" y="1519003"/>
                </a:cubicBezTo>
                <a:cubicBezTo>
                  <a:pt x="87221" y="1494708"/>
                  <a:pt x="57749" y="1471210"/>
                  <a:pt x="27481" y="1448111"/>
                </a:cubicBezTo>
                <a:cubicBezTo>
                  <a:pt x="16329" y="1436959"/>
                  <a:pt x="5974" y="1427002"/>
                  <a:pt x="398" y="1413063"/>
                </a:cubicBezTo>
                <a:cubicBezTo>
                  <a:pt x="398" y="1411868"/>
                  <a:pt x="398" y="1410275"/>
                  <a:pt x="398" y="1409080"/>
                </a:cubicBezTo>
                <a:cubicBezTo>
                  <a:pt x="9957" y="1395539"/>
                  <a:pt x="18320" y="1398725"/>
                  <a:pt x="30269" y="1408284"/>
                </a:cubicBezTo>
                <a:cubicBezTo>
                  <a:pt x="72883" y="1443331"/>
                  <a:pt x="116295" y="1477184"/>
                  <a:pt x="159308" y="1511436"/>
                </a:cubicBezTo>
                <a:cubicBezTo>
                  <a:pt x="165680" y="1516215"/>
                  <a:pt x="171256" y="1520994"/>
                  <a:pt x="180416" y="1520596"/>
                </a:cubicBezTo>
                <a:cubicBezTo>
                  <a:pt x="319811" y="1518206"/>
                  <a:pt x="457214" y="1502674"/>
                  <a:pt x="586652" y="1445323"/>
                </a:cubicBezTo>
                <a:cubicBezTo>
                  <a:pt x="699363" y="1395539"/>
                  <a:pt x="787779" y="1319868"/>
                  <a:pt x="835173" y="1203174"/>
                </a:cubicBezTo>
                <a:cubicBezTo>
                  <a:pt x="854290" y="1156179"/>
                  <a:pt x="863450" y="1106793"/>
                  <a:pt x="863848" y="1053823"/>
                </a:cubicBezTo>
                <a:cubicBezTo>
                  <a:pt x="822826" y="1068559"/>
                  <a:pt x="782601" y="1078914"/>
                  <a:pt x="740384" y="1080507"/>
                </a:cubicBezTo>
                <a:cubicBezTo>
                  <a:pt x="677458" y="1082897"/>
                  <a:pt x="617319" y="1072542"/>
                  <a:pt x="563154" y="1038689"/>
                </a:cubicBezTo>
                <a:cubicBezTo>
                  <a:pt x="518946" y="1011208"/>
                  <a:pt x="489076" y="972576"/>
                  <a:pt x="479119" y="920801"/>
                </a:cubicBezTo>
                <a:cubicBezTo>
                  <a:pt x="459206" y="815657"/>
                  <a:pt x="536868" y="732419"/>
                  <a:pt x="645596" y="741977"/>
                </a:cubicBezTo>
                <a:cubicBezTo>
                  <a:pt x="725648" y="748748"/>
                  <a:pt x="784194" y="790965"/>
                  <a:pt x="827606" y="856281"/>
                </a:cubicBezTo>
                <a:cubicBezTo>
                  <a:pt x="857476" y="901286"/>
                  <a:pt x="874601" y="951069"/>
                  <a:pt x="880974" y="1004836"/>
                </a:cubicBezTo>
                <a:cubicBezTo>
                  <a:pt x="882965" y="1020767"/>
                  <a:pt x="886948" y="1020368"/>
                  <a:pt x="898498" y="1013200"/>
                </a:cubicBezTo>
                <a:cubicBezTo>
                  <a:pt x="994879" y="951468"/>
                  <a:pt x="1042672" y="860662"/>
                  <a:pt x="1056213" y="749545"/>
                </a:cubicBezTo>
                <a:cubicBezTo>
                  <a:pt x="1058602" y="731224"/>
                  <a:pt x="1057806" y="712505"/>
                  <a:pt x="1058602" y="693787"/>
                </a:cubicBezTo>
                <a:cubicBezTo>
                  <a:pt x="1059001" y="680246"/>
                  <a:pt x="1056611" y="674670"/>
                  <a:pt x="1041078" y="682237"/>
                </a:cubicBezTo>
                <a:cubicBezTo>
                  <a:pt x="1004039" y="699362"/>
                  <a:pt x="965805" y="701752"/>
                  <a:pt x="926775" y="688609"/>
                </a:cubicBezTo>
                <a:cubicBezTo>
                  <a:pt x="900489" y="679847"/>
                  <a:pt x="880177" y="663916"/>
                  <a:pt x="866238" y="639622"/>
                </a:cubicBezTo>
                <a:cubicBezTo>
                  <a:pt x="847121" y="605769"/>
                  <a:pt x="848316" y="565544"/>
                  <a:pt x="871017" y="538860"/>
                </a:cubicBezTo>
                <a:cubicBezTo>
                  <a:pt x="896506" y="508591"/>
                  <a:pt x="929961" y="501422"/>
                  <a:pt x="966602" y="512175"/>
                </a:cubicBezTo>
                <a:cubicBezTo>
                  <a:pt x="1016386" y="526912"/>
                  <a:pt x="1044265" y="565146"/>
                  <a:pt x="1064178" y="610548"/>
                </a:cubicBezTo>
                <a:cubicBezTo>
                  <a:pt x="1066966" y="617319"/>
                  <a:pt x="1069356" y="624089"/>
                  <a:pt x="1072144" y="630860"/>
                </a:cubicBezTo>
                <a:cubicBezTo>
                  <a:pt x="1072542" y="631258"/>
                  <a:pt x="1072940" y="631657"/>
                  <a:pt x="1074135" y="633250"/>
                </a:cubicBezTo>
                <a:cubicBezTo>
                  <a:pt x="1093252" y="613734"/>
                  <a:pt x="1103607" y="589838"/>
                  <a:pt x="1111971" y="564747"/>
                </a:cubicBezTo>
                <a:cubicBezTo>
                  <a:pt x="1135070" y="495846"/>
                  <a:pt x="1139451" y="424556"/>
                  <a:pt x="1142239" y="352867"/>
                </a:cubicBezTo>
                <a:cubicBezTo>
                  <a:pt x="1144230" y="302685"/>
                  <a:pt x="1142239" y="252105"/>
                  <a:pt x="1143036" y="201525"/>
                </a:cubicBezTo>
                <a:cubicBezTo>
                  <a:pt x="1143434" y="187187"/>
                  <a:pt x="1138256" y="183603"/>
                  <a:pt x="1124715" y="184001"/>
                </a:cubicBezTo>
                <a:cubicBezTo>
                  <a:pt x="1100421" y="184797"/>
                  <a:pt x="1075728" y="184399"/>
                  <a:pt x="1047052" y="184399"/>
                </a:cubicBezTo>
                <a:cubicBezTo>
                  <a:pt x="1082897" y="122269"/>
                  <a:pt x="1117148" y="62927"/>
                  <a:pt x="1153391" y="0"/>
                </a:cubicBezTo>
                <a:close/>
              </a:path>
            </a:pathLst>
          </a:custGeom>
          <a:solidFill>
            <a:schemeClr val="accent1"/>
          </a:solidFill>
          <a:ln w="3981" cap="flat">
            <a:noFill/>
            <a:prstDash val="solid"/>
            <a:miter/>
          </a:ln>
        </p:spPr>
        <p:txBody>
          <a:bodyPr wrap="square" rtlCol="0" anchor="ctr">
            <a:noAutofit/>
          </a:bodyPr>
          <a:lstStyle/>
          <a:p>
            <a:endParaRPr lang="en-US"/>
          </a:p>
        </p:txBody>
      </p:sp>
      <p:grpSp>
        <p:nvGrpSpPr>
          <p:cNvPr id="46" name="그룹 39">
            <a:extLst>
              <a:ext uri="{FF2B5EF4-FFF2-40B4-BE49-F238E27FC236}">
                <a16:creationId xmlns:a16="http://schemas.microsoft.com/office/drawing/2014/main" id="{DC645540-A2E4-E2AB-2314-AAB5B5BF68C9}"/>
              </a:ext>
            </a:extLst>
          </p:cNvPr>
          <p:cNvGrpSpPr/>
          <p:nvPr/>
        </p:nvGrpSpPr>
        <p:grpSpPr>
          <a:xfrm>
            <a:off x="5654957" y="2830340"/>
            <a:ext cx="879217" cy="886735"/>
            <a:chOff x="3949971" y="3289143"/>
            <a:chExt cx="879217" cy="886735"/>
          </a:xfrm>
        </p:grpSpPr>
        <p:sp>
          <p:nvSpPr>
            <p:cNvPr id="47" name="자유형: 도형 27">
              <a:extLst>
                <a:ext uri="{FF2B5EF4-FFF2-40B4-BE49-F238E27FC236}">
                  <a16:creationId xmlns:a16="http://schemas.microsoft.com/office/drawing/2014/main" id="{BB916279-3E01-70B0-6B89-DBC1781DC125}"/>
                </a:ext>
              </a:extLst>
            </p:cNvPr>
            <p:cNvSpPr/>
            <p:nvPr/>
          </p:nvSpPr>
          <p:spPr>
            <a:xfrm>
              <a:off x="3949971" y="3289143"/>
              <a:ext cx="879217" cy="886734"/>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solidFill>
            <a:ln w="7691" cap="flat">
              <a:noFill/>
              <a:prstDash val="solid"/>
              <a:miter/>
            </a:ln>
          </p:spPr>
          <p:txBody>
            <a:bodyPr rtlCol="0" anchor="ctr"/>
            <a:lstStyle/>
            <a:p>
              <a:endParaRPr lang="ko-KR" altLang="en-US"/>
            </a:p>
          </p:txBody>
        </p:sp>
        <p:sp>
          <p:nvSpPr>
            <p:cNvPr id="48" name="자유형: 도형 32">
              <a:extLst>
                <a:ext uri="{FF2B5EF4-FFF2-40B4-BE49-F238E27FC236}">
                  <a16:creationId xmlns:a16="http://schemas.microsoft.com/office/drawing/2014/main" id="{B6B6651A-CAB7-460C-D9A1-28768556EDA1}"/>
                </a:ext>
              </a:extLst>
            </p:cNvPr>
            <p:cNvSpPr/>
            <p:nvPr/>
          </p:nvSpPr>
          <p:spPr>
            <a:xfrm>
              <a:off x="3949971" y="3746797"/>
              <a:ext cx="879217" cy="429081"/>
            </a:xfrm>
            <a:custGeom>
              <a:avLst/>
              <a:gdLst>
                <a:gd name="connsiteX0" fmla="*/ 270764 w 879217"/>
                <a:gd name="connsiteY0" fmla="*/ 265557 h 429081"/>
                <a:gd name="connsiteX1" fmla="*/ 291472 w 879217"/>
                <a:gd name="connsiteY1" fmla="*/ 277703 h 429081"/>
                <a:gd name="connsiteX2" fmla="*/ 291353 w 879217"/>
                <a:gd name="connsiteY2" fmla="*/ 302362 h 429081"/>
                <a:gd name="connsiteX3" fmla="*/ 245647 w 879217"/>
                <a:gd name="connsiteY3" fmla="*/ 362723 h 429081"/>
                <a:gd name="connsiteX4" fmla="*/ 211947 w 879217"/>
                <a:gd name="connsiteY4" fmla="*/ 364375 h 429081"/>
                <a:gd name="connsiteX5" fmla="*/ 208980 w 879217"/>
                <a:gd name="connsiteY5" fmla="*/ 330746 h 429081"/>
                <a:gd name="connsiteX6" fmla="*/ 250724 w 879217"/>
                <a:gd name="connsiteY6" fmla="*/ 275582 h 429081"/>
                <a:gd name="connsiteX7" fmla="*/ 270764 w 879217"/>
                <a:gd name="connsiteY7" fmla="*/ 265557 h 429081"/>
                <a:gd name="connsiteX8" fmla="*/ 463892 w 879217"/>
                <a:gd name="connsiteY8" fmla="*/ 265167 h 429081"/>
                <a:gd name="connsiteX9" fmla="*/ 473260 w 879217"/>
                <a:gd name="connsiteY9" fmla="*/ 268105 h 429081"/>
                <a:gd name="connsiteX10" fmla="*/ 482469 w 879217"/>
                <a:gd name="connsiteY10" fmla="*/ 301944 h 429081"/>
                <a:gd name="connsiteX11" fmla="*/ 411287 w 879217"/>
                <a:gd name="connsiteY11" fmla="*/ 415786 h 429081"/>
                <a:gd name="connsiteX12" fmla="*/ 390360 w 879217"/>
                <a:gd name="connsiteY12" fmla="*/ 426827 h 429081"/>
                <a:gd name="connsiteX13" fmla="*/ 369344 w 879217"/>
                <a:gd name="connsiteY13" fmla="*/ 413894 h 429081"/>
                <a:gd name="connsiteX14" fmla="*/ 371017 w 879217"/>
                <a:gd name="connsiteY14" fmla="*/ 388030 h 429081"/>
                <a:gd name="connsiteX15" fmla="*/ 410192 w 879217"/>
                <a:gd name="connsiteY15" fmla="*/ 328038 h 429081"/>
                <a:gd name="connsiteX16" fmla="*/ 439670 w 879217"/>
                <a:gd name="connsiteY16" fmla="*/ 278320 h 429081"/>
                <a:gd name="connsiteX17" fmla="*/ 463892 w 879217"/>
                <a:gd name="connsiteY17" fmla="*/ 265167 h 429081"/>
                <a:gd name="connsiteX18" fmla="*/ 148268 w 879217"/>
                <a:gd name="connsiteY18" fmla="*/ 160007 h 429081"/>
                <a:gd name="connsiteX19" fmla="*/ 157261 w 879217"/>
                <a:gd name="connsiteY19" fmla="*/ 163333 h 429081"/>
                <a:gd name="connsiteX20" fmla="*/ 165783 w 879217"/>
                <a:gd name="connsiteY20" fmla="*/ 196027 h 429081"/>
                <a:gd name="connsiteX21" fmla="*/ 123641 w 879217"/>
                <a:gd name="connsiteY21" fmla="*/ 254695 h 429081"/>
                <a:gd name="connsiteX22" fmla="*/ 103939 w 879217"/>
                <a:gd name="connsiteY22" fmla="*/ 262660 h 429081"/>
                <a:gd name="connsiteX23" fmla="*/ 83660 w 879217"/>
                <a:gd name="connsiteY23" fmla="*/ 248802 h 429081"/>
                <a:gd name="connsiteX24" fmla="*/ 86557 w 879217"/>
                <a:gd name="connsiteY24" fmla="*/ 223126 h 429081"/>
                <a:gd name="connsiteX25" fmla="*/ 124069 w 879217"/>
                <a:gd name="connsiteY25" fmla="*/ 170880 h 429081"/>
                <a:gd name="connsiteX26" fmla="*/ 148268 w 879217"/>
                <a:gd name="connsiteY26" fmla="*/ 160007 h 429081"/>
                <a:gd name="connsiteX27" fmla="*/ 681888 w 879217"/>
                <a:gd name="connsiteY27" fmla="*/ 96592 h 429081"/>
                <a:gd name="connsiteX28" fmla="*/ 704030 w 879217"/>
                <a:gd name="connsiteY28" fmla="*/ 123641 h 429081"/>
                <a:gd name="connsiteX29" fmla="*/ 699032 w 879217"/>
                <a:gd name="connsiteY29" fmla="*/ 151098 h 429081"/>
                <a:gd name="connsiteX30" fmla="*/ 616560 w 879217"/>
                <a:gd name="connsiteY30" fmla="*/ 390867 h 429081"/>
                <a:gd name="connsiteX31" fmla="*/ 583816 w 879217"/>
                <a:gd name="connsiteY31" fmla="*/ 402764 h 429081"/>
                <a:gd name="connsiteX32" fmla="*/ 572567 w 879217"/>
                <a:gd name="connsiteY32" fmla="*/ 369513 h 429081"/>
                <a:gd name="connsiteX33" fmla="*/ 597346 w 879217"/>
                <a:gd name="connsiteY33" fmla="*/ 316171 h 429081"/>
                <a:gd name="connsiteX34" fmla="*/ 655407 w 879217"/>
                <a:gd name="connsiteY34" fmla="*/ 117687 h 429081"/>
                <a:gd name="connsiteX35" fmla="*/ 681888 w 879217"/>
                <a:gd name="connsiteY35" fmla="*/ 96592 h 429081"/>
                <a:gd name="connsiteX36" fmla="*/ 359548 w 879217"/>
                <a:gd name="connsiteY36" fmla="*/ 46326 h 429081"/>
                <a:gd name="connsiteX37" fmla="*/ 381908 w 879217"/>
                <a:gd name="connsiteY37" fmla="*/ 73296 h 429081"/>
                <a:gd name="connsiteX38" fmla="*/ 376632 w 879217"/>
                <a:gd name="connsiteY38" fmla="*/ 100355 h 429081"/>
                <a:gd name="connsiteX39" fmla="*/ 324216 w 879217"/>
                <a:gd name="connsiteY39" fmla="*/ 246532 h 429081"/>
                <a:gd name="connsiteX40" fmla="*/ 288525 w 879217"/>
                <a:gd name="connsiteY40" fmla="*/ 256955 h 429081"/>
                <a:gd name="connsiteX41" fmla="*/ 280182 w 879217"/>
                <a:gd name="connsiteY41" fmla="*/ 225157 h 429081"/>
                <a:gd name="connsiteX42" fmla="*/ 306057 w 879217"/>
                <a:gd name="connsiteY42" fmla="*/ 166639 h 429081"/>
                <a:gd name="connsiteX43" fmla="*/ 333265 w 879217"/>
                <a:gd name="connsiteY43" fmla="*/ 67342 h 429081"/>
                <a:gd name="connsiteX44" fmla="*/ 359548 w 879217"/>
                <a:gd name="connsiteY44" fmla="*/ 46326 h 429081"/>
                <a:gd name="connsiteX45" fmla="*/ 608466 w 879217"/>
                <a:gd name="connsiteY45" fmla="*/ 1745 h 429081"/>
                <a:gd name="connsiteX46" fmla="*/ 632917 w 879217"/>
                <a:gd name="connsiteY46" fmla="*/ 28147 h 429081"/>
                <a:gd name="connsiteX47" fmla="*/ 625341 w 879217"/>
                <a:gd name="connsiteY47" fmla="*/ 98354 h 429081"/>
                <a:gd name="connsiteX48" fmla="*/ 586126 w 879217"/>
                <a:gd name="connsiteY48" fmla="*/ 255601 h 429081"/>
                <a:gd name="connsiteX49" fmla="*/ 508513 w 879217"/>
                <a:gd name="connsiteY49" fmla="*/ 416841 h 429081"/>
                <a:gd name="connsiteX50" fmla="*/ 482140 w 879217"/>
                <a:gd name="connsiteY50" fmla="*/ 428519 h 429081"/>
                <a:gd name="connsiteX51" fmla="*/ 463066 w 879217"/>
                <a:gd name="connsiteY51" fmla="*/ 407274 h 429081"/>
                <a:gd name="connsiteX52" fmla="*/ 467108 w 879217"/>
                <a:gd name="connsiteY52" fmla="*/ 390807 h 429081"/>
                <a:gd name="connsiteX53" fmla="*/ 512136 w 879217"/>
                <a:gd name="connsiteY53" fmla="*/ 307400 h 429081"/>
                <a:gd name="connsiteX54" fmla="*/ 573682 w 879217"/>
                <a:gd name="connsiteY54" fmla="*/ 111863 h 429081"/>
                <a:gd name="connsiteX55" fmla="*/ 584095 w 879217"/>
                <a:gd name="connsiteY55" fmla="*/ 25618 h 429081"/>
                <a:gd name="connsiteX56" fmla="*/ 608466 w 879217"/>
                <a:gd name="connsiteY56" fmla="*/ 1745 h 429081"/>
                <a:gd name="connsiteX57" fmla="*/ 118116 w 879217"/>
                <a:gd name="connsiteY57" fmla="*/ 520 h 429081"/>
                <a:gd name="connsiteX58" fmla="*/ 141452 w 879217"/>
                <a:gd name="connsiteY58" fmla="*/ 27928 h 429081"/>
                <a:gd name="connsiteX59" fmla="*/ 79827 w 879217"/>
                <a:gd name="connsiteY59" fmla="*/ 178685 h 429081"/>
                <a:gd name="connsiteX60" fmla="*/ 59607 w 879217"/>
                <a:gd name="connsiteY60" fmla="*/ 189068 h 429081"/>
                <a:gd name="connsiteX61" fmla="*/ 38332 w 879217"/>
                <a:gd name="connsiteY61" fmla="*/ 175997 h 429081"/>
                <a:gd name="connsiteX62" fmla="*/ 39985 w 879217"/>
                <a:gd name="connsiteY62" fmla="*/ 150471 h 429081"/>
                <a:gd name="connsiteX63" fmla="*/ 69433 w 879217"/>
                <a:gd name="connsiteY63" fmla="*/ 99628 h 429081"/>
                <a:gd name="connsiteX64" fmla="*/ 92749 w 879217"/>
                <a:gd name="connsiteY64" fmla="*/ 23060 h 429081"/>
                <a:gd name="connsiteX65" fmla="*/ 118116 w 879217"/>
                <a:gd name="connsiteY65" fmla="*/ 520 h 429081"/>
                <a:gd name="connsiteX66" fmla="*/ 829204 w 879217"/>
                <a:gd name="connsiteY66" fmla="*/ 0 h 429081"/>
                <a:gd name="connsiteX67" fmla="*/ 879217 w 879217"/>
                <a:gd name="connsiteY67" fmla="*/ 0 h 429081"/>
                <a:gd name="connsiteX68" fmla="*/ 879217 w 879217"/>
                <a:gd name="connsiteY68" fmla="*/ 1805 h 429081"/>
                <a:gd name="connsiteX69" fmla="*/ 878023 w 879217"/>
                <a:gd name="connsiteY69" fmla="*/ 24185 h 429081"/>
                <a:gd name="connsiteX70" fmla="*/ 863089 w 879217"/>
                <a:gd name="connsiteY70" fmla="*/ 160695 h 429081"/>
                <a:gd name="connsiteX71" fmla="*/ 839435 w 879217"/>
                <a:gd name="connsiteY71" fmla="*/ 182428 h 429081"/>
                <a:gd name="connsiteX72" fmla="*/ 815303 w 879217"/>
                <a:gd name="connsiteY72" fmla="*/ 164428 h 429081"/>
                <a:gd name="connsiteX73" fmla="*/ 815024 w 879217"/>
                <a:gd name="connsiteY73" fmla="*/ 151795 h 429081"/>
                <a:gd name="connsiteX74" fmla="*/ 826368 w 879217"/>
                <a:gd name="connsiteY74" fmla="*/ 64104 h 429081"/>
                <a:gd name="connsiteX75" fmla="*/ 747412 w 879217"/>
                <a:gd name="connsiteY75" fmla="*/ 0 h 429081"/>
                <a:gd name="connsiteX76" fmla="*/ 796096 w 879217"/>
                <a:gd name="connsiteY76" fmla="*/ 0 h 429081"/>
                <a:gd name="connsiteX77" fmla="*/ 780258 w 879217"/>
                <a:gd name="connsiteY77" fmla="*/ 159608 h 429081"/>
                <a:gd name="connsiteX78" fmla="*/ 734424 w 879217"/>
                <a:gd name="connsiteY78" fmla="*/ 324693 h 429081"/>
                <a:gd name="connsiteX79" fmla="*/ 702905 w 879217"/>
                <a:gd name="connsiteY79" fmla="*/ 340094 h 429081"/>
                <a:gd name="connsiteX80" fmla="*/ 688588 w 879217"/>
                <a:gd name="connsiteY80" fmla="*/ 307818 h 429081"/>
                <a:gd name="connsiteX81" fmla="*/ 725524 w 879217"/>
                <a:gd name="connsiteY81" fmla="*/ 183513 h 429081"/>
                <a:gd name="connsiteX82" fmla="*/ 745474 w 879217"/>
                <a:gd name="connsiteY82" fmla="*/ 51154 h 429081"/>
                <a:gd name="connsiteX83" fmla="*/ 666740 w 879217"/>
                <a:gd name="connsiteY83" fmla="*/ 0 h 429081"/>
                <a:gd name="connsiteX84" fmla="*/ 715412 w 879217"/>
                <a:gd name="connsiteY84" fmla="*/ 0 h 429081"/>
                <a:gd name="connsiteX85" fmla="*/ 715379 w 879217"/>
                <a:gd name="connsiteY85" fmla="*/ 11840 h 429081"/>
                <a:gd name="connsiteX86" fmla="*/ 680584 w 879217"/>
                <a:gd name="connsiteY86" fmla="*/ 33593 h 429081"/>
                <a:gd name="connsiteX87" fmla="*/ 666577 w 879217"/>
                <a:gd name="connsiteY87" fmla="*/ 11123 h 429081"/>
                <a:gd name="connsiteX88" fmla="*/ 502848 w 879217"/>
                <a:gd name="connsiteY88" fmla="*/ 0 h 429081"/>
                <a:gd name="connsiteX89" fmla="*/ 552117 w 879217"/>
                <a:gd name="connsiteY89" fmla="*/ 0 h 429081"/>
                <a:gd name="connsiteX90" fmla="*/ 543032 w 879217"/>
                <a:gd name="connsiteY90" fmla="*/ 97744 h 429081"/>
                <a:gd name="connsiteX91" fmla="*/ 518200 w 879217"/>
                <a:gd name="connsiteY91" fmla="*/ 201712 h 429081"/>
                <a:gd name="connsiteX92" fmla="*/ 490374 w 879217"/>
                <a:gd name="connsiteY92" fmla="*/ 218666 h 429081"/>
                <a:gd name="connsiteX93" fmla="*/ 470473 w 879217"/>
                <a:gd name="connsiteY93" fmla="*/ 193548 h 429081"/>
                <a:gd name="connsiteX94" fmla="*/ 472225 w 879217"/>
                <a:gd name="connsiteY94" fmla="*/ 185116 h 429081"/>
                <a:gd name="connsiteX95" fmla="*/ 500329 w 879217"/>
                <a:gd name="connsiteY95" fmla="*/ 48347 h 429081"/>
                <a:gd name="connsiteX96" fmla="*/ 420535 w 879217"/>
                <a:gd name="connsiteY96" fmla="*/ 0 h 429081"/>
                <a:gd name="connsiteX97" fmla="*/ 471355 w 879217"/>
                <a:gd name="connsiteY97" fmla="*/ 0 h 429081"/>
                <a:gd name="connsiteX98" fmla="*/ 464583 w 879217"/>
                <a:gd name="connsiteY98" fmla="*/ 72708 h 429081"/>
                <a:gd name="connsiteX99" fmla="*/ 394243 w 879217"/>
                <a:gd name="connsiteY99" fmla="*/ 288464 h 429081"/>
                <a:gd name="connsiteX100" fmla="*/ 323957 w 879217"/>
                <a:gd name="connsiteY100" fmla="*/ 396164 h 429081"/>
                <a:gd name="connsiteX101" fmla="*/ 297764 w 879217"/>
                <a:gd name="connsiteY101" fmla="*/ 405014 h 429081"/>
                <a:gd name="connsiteX102" fmla="*/ 280103 w 879217"/>
                <a:gd name="connsiteY102" fmla="*/ 384526 h 429081"/>
                <a:gd name="connsiteX103" fmla="*/ 286235 w 879217"/>
                <a:gd name="connsiteY103" fmla="*/ 364973 h 429081"/>
                <a:gd name="connsiteX104" fmla="*/ 333375 w 879217"/>
                <a:gd name="connsiteY104" fmla="*/ 297026 h 429081"/>
                <a:gd name="connsiteX105" fmla="*/ 412950 w 879217"/>
                <a:gd name="connsiteY105" fmla="*/ 84635 h 429081"/>
                <a:gd name="connsiteX106" fmla="*/ 257486 w 879217"/>
                <a:gd name="connsiteY106" fmla="*/ 0 h 429081"/>
                <a:gd name="connsiteX107" fmla="*/ 306942 w 879217"/>
                <a:gd name="connsiteY107" fmla="*/ 0 h 429081"/>
                <a:gd name="connsiteX108" fmla="*/ 298775 w 879217"/>
                <a:gd name="connsiteY108" fmla="*/ 73965 h 429081"/>
                <a:gd name="connsiteX109" fmla="*/ 180955 w 879217"/>
                <a:gd name="connsiteY109" fmla="*/ 313105 h 429081"/>
                <a:gd name="connsiteX110" fmla="*/ 154503 w 879217"/>
                <a:gd name="connsiteY110" fmla="*/ 321238 h 429081"/>
                <a:gd name="connsiteX111" fmla="*/ 137400 w 879217"/>
                <a:gd name="connsiteY111" fmla="*/ 299525 h 429081"/>
                <a:gd name="connsiteX112" fmla="*/ 143951 w 879217"/>
                <a:gd name="connsiteY112" fmla="*/ 281137 h 429081"/>
                <a:gd name="connsiteX113" fmla="*/ 191558 w 879217"/>
                <a:gd name="connsiteY113" fmla="*/ 216526 h 429081"/>
                <a:gd name="connsiteX114" fmla="*/ 253442 w 879217"/>
                <a:gd name="connsiteY114" fmla="*/ 50517 h 429081"/>
                <a:gd name="connsiteX115" fmla="*/ 176036 w 879217"/>
                <a:gd name="connsiteY115" fmla="*/ 0 h 429081"/>
                <a:gd name="connsiteX116" fmla="*/ 225378 w 879217"/>
                <a:gd name="connsiteY116" fmla="*/ 0 h 429081"/>
                <a:gd name="connsiteX117" fmla="*/ 220663 w 879217"/>
                <a:gd name="connsiteY117" fmla="*/ 48788 h 429081"/>
                <a:gd name="connsiteX118" fmla="*/ 203823 w 879217"/>
                <a:gd name="connsiteY118" fmla="*/ 114263 h 429081"/>
                <a:gd name="connsiteX119" fmla="*/ 172842 w 879217"/>
                <a:gd name="connsiteY119" fmla="*/ 130152 h 429081"/>
                <a:gd name="connsiteX120" fmla="*/ 157560 w 879217"/>
                <a:gd name="connsiteY120" fmla="*/ 98603 h 429081"/>
                <a:gd name="connsiteX121" fmla="*/ 172935 w 879217"/>
                <a:gd name="connsiteY121" fmla="*/ 36887 h 429081"/>
                <a:gd name="connsiteX122" fmla="*/ 13036 w 879217"/>
                <a:gd name="connsiteY122" fmla="*/ 0 h 429081"/>
                <a:gd name="connsiteX123" fmla="*/ 61958 w 879217"/>
                <a:gd name="connsiteY123" fmla="*/ 0 h 429081"/>
                <a:gd name="connsiteX124" fmla="*/ 59791 w 879217"/>
                <a:gd name="connsiteY124" fmla="*/ 23105 h 429081"/>
                <a:gd name="connsiteX125" fmla="*/ 47541 w 879217"/>
                <a:gd name="connsiteY125" fmla="*/ 67302 h 429081"/>
                <a:gd name="connsiteX126" fmla="*/ 24255 w 879217"/>
                <a:gd name="connsiteY126" fmla="*/ 83759 h 429081"/>
                <a:gd name="connsiteX127" fmla="*/ 1467 w 879217"/>
                <a:gd name="connsiteY127" fmla="*/ 51055 h 429081"/>
                <a:gd name="connsiteX128" fmla="*/ 12468 w 879217"/>
                <a:gd name="connsiteY128" fmla="*/ 8226 h 42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879217" h="429081">
                  <a:moveTo>
                    <a:pt x="270764" y="265557"/>
                  </a:moveTo>
                  <a:cubicBezTo>
                    <a:pt x="279535" y="265796"/>
                    <a:pt x="286813" y="269678"/>
                    <a:pt x="291472" y="277703"/>
                  </a:cubicBezTo>
                  <a:cubicBezTo>
                    <a:pt x="296191" y="285836"/>
                    <a:pt x="296430" y="294478"/>
                    <a:pt x="291353" y="302362"/>
                  </a:cubicBezTo>
                  <a:cubicBezTo>
                    <a:pt x="277664" y="323627"/>
                    <a:pt x="262462" y="343827"/>
                    <a:pt x="245647" y="362723"/>
                  </a:cubicBezTo>
                  <a:cubicBezTo>
                    <a:pt x="236816" y="372639"/>
                    <a:pt x="221813" y="373017"/>
                    <a:pt x="211947" y="364375"/>
                  </a:cubicBezTo>
                  <a:cubicBezTo>
                    <a:pt x="202041" y="355694"/>
                    <a:pt x="200478" y="340950"/>
                    <a:pt x="208980" y="330746"/>
                  </a:cubicBezTo>
                  <a:cubicBezTo>
                    <a:pt x="223774" y="313015"/>
                    <a:pt x="237742" y="294687"/>
                    <a:pt x="250724" y="275582"/>
                  </a:cubicBezTo>
                  <a:cubicBezTo>
                    <a:pt x="255303" y="268872"/>
                    <a:pt x="262143" y="265746"/>
                    <a:pt x="270764" y="265557"/>
                  </a:cubicBezTo>
                  <a:close/>
                  <a:moveTo>
                    <a:pt x="463892" y="265167"/>
                  </a:moveTo>
                  <a:cubicBezTo>
                    <a:pt x="467049" y="265487"/>
                    <a:pt x="470219" y="266450"/>
                    <a:pt x="473260" y="268105"/>
                  </a:cubicBezTo>
                  <a:cubicBezTo>
                    <a:pt x="485266" y="274646"/>
                    <a:pt x="489438" y="289440"/>
                    <a:pt x="482469" y="301944"/>
                  </a:cubicBezTo>
                  <a:cubicBezTo>
                    <a:pt x="460666" y="341089"/>
                    <a:pt x="436823" y="378970"/>
                    <a:pt x="411287" y="415786"/>
                  </a:cubicBezTo>
                  <a:cubicBezTo>
                    <a:pt x="406339" y="422924"/>
                    <a:pt x="399499" y="426628"/>
                    <a:pt x="390360" y="426827"/>
                  </a:cubicBezTo>
                  <a:cubicBezTo>
                    <a:pt x="381251" y="426458"/>
                    <a:pt x="373844" y="422357"/>
                    <a:pt x="369344" y="413894"/>
                  </a:cubicBezTo>
                  <a:cubicBezTo>
                    <a:pt x="364645" y="405064"/>
                    <a:pt x="365511" y="396383"/>
                    <a:pt x="371017" y="388030"/>
                  </a:cubicBezTo>
                  <a:cubicBezTo>
                    <a:pt x="384148" y="368079"/>
                    <a:pt x="397478" y="348247"/>
                    <a:pt x="410192" y="328038"/>
                  </a:cubicBezTo>
                  <a:cubicBezTo>
                    <a:pt x="420436" y="311731"/>
                    <a:pt x="429993" y="294985"/>
                    <a:pt x="439670" y="278320"/>
                  </a:cubicBezTo>
                  <a:cubicBezTo>
                    <a:pt x="445069" y="269031"/>
                    <a:pt x="454421" y="264206"/>
                    <a:pt x="463892" y="265167"/>
                  </a:cubicBezTo>
                  <a:close/>
                  <a:moveTo>
                    <a:pt x="148268" y="160007"/>
                  </a:moveTo>
                  <a:cubicBezTo>
                    <a:pt x="151363" y="160509"/>
                    <a:pt x="154419" y="161609"/>
                    <a:pt x="157261" y="163333"/>
                  </a:cubicBezTo>
                  <a:cubicBezTo>
                    <a:pt x="168391" y="170093"/>
                    <a:pt x="172443" y="184658"/>
                    <a:pt x="165783" y="196027"/>
                  </a:cubicBezTo>
                  <a:cubicBezTo>
                    <a:pt x="153568" y="216874"/>
                    <a:pt x="139451" y="236417"/>
                    <a:pt x="123641" y="254695"/>
                  </a:cubicBezTo>
                  <a:cubicBezTo>
                    <a:pt x="118853" y="260231"/>
                    <a:pt x="112511" y="262749"/>
                    <a:pt x="103939" y="262660"/>
                  </a:cubicBezTo>
                  <a:cubicBezTo>
                    <a:pt x="95358" y="262152"/>
                    <a:pt x="87921" y="257702"/>
                    <a:pt x="83660" y="248802"/>
                  </a:cubicBezTo>
                  <a:cubicBezTo>
                    <a:pt x="79339" y="239772"/>
                    <a:pt x="80205" y="230832"/>
                    <a:pt x="86557" y="223126"/>
                  </a:cubicBezTo>
                  <a:cubicBezTo>
                    <a:pt x="100226" y="206530"/>
                    <a:pt x="112720" y="189148"/>
                    <a:pt x="124069" y="170880"/>
                  </a:cubicBezTo>
                  <a:cubicBezTo>
                    <a:pt x="129348" y="162375"/>
                    <a:pt x="138984" y="158502"/>
                    <a:pt x="148268" y="160007"/>
                  </a:cubicBezTo>
                  <a:close/>
                  <a:moveTo>
                    <a:pt x="681888" y="96592"/>
                  </a:moveTo>
                  <a:cubicBezTo>
                    <a:pt x="694502" y="97617"/>
                    <a:pt x="704119" y="108239"/>
                    <a:pt x="704030" y="123641"/>
                  </a:cubicBezTo>
                  <a:cubicBezTo>
                    <a:pt x="702676" y="131137"/>
                    <a:pt x="700983" y="141142"/>
                    <a:pt x="699032" y="151098"/>
                  </a:cubicBezTo>
                  <a:cubicBezTo>
                    <a:pt x="682625" y="234834"/>
                    <a:pt x="655128" y="314757"/>
                    <a:pt x="616560" y="390867"/>
                  </a:cubicBezTo>
                  <a:cubicBezTo>
                    <a:pt x="610119" y="403591"/>
                    <a:pt x="596121" y="408638"/>
                    <a:pt x="583816" y="402764"/>
                  </a:cubicBezTo>
                  <a:cubicBezTo>
                    <a:pt x="571372" y="396821"/>
                    <a:pt x="566534" y="382305"/>
                    <a:pt x="572567" y="369513"/>
                  </a:cubicBezTo>
                  <a:cubicBezTo>
                    <a:pt x="580929" y="351782"/>
                    <a:pt x="589601" y="334170"/>
                    <a:pt x="597346" y="316171"/>
                  </a:cubicBezTo>
                  <a:cubicBezTo>
                    <a:pt x="624793" y="252396"/>
                    <a:pt x="643958" y="186161"/>
                    <a:pt x="655407" y="117687"/>
                  </a:cubicBezTo>
                  <a:cubicBezTo>
                    <a:pt x="657647" y="104287"/>
                    <a:pt x="668628" y="95506"/>
                    <a:pt x="681888" y="96592"/>
                  </a:cubicBezTo>
                  <a:close/>
                  <a:moveTo>
                    <a:pt x="359548" y="46326"/>
                  </a:moveTo>
                  <a:cubicBezTo>
                    <a:pt x="372311" y="47521"/>
                    <a:pt x="381908" y="57994"/>
                    <a:pt x="381908" y="73296"/>
                  </a:cubicBezTo>
                  <a:cubicBezTo>
                    <a:pt x="380475" y="80673"/>
                    <a:pt x="378752" y="90548"/>
                    <a:pt x="376632" y="100355"/>
                  </a:cubicBezTo>
                  <a:cubicBezTo>
                    <a:pt x="365561" y="151367"/>
                    <a:pt x="348059" y="200089"/>
                    <a:pt x="324216" y="246532"/>
                  </a:cubicBezTo>
                  <a:cubicBezTo>
                    <a:pt x="317038" y="260509"/>
                    <a:pt x="301089" y="265189"/>
                    <a:pt x="288525" y="256955"/>
                  </a:cubicBezTo>
                  <a:cubicBezTo>
                    <a:pt x="277982" y="250056"/>
                    <a:pt x="274786" y="236995"/>
                    <a:pt x="280182" y="225157"/>
                  </a:cubicBezTo>
                  <a:cubicBezTo>
                    <a:pt x="289033" y="205754"/>
                    <a:pt x="298202" y="186450"/>
                    <a:pt x="306057" y="166639"/>
                  </a:cubicBezTo>
                  <a:cubicBezTo>
                    <a:pt x="318780" y="134592"/>
                    <a:pt x="327352" y="101310"/>
                    <a:pt x="333265" y="67342"/>
                  </a:cubicBezTo>
                  <a:cubicBezTo>
                    <a:pt x="335575" y="54081"/>
                    <a:pt x="346825" y="45151"/>
                    <a:pt x="359548" y="46326"/>
                  </a:cubicBezTo>
                  <a:close/>
                  <a:moveTo>
                    <a:pt x="608466" y="1745"/>
                  </a:moveTo>
                  <a:cubicBezTo>
                    <a:pt x="622822" y="1685"/>
                    <a:pt x="634271" y="13662"/>
                    <a:pt x="632917" y="28147"/>
                  </a:cubicBezTo>
                  <a:cubicBezTo>
                    <a:pt x="630717" y="51582"/>
                    <a:pt x="628666" y="75068"/>
                    <a:pt x="625341" y="98354"/>
                  </a:cubicBezTo>
                  <a:cubicBezTo>
                    <a:pt x="617665" y="152084"/>
                    <a:pt x="604325" y="204460"/>
                    <a:pt x="586126" y="255601"/>
                  </a:cubicBezTo>
                  <a:cubicBezTo>
                    <a:pt x="566016" y="312119"/>
                    <a:pt x="540121" y="365859"/>
                    <a:pt x="508513" y="416841"/>
                  </a:cubicBezTo>
                  <a:cubicBezTo>
                    <a:pt x="502659" y="426289"/>
                    <a:pt x="492574" y="430739"/>
                    <a:pt x="482140" y="428519"/>
                  </a:cubicBezTo>
                  <a:cubicBezTo>
                    <a:pt x="472045" y="426379"/>
                    <a:pt x="464519" y="418076"/>
                    <a:pt x="463066" y="407274"/>
                  </a:cubicBezTo>
                  <a:cubicBezTo>
                    <a:pt x="462259" y="401301"/>
                    <a:pt x="463972" y="395875"/>
                    <a:pt x="467108" y="390807"/>
                  </a:cubicBezTo>
                  <a:cubicBezTo>
                    <a:pt x="483773" y="363898"/>
                    <a:pt x="498806" y="336112"/>
                    <a:pt x="512136" y="307400"/>
                  </a:cubicBezTo>
                  <a:cubicBezTo>
                    <a:pt x="541147" y="244899"/>
                    <a:pt x="561675" y="179720"/>
                    <a:pt x="573682" y="111863"/>
                  </a:cubicBezTo>
                  <a:cubicBezTo>
                    <a:pt x="578739" y="83301"/>
                    <a:pt x="582184" y="54559"/>
                    <a:pt x="584095" y="25618"/>
                  </a:cubicBezTo>
                  <a:cubicBezTo>
                    <a:pt x="585011" y="11760"/>
                    <a:pt x="595225" y="1805"/>
                    <a:pt x="608466" y="1745"/>
                  </a:cubicBezTo>
                  <a:close/>
                  <a:moveTo>
                    <a:pt x="118116" y="520"/>
                  </a:moveTo>
                  <a:cubicBezTo>
                    <a:pt x="132303" y="939"/>
                    <a:pt x="143612" y="14060"/>
                    <a:pt x="141452" y="27928"/>
                  </a:cubicBezTo>
                  <a:cubicBezTo>
                    <a:pt x="132860" y="83052"/>
                    <a:pt x="112262" y="133298"/>
                    <a:pt x="79827" y="178685"/>
                  </a:cubicBezTo>
                  <a:cubicBezTo>
                    <a:pt x="75018" y="185405"/>
                    <a:pt x="68338" y="188810"/>
                    <a:pt x="59607" y="189068"/>
                  </a:cubicBezTo>
                  <a:cubicBezTo>
                    <a:pt x="50359" y="188770"/>
                    <a:pt x="42872" y="184579"/>
                    <a:pt x="38332" y="175997"/>
                  </a:cubicBezTo>
                  <a:cubicBezTo>
                    <a:pt x="33723" y="167286"/>
                    <a:pt x="34320" y="158525"/>
                    <a:pt x="39985" y="150471"/>
                  </a:cubicBezTo>
                  <a:cubicBezTo>
                    <a:pt x="51294" y="134383"/>
                    <a:pt x="61280" y="117538"/>
                    <a:pt x="69433" y="99628"/>
                  </a:cubicBezTo>
                  <a:cubicBezTo>
                    <a:pt x="80584" y="75137"/>
                    <a:pt x="88399" y="49621"/>
                    <a:pt x="92749" y="23060"/>
                  </a:cubicBezTo>
                  <a:cubicBezTo>
                    <a:pt x="95069" y="8913"/>
                    <a:pt x="105005" y="132"/>
                    <a:pt x="118116" y="520"/>
                  </a:cubicBezTo>
                  <a:close/>
                  <a:moveTo>
                    <a:pt x="829204" y="0"/>
                  </a:moveTo>
                  <a:lnTo>
                    <a:pt x="879217" y="0"/>
                  </a:lnTo>
                  <a:lnTo>
                    <a:pt x="879217" y="1805"/>
                  </a:lnTo>
                  <a:cubicBezTo>
                    <a:pt x="878819" y="9261"/>
                    <a:pt x="878351" y="16718"/>
                    <a:pt x="878023" y="24185"/>
                  </a:cubicBezTo>
                  <a:cubicBezTo>
                    <a:pt x="876002" y="70010"/>
                    <a:pt x="870845" y="115497"/>
                    <a:pt x="863089" y="160695"/>
                  </a:cubicBezTo>
                  <a:cubicBezTo>
                    <a:pt x="860899" y="173478"/>
                    <a:pt x="851720" y="181881"/>
                    <a:pt x="839435" y="182428"/>
                  </a:cubicBezTo>
                  <a:cubicBezTo>
                    <a:pt x="828444" y="182916"/>
                    <a:pt x="817961" y="175419"/>
                    <a:pt x="815303" y="164428"/>
                  </a:cubicBezTo>
                  <a:cubicBezTo>
                    <a:pt x="814337" y="160416"/>
                    <a:pt x="814317" y="155887"/>
                    <a:pt x="815024" y="151795"/>
                  </a:cubicBezTo>
                  <a:cubicBezTo>
                    <a:pt x="820032" y="122665"/>
                    <a:pt x="823820" y="93438"/>
                    <a:pt x="826368" y="64104"/>
                  </a:cubicBezTo>
                  <a:close/>
                  <a:moveTo>
                    <a:pt x="747412" y="0"/>
                  </a:moveTo>
                  <a:lnTo>
                    <a:pt x="796096" y="0"/>
                  </a:lnTo>
                  <a:lnTo>
                    <a:pt x="780258" y="159608"/>
                  </a:lnTo>
                  <a:cubicBezTo>
                    <a:pt x="769726" y="216138"/>
                    <a:pt x="754464" y="270868"/>
                    <a:pt x="734424" y="324693"/>
                  </a:cubicBezTo>
                  <a:cubicBezTo>
                    <a:pt x="729406" y="338173"/>
                    <a:pt x="715857" y="344773"/>
                    <a:pt x="702905" y="340094"/>
                  </a:cubicBezTo>
                  <a:cubicBezTo>
                    <a:pt x="689803" y="335365"/>
                    <a:pt x="683531" y="321507"/>
                    <a:pt x="688588" y="307818"/>
                  </a:cubicBezTo>
                  <a:cubicBezTo>
                    <a:pt x="703602" y="267180"/>
                    <a:pt x="716036" y="225784"/>
                    <a:pt x="725524" y="183513"/>
                  </a:cubicBezTo>
                  <a:cubicBezTo>
                    <a:pt x="735320" y="139868"/>
                    <a:pt x="742488" y="95795"/>
                    <a:pt x="745474" y="51154"/>
                  </a:cubicBezTo>
                  <a:close/>
                  <a:moveTo>
                    <a:pt x="666740" y="0"/>
                  </a:moveTo>
                  <a:lnTo>
                    <a:pt x="715412" y="0"/>
                  </a:lnTo>
                  <a:lnTo>
                    <a:pt x="715379" y="11840"/>
                  </a:lnTo>
                  <a:cubicBezTo>
                    <a:pt x="714463" y="30198"/>
                    <a:pt x="696643" y="41278"/>
                    <a:pt x="680584" y="33593"/>
                  </a:cubicBezTo>
                  <a:cubicBezTo>
                    <a:pt x="671296" y="29143"/>
                    <a:pt x="666557" y="21417"/>
                    <a:pt x="666577" y="11123"/>
                  </a:cubicBezTo>
                  <a:close/>
                  <a:moveTo>
                    <a:pt x="502848" y="0"/>
                  </a:moveTo>
                  <a:lnTo>
                    <a:pt x="552117" y="0"/>
                  </a:lnTo>
                  <a:lnTo>
                    <a:pt x="543032" y="97744"/>
                  </a:lnTo>
                  <a:cubicBezTo>
                    <a:pt x="537247" y="132812"/>
                    <a:pt x="528971" y="167470"/>
                    <a:pt x="518200" y="201712"/>
                  </a:cubicBezTo>
                  <a:cubicBezTo>
                    <a:pt x="514367" y="213898"/>
                    <a:pt x="502838" y="220807"/>
                    <a:pt x="490374" y="218666"/>
                  </a:cubicBezTo>
                  <a:cubicBezTo>
                    <a:pt x="478626" y="216645"/>
                    <a:pt x="469806" y="205654"/>
                    <a:pt x="470473" y="193548"/>
                  </a:cubicBezTo>
                  <a:cubicBezTo>
                    <a:pt x="470632" y="190711"/>
                    <a:pt x="471379" y="187854"/>
                    <a:pt x="472225" y="185116"/>
                  </a:cubicBezTo>
                  <a:cubicBezTo>
                    <a:pt x="485993" y="140426"/>
                    <a:pt x="495511" y="94879"/>
                    <a:pt x="500329" y="48347"/>
                  </a:cubicBezTo>
                  <a:close/>
                  <a:moveTo>
                    <a:pt x="420535" y="0"/>
                  </a:moveTo>
                  <a:lnTo>
                    <a:pt x="471355" y="0"/>
                  </a:lnTo>
                  <a:lnTo>
                    <a:pt x="464583" y="72708"/>
                  </a:lnTo>
                  <a:cubicBezTo>
                    <a:pt x="453431" y="147903"/>
                    <a:pt x="430098" y="219838"/>
                    <a:pt x="394243" y="288464"/>
                  </a:cubicBezTo>
                  <a:cubicBezTo>
                    <a:pt x="374302" y="326634"/>
                    <a:pt x="350817" y="362504"/>
                    <a:pt x="323957" y="396164"/>
                  </a:cubicBezTo>
                  <a:cubicBezTo>
                    <a:pt x="317167" y="404666"/>
                    <a:pt x="308257" y="407941"/>
                    <a:pt x="297764" y="405014"/>
                  </a:cubicBezTo>
                  <a:cubicBezTo>
                    <a:pt x="287569" y="402177"/>
                    <a:pt x="281636" y="395009"/>
                    <a:pt x="280103" y="384526"/>
                  </a:cubicBezTo>
                  <a:cubicBezTo>
                    <a:pt x="279018" y="377119"/>
                    <a:pt x="281636" y="370747"/>
                    <a:pt x="286235" y="364973"/>
                  </a:cubicBezTo>
                  <a:cubicBezTo>
                    <a:pt x="303478" y="343389"/>
                    <a:pt x="319188" y="320730"/>
                    <a:pt x="333375" y="297026"/>
                  </a:cubicBezTo>
                  <a:cubicBezTo>
                    <a:pt x="372819" y="231071"/>
                    <a:pt x="399390" y="160287"/>
                    <a:pt x="412950" y="84635"/>
                  </a:cubicBezTo>
                  <a:close/>
                  <a:moveTo>
                    <a:pt x="257486" y="0"/>
                  </a:moveTo>
                  <a:lnTo>
                    <a:pt x="306942" y="0"/>
                  </a:lnTo>
                  <a:lnTo>
                    <a:pt x="298775" y="73965"/>
                  </a:lnTo>
                  <a:cubicBezTo>
                    <a:pt x="281501" y="162179"/>
                    <a:pt x="242473" y="241985"/>
                    <a:pt x="180955" y="313105"/>
                  </a:cubicBezTo>
                  <a:cubicBezTo>
                    <a:pt x="173837" y="321328"/>
                    <a:pt x="164987" y="324315"/>
                    <a:pt x="154503" y="321238"/>
                  </a:cubicBezTo>
                  <a:cubicBezTo>
                    <a:pt x="144687" y="318361"/>
                    <a:pt x="138206" y="310008"/>
                    <a:pt x="137400" y="299525"/>
                  </a:cubicBezTo>
                  <a:cubicBezTo>
                    <a:pt x="136852" y="292487"/>
                    <a:pt x="139311" y="286424"/>
                    <a:pt x="143951" y="281137"/>
                  </a:cubicBezTo>
                  <a:cubicBezTo>
                    <a:pt x="161671" y="260967"/>
                    <a:pt x="177570" y="239453"/>
                    <a:pt x="191558" y="216526"/>
                  </a:cubicBezTo>
                  <a:cubicBezTo>
                    <a:pt x="222868" y="165175"/>
                    <a:pt x="243476" y="109822"/>
                    <a:pt x="253442" y="50517"/>
                  </a:cubicBezTo>
                  <a:close/>
                  <a:moveTo>
                    <a:pt x="176036" y="0"/>
                  </a:moveTo>
                  <a:lnTo>
                    <a:pt x="225378" y="0"/>
                  </a:lnTo>
                  <a:lnTo>
                    <a:pt x="220663" y="48788"/>
                  </a:lnTo>
                  <a:cubicBezTo>
                    <a:pt x="216793" y="70921"/>
                    <a:pt x="211200" y="92749"/>
                    <a:pt x="203823" y="114263"/>
                  </a:cubicBezTo>
                  <a:cubicBezTo>
                    <a:pt x="199234" y="127633"/>
                    <a:pt x="185734" y="134482"/>
                    <a:pt x="172842" y="130152"/>
                  </a:cubicBezTo>
                  <a:cubicBezTo>
                    <a:pt x="159700" y="125741"/>
                    <a:pt x="152980" y="112172"/>
                    <a:pt x="157560" y="98603"/>
                  </a:cubicBezTo>
                  <a:cubicBezTo>
                    <a:pt x="164414" y="78303"/>
                    <a:pt x="169512" y="57738"/>
                    <a:pt x="172935" y="36887"/>
                  </a:cubicBezTo>
                  <a:close/>
                  <a:moveTo>
                    <a:pt x="13036" y="0"/>
                  </a:moveTo>
                  <a:lnTo>
                    <a:pt x="61958" y="0"/>
                  </a:lnTo>
                  <a:lnTo>
                    <a:pt x="59791" y="23105"/>
                  </a:lnTo>
                  <a:cubicBezTo>
                    <a:pt x="56994" y="38073"/>
                    <a:pt x="52867" y="52807"/>
                    <a:pt x="47541" y="67302"/>
                  </a:cubicBezTo>
                  <a:cubicBezTo>
                    <a:pt x="43768" y="77557"/>
                    <a:pt x="34878" y="83809"/>
                    <a:pt x="24255" y="83759"/>
                  </a:cubicBezTo>
                  <a:cubicBezTo>
                    <a:pt x="7351" y="83689"/>
                    <a:pt x="-4228" y="67272"/>
                    <a:pt x="1467" y="51055"/>
                  </a:cubicBezTo>
                  <a:cubicBezTo>
                    <a:pt x="6375" y="37077"/>
                    <a:pt x="10755" y="22930"/>
                    <a:pt x="12468" y="8226"/>
                  </a:cubicBezTo>
                  <a:close/>
                </a:path>
              </a:pathLst>
            </a:custGeom>
            <a:solidFill>
              <a:schemeClr val="accent2"/>
            </a:solidFill>
            <a:ln w="7691" cap="flat">
              <a:noFill/>
              <a:prstDash val="solid"/>
              <a:miter/>
            </a:ln>
          </p:spPr>
          <p:txBody>
            <a:bodyPr rtlCol="0" anchor="ctr"/>
            <a:lstStyle/>
            <a:p>
              <a:endParaRPr lang="ko-KR" altLang="en-US"/>
            </a:p>
          </p:txBody>
        </p:sp>
      </p:grpSp>
      <p:grpSp>
        <p:nvGrpSpPr>
          <p:cNvPr id="49" name="그룹 38">
            <a:extLst>
              <a:ext uri="{FF2B5EF4-FFF2-40B4-BE49-F238E27FC236}">
                <a16:creationId xmlns:a16="http://schemas.microsoft.com/office/drawing/2014/main" id="{294F18E6-692E-2C6A-3525-02E7CCE096E8}"/>
              </a:ext>
            </a:extLst>
          </p:cNvPr>
          <p:cNvGrpSpPr/>
          <p:nvPr/>
        </p:nvGrpSpPr>
        <p:grpSpPr>
          <a:xfrm>
            <a:off x="9254693" y="770281"/>
            <a:ext cx="2281335" cy="3232551"/>
            <a:chOff x="8207322" y="2241366"/>
            <a:chExt cx="1462952" cy="1728991"/>
          </a:xfrm>
        </p:grpSpPr>
        <p:sp>
          <p:nvSpPr>
            <p:cNvPr id="50" name="Freeform: Shape 327">
              <a:extLst>
                <a:ext uri="{FF2B5EF4-FFF2-40B4-BE49-F238E27FC236}">
                  <a16:creationId xmlns:a16="http://schemas.microsoft.com/office/drawing/2014/main" id="{26088364-7C37-A75D-4BA3-9DBC0F481C18}"/>
                </a:ext>
              </a:extLst>
            </p:cNvPr>
            <p:cNvSpPr/>
            <p:nvPr/>
          </p:nvSpPr>
          <p:spPr>
            <a:xfrm>
              <a:off x="8207322" y="2241366"/>
              <a:ext cx="1462952" cy="1728991"/>
            </a:xfrm>
            <a:custGeom>
              <a:avLst/>
              <a:gdLst>
                <a:gd name="connsiteX0" fmla="*/ 3124253 w 3161068"/>
                <a:gd name="connsiteY0" fmla="*/ 564888 h 3735911"/>
                <a:gd name="connsiteX1" fmla="*/ 2671334 w 3161068"/>
                <a:gd name="connsiteY1" fmla="*/ 398789 h 3735911"/>
                <a:gd name="connsiteX2" fmla="*/ 1605390 w 3161068"/>
                <a:gd name="connsiteY2" fmla="*/ 4946 h 3735911"/>
                <a:gd name="connsiteX3" fmla="*/ 1560869 w 3161068"/>
                <a:gd name="connsiteY3" fmla="*/ 4090 h 3735911"/>
                <a:gd name="connsiteX4" fmla="*/ 36013 w 3161068"/>
                <a:gd name="connsiteY4" fmla="*/ 565744 h 3735911"/>
                <a:gd name="connsiteX5" fmla="*/ 53 w 3161068"/>
                <a:gd name="connsiteY5" fmla="*/ 618827 h 3735911"/>
                <a:gd name="connsiteX6" fmla="*/ 48855 w 3161068"/>
                <a:gd name="connsiteY6" fmla="*/ 1732717 h 3735911"/>
                <a:gd name="connsiteX7" fmla="*/ 310846 w 3161068"/>
                <a:gd name="connsiteY7" fmla="*/ 2644548 h 3735911"/>
                <a:gd name="connsiteX8" fmla="*/ 847671 w 3161068"/>
                <a:gd name="connsiteY8" fmla="*/ 3333773 h 3735911"/>
                <a:gd name="connsiteX9" fmla="*/ 1365660 w 3161068"/>
                <a:gd name="connsiteY9" fmla="*/ 3654840 h 3735911"/>
                <a:gd name="connsiteX10" fmla="*/ 1632788 w 3161068"/>
                <a:gd name="connsiteY10" fmla="*/ 3725047 h 3735911"/>
                <a:gd name="connsiteX11" fmla="*/ 1845977 w 3161068"/>
                <a:gd name="connsiteY11" fmla="*/ 3627443 h 3735911"/>
                <a:gd name="connsiteX12" fmla="*/ 2660204 w 3161068"/>
                <a:gd name="connsiteY12" fmla="*/ 2950205 h 3735911"/>
                <a:gd name="connsiteX13" fmla="*/ 2893084 w 3161068"/>
                <a:gd name="connsiteY13" fmla="*/ 2535813 h 3735911"/>
                <a:gd name="connsiteX14" fmla="*/ 3161069 w 3161068"/>
                <a:gd name="connsiteY14" fmla="*/ 616258 h 3735911"/>
                <a:gd name="connsiteX15" fmla="*/ 3124253 w 3161068"/>
                <a:gd name="connsiteY15" fmla="*/ 564888 h 3735911"/>
                <a:gd name="connsiteX16" fmla="*/ 772327 w 3161068"/>
                <a:gd name="connsiteY16" fmla="*/ 1315757 h 3735911"/>
                <a:gd name="connsiteX17" fmla="*/ 772327 w 3161068"/>
                <a:gd name="connsiteY17" fmla="*/ 1316614 h 3735911"/>
                <a:gd name="connsiteX18" fmla="*/ 771471 w 3161068"/>
                <a:gd name="connsiteY18" fmla="*/ 1316614 h 3735911"/>
                <a:gd name="connsiteX19" fmla="*/ 772327 w 3161068"/>
                <a:gd name="connsiteY19" fmla="*/ 1315757 h 3735911"/>
                <a:gd name="connsiteX20" fmla="*/ 772327 w 3161068"/>
                <a:gd name="connsiteY20" fmla="*/ 1315757 h 3735911"/>
                <a:gd name="connsiteX21" fmla="*/ 772327 w 3161068"/>
                <a:gd name="connsiteY21" fmla="*/ 1315757 h 3735911"/>
                <a:gd name="connsiteX22" fmla="*/ 1304015 w 3161068"/>
                <a:gd name="connsiteY22" fmla="*/ 1392813 h 3735911"/>
                <a:gd name="connsiteX23" fmla="*/ 1307440 w 3161068"/>
                <a:gd name="connsiteY23" fmla="*/ 1398807 h 3735911"/>
                <a:gd name="connsiteX24" fmla="*/ 1300590 w 3161068"/>
                <a:gd name="connsiteY24" fmla="*/ 1398807 h 3735911"/>
                <a:gd name="connsiteX25" fmla="*/ 1304015 w 3161068"/>
                <a:gd name="connsiteY25" fmla="*/ 1392813 h 3735911"/>
                <a:gd name="connsiteX26" fmla="*/ 2088275 w 3161068"/>
                <a:gd name="connsiteY26" fmla="*/ 2686501 h 3735911"/>
                <a:gd name="connsiteX27" fmla="*/ 2088275 w 3161068"/>
                <a:gd name="connsiteY27" fmla="*/ 2686501 h 3735911"/>
                <a:gd name="connsiteX28" fmla="*/ 2088275 w 3161068"/>
                <a:gd name="connsiteY28" fmla="*/ 2686501 h 3735911"/>
                <a:gd name="connsiteX29" fmla="*/ 2088275 w 3161068"/>
                <a:gd name="connsiteY29" fmla="*/ 2686501 h 3735911"/>
                <a:gd name="connsiteX30" fmla="*/ 2088275 w 3161068"/>
                <a:gd name="connsiteY30" fmla="*/ 2687357 h 3735911"/>
                <a:gd name="connsiteX31" fmla="*/ 2088275 w 3161068"/>
                <a:gd name="connsiteY31" fmla="*/ 2687357 h 3735911"/>
                <a:gd name="connsiteX32" fmla="*/ 2088275 w 3161068"/>
                <a:gd name="connsiteY32" fmla="*/ 2687357 h 3735911"/>
                <a:gd name="connsiteX33" fmla="*/ 2088275 w 3161068"/>
                <a:gd name="connsiteY33" fmla="*/ 2687357 h 3735911"/>
                <a:gd name="connsiteX34" fmla="*/ 1401619 w 3161068"/>
                <a:gd name="connsiteY34" fmla="*/ 2387694 h 3735911"/>
                <a:gd name="connsiteX35" fmla="*/ 1401619 w 3161068"/>
                <a:gd name="connsiteY35" fmla="*/ 2387694 h 3735911"/>
                <a:gd name="connsiteX36" fmla="*/ 1401619 w 3161068"/>
                <a:gd name="connsiteY36" fmla="*/ 2387694 h 3735911"/>
                <a:gd name="connsiteX37" fmla="*/ 1401619 w 3161068"/>
                <a:gd name="connsiteY37" fmla="*/ 2387694 h 3735911"/>
                <a:gd name="connsiteX38" fmla="*/ 955550 w 3161068"/>
                <a:gd name="connsiteY38" fmla="*/ 2665953 h 3735911"/>
                <a:gd name="connsiteX39" fmla="*/ 955550 w 3161068"/>
                <a:gd name="connsiteY39" fmla="*/ 2666809 h 3735911"/>
                <a:gd name="connsiteX40" fmla="*/ 955550 w 3161068"/>
                <a:gd name="connsiteY40" fmla="*/ 2666809 h 3735911"/>
                <a:gd name="connsiteX41" fmla="*/ 955550 w 3161068"/>
                <a:gd name="connsiteY41" fmla="*/ 2665953 h 3735911"/>
                <a:gd name="connsiteX42" fmla="*/ 1074559 w 3161068"/>
                <a:gd name="connsiteY42" fmla="*/ 2736160 h 3735911"/>
                <a:gd name="connsiteX43" fmla="*/ 1074559 w 3161068"/>
                <a:gd name="connsiteY43" fmla="*/ 2736160 h 3735911"/>
                <a:gd name="connsiteX44" fmla="*/ 1074559 w 3161068"/>
                <a:gd name="connsiteY44" fmla="*/ 2736160 h 3735911"/>
                <a:gd name="connsiteX45" fmla="*/ 1074559 w 3161068"/>
                <a:gd name="connsiteY45" fmla="*/ 2737016 h 3735911"/>
                <a:gd name="connsiteX46" fmla="*/ 1072846 w 3161068"/>
                <a:gd name="connsiteY46" fmla="*/ 2737016 h 3735911"/>
                <a:gd name="connsiteX47" fmla="*/ 1074559 w 3161068"/>
                <a:gd name="connsiteY47" fmla="*/ 2736160 h 373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61068" h="3735911">
                  <a:moveTo>
                    <a:pt x="3124253" y="564888"/>
                  </a:moveTo>
                  <a:cubicBezTo>
                    <a:pt x="2972709" y="510948"/>
                    <a:pt x="2822022" y="454440"/>
                    <a:pt x="2671334" y="398789"/>
                  </a:cubicBezTo>
                  <a:cubicBezTo>
                    <a:pt x="2316019" y="267793"/>
                    <a:pt x="1960705" y="136798"/>
                    <a:pt x="1605390" y="4946"/>
                  </a:cubicBezTo>
                  <a:cubicBezTo>
                    <a:pt x="1589979" y="-1047"/>
                    <a:pt x="1577136" y="-1904"/>
                    <a:pt x="1560869" y="4090"/>
                  </a:cubicBezTo>
                  <a:cubicBezTo>
                    <a:pt x="1052298" y="191593"/>
                    <a:pt x="544583" y="379096"/>
                    <a:pt x="36013" y="565744"/>
                  </a:cubicBezTo>
                  <a:cubicBezTo>
                    <a:pt x="8615" y="576018"/>
                    <a:pt x="-803" y="589717"/>
                    <a:pt x="53" y="618827"/>
                  </a:cubicBezTo>
                  <a:cubicBezTo>
                    <a:pt x="8615" y="991265"/>
                    <a:pt x="-10221" y="1361991"/>
                    <a:pt x="48855" y="1732717"/>
                  </a:cubicBezTo>
                  <a:cubicBezTo>
                    <a:pt x="98514" y="2046078"/>
                    <a:pt x="186700" y="2352591"/>
                    <a:pt x="310846" y="2644548"/>
                  </a:cubicBezTo>
                  <a:cubicBezTo>
                    <a:pt x="424718" y="2911676"/>
                    <a:pt x="620783" y="3151407"/>
                    <a:pt x="847671" y="3333773"/>
                  </a:cubicBezTo>
                  <a:cubicBezTo>
                    <a:pt x="1007777" y="3462200"/>
                    <a:pt x="1179013" y="3569222"/>
                    <a:pt x="1365660" y="3654840"/>
                  </a:cubicBezTo>
                  <a:cubicBezTo>
                    <a:pt x="1441004" y="3689944"/>
                    <a:pt x="1551451" y="3763575"/>
                    <a:pt x="1632788" y="3725047"/>
                  </a:cubicBezTo>
                  <a:cubicBezTo>
                    <a:pt x="1702995" y="3692513"/>
                    <a:pt x="1772345" y="3658265"/>
                    <a:pt x="1845977" y="3627443"/>
                  </a:cubicBezTo>
                  <a:cubicBezTo>
                    <a:pt x="2177318" y="3488741"/>
                    <a:pt x="2454721" y="3241306"/>
                    <a:pt x="2660204" y="2950205"/>
                  </a:cubicBezTo>
                  <a:cubicBezTo>
                    <a:pt x="2751815" y="2820921"/>
                    <a:pt x="2829727" y="2681364"/>
                    <a:pt x="2893084" y="2535813"/>
                  </a:cubicBezTo>
                  <a:cubicBezTo>
                    <a:pt x="3157644" y="1927070"/>
                    <a:pt x="3157644" y="1266099"/>
                    <a:pt x="3161069" y="616258"/>
                  </a:cubicBezTo>
                  <a:cubicBezTo>
                    <a:pt x="3161069" y="587148"/>
                    <a:pt x="3151651" y="574306"/>
                    <a:pt x="3124253" y="564888"/>
                  </a:cubicBezTo>
                  <a:close/>
                  <a:moveTo>
                    <a:pt x="772327" y="1315757"/>
                  </a:moveTo>
                  <a:cubicBezTo>
                    <a:pt x="772327" y="1315757"/>
                    <a:pt x="772327" y="1316614"/>
                    <a:pt x="772327" y="1316614"/>
                  </a:cubicBezTo>
                  <a:cubicBezTo>
                    <a:pt x="772327" y="1316614"/>
                    <a:pt x="772327" y="1316614"/>
                    <a:pt x="771471" y="1316614"/>
                  </a:cubicBezTo>
                  <a:cubicBezTo>
                    <a:pt x="771471" y="1315757"/>
                    <a:pt x="771471" y="1315757"/>
                    <a:pt x="772327" y="1315757"/>
                  </a:cubicBezTo>
                  <a:cubicBezTo>
                    <a:pt x="772327" y="1315757"/>
                    <a:pt x="772327" y="1315757"/>
                    <a:pt x="772327" y="1315757"/>
                  </a:cubicBezTo>
                  <a:cubicBezTo>
                    <a:pt x="772327" y="1315757"/>
                    <a:pt x="772327" y="1315757"/>
                    <a:pt x="772327" y="1315757"/>
                  </a:cubicBezTo>
                  <a:close/>
                  <a:moveTo>
                    <a:pt x="1304015" y="1392813"/>
                  </a:moveTo>
                  <a:cubicBezTo>
                    <a:pt x="1304871" y="1394526"/>
                    <a:pt x="1306583" y="1397094"/>
                    <a:pt x="1307440" y="1398807"/>
                  </a:cubicBezTo>
                  <a:cubicBezTo>
                    <a:pt x="1304871" y="1397951"/>
                    <a:pt x="1303159" y="1397951"/>
                    <a:pt x="1300590" y="1398807"/>
                  </a:cubicBezTo>
                  <a:cubicBezTo>
                    <a:pt x="1302303" y="1397094"/>
                    <a:pt x="1303159" y="1395382"/>
                    <a:pt x="1304015" y="1392813"/>
                  </a:cubicBezTo>
                  <a:close/>
                  <a:moveTo>
                    <a:pt x="2088275" y="2686501"/>
                  </a:moveTo>
                  <a:cubicBezTo>
                    <a:pt x="2088275" y="2686501"/>
                    <a:pt x="2088275" y="2687357"/>
                    <a:pt x="2088275" y="2686501"/>
                  </a:cubicBezTo>
                  <a:cubicBezTo>
                    <a:pt x="2088275" y="2687357"/>
                    <a:pt x="2088275" y="2687357"/>
                    <a:pt x="2088275" y="2686501"/>
                  </a:cubicBezTo>
                  <a:cubicBezTo>
                    <a:pt x="2088275" y="2686501"/>
                    <a:pt x="2088275" y="2686501"/>
                    <a:pt x="2088275" y="2686501"/>
                  </a:cubicBezTo>
                  <a:close/>
                  <a:moveTo>
                    <a:pt x="2088275" y="2687357"/>
                  </a:moveTo>
                  <a:cubicBezTo>
                    <a:pt x="2088275" y="2687357"/>
                    <a:pt x="2088275" y="2687357"/>
                    <a:pt x="2088275" y="2687357"/>
                  </a:cubicBezTo>
                  <a:cubicBezTo>
                    <a:pt x="2088275" y="2687357"/>
                    <a:pt x="2088275" y="2687357"/>
                    <a:pt x="2088275" y="2687357"/>
                  </a:cubicBezTo>
                  <a:cubicBezTo>
                    <a:pt x="2088275" y="2687357"/>
                    <a:pt x="2088275" y="2687357"/>
                    <a:pt x="2088275" y="2687357"/>
                  </a:cubicBezTo>
                  <a:close/>
                  <a:moveTo>
                    <a:pt x="1401619" y="2387694"/>
                  </a:moveTo>
                  <a:cubicBezTo>
                    <a:pt x="1401619" y="2387694"/>
                    <a:pt x="1401619" y="2387694"/>
                    <a:pt x="1401619" y="2387694"/>
                  </a:cubicBezTo>
                  <a:cubicBezTo>
                    <a:pt x="1400763" y="2387694"/>
                    <a:pt x="1400763" y="2387694"/>
                    <a:pt x="1401619" y="2387694"/>
                  </a:cubicBezTo>
                  <a:cubicBezTo>
                    <a:pt x="1400763" y="2387694"/>
                    <a:pt x="1400763" y="2387694"/>
                    <a:pt x="1401619" y="2387694"/>
                  </a:cubicBezTo>
                  <a:close/>
                  <a:moveTo>
                    <a:pt x="955550" y="2665953"/>
                  </a:moveTo>
                  <a:cubicBezTo>
                    <a:pt x="955550" y="2666809"/>
                    <a:pt x="955550" y="2666809"/>
                    <a:pt x="955550" y="2666809"/>
                  </a:cubicBezTo>
                  <a:cubicBezTo>
                    <a:pt x="955550" y="2666809"/>
                    <a:pt x="955550" y="2666809"/>
                    <a:pt x="955550" y="2666809"/>
                  </a:cubicBezTo>
                  <a:cubicBezTo>
                    <a:pt x="955550" y="2666809"/>
                    <a:pt x="955550" y="2666809"/>
                    <a:pt x="955550" y="2665953"/>
                  </a:cubicBezTo>
                  <a:close/>
                  <a:moveTo>
                    <a:pt x="1074559" y="2736160"/>
                  </a:moveTo>
                  <a:lnTo>
                    <a:pt x="1074559" y="2736160"/>
                  </a:lnTo>
                  <a:lnTo>
                    <a:pt x="1074559" y="2736160"/>
                  </a:lnTo>
                  <a:cubicBezTo>
                    <a:pt x="1074559" y="2736160"/>
                    <a:pt x="1074559" y="2737016"/>
                    <a:pt x="1074559" y="2737016"/>
                  </a:cubicBezTo>
                  <a:cubicBezTo>
                    <a:pt x="1073702" y="2737016"/>
                    <a:pt x="1073702" y="2737016"/>
                    <a:pt x="1072846" y="2737016"/>
                  </a:cubicBezTo>
                  <a:cubicBezTo>
                    <a:pt x="1073702" y="2737016"/>
                    <a:pt x="1073702" y="2737016"/>
                    <a:pt x="1074559" y="2736160"/>
                  </a:cubicBezTo>
                  <a:close/>
                </a:path>
              </a:pathLst>
            </a:custGeom>
            <a:solidFill>
              <a:schemeClr val="accent2">
                <a:lumMod val="60000"/>
                <a:lumOff val="40000"/>
              </a:schemeClr>
            </a:solidFill>
            <a:ln w="8558" cap="flat">
              <a:noFill/>
              <a:prstDash val="solid"/>
              <a:miter/>
            </a:ln>
          </p:spPr>
          <p:txBody>
            <a:bodyPr rtlCol="0" anchor="ctr"/>
            <a:lstStyle/>
            <a:p>
              <a:endParaRPr lang="en-US"/>
            </a:p>
          </p:txBody>
        </p:sp>
        <p:sp>
          <p:nvSpPr>
            <p:cNvPr id="51" name="Freeform: Shape 328">
              <a:extLst>
                <a:ext uri="{FF2B5EF4-FFF2-40B4-BE49-F238E27FC236}">
                  <a16:creationId xmlns:a16="http://schemas.microsoft.com/office/drawing/2014/main" id="{4AFCE3BC-2EFE-B828-E4F1-4216B707B079}"/>
                </a:ext>
              </a:extLst>
            </p:cNvPr>
            <p:cNvSpPr/>
            <p:nvPr/>
          </p:nvSpPr>
          <p:spPr>
            <a:xfrm>
              <a:off x="8284392" y="2332638"/>
              <a:ext cx="1308814" cy="1546447"/>
            </a:xfrm>
            <a:custGeom>
              <a:avLst/>
              <a:gdLst>
                <a:gd name="connsiteX0" fmla="*/ 2794624 w 2828015"/>
                <a:gd name="connsiteY0" fmla="*/ 505173 h 3341479"/>
                <a:gd name="connsiteX1" fmla="*/ 2389651 w 2828015"/>
                <a:gd name="connsiteY1" fmla="*/ 356197 h 3341479"/>
                <a:gd name="connsiteX2" fmla="*/ 1435867 w 2828015"/>
                <a:gd name="connsiteY2" fmla="*/ 4308 h 3341479"/>
                <a:gd name="connsiteX3" fmla="*/ 1395626 w 2828015"/>
                <a:gd name="connsiteY3" fmla="*/ 3451 h 3341479"/>
                <a:gd name="connsiteX4" fmla="*/ 32588 w 2828015"/>
                <a:gd name="connsiteY4" fmla="*/ 505173 h 3341479"/>
                <a:gd name="connsiteX5" fmla="*/ 53 w 2828015"/>
                <a:gd name="connsiteY5" fmla="*/ 552263 h 3341479"/>
                <a:gd name="connsiteX6" fmla="*/ 43718 w 2828015"/>
                <a:gd name="connsiteY6" fmla="*/ 1548000 h 3341479"/>
                <a:gd name="connsiteX7" fmla="*/ 278312 w 2828015"/>
                <a:gd name="connsiteY7" fmla="*/ 2363939 h 3341479"/>
                <a:gd name="connsiteX8" fmla="*/ 758629 w 2828015"/>
                <a:gd name="connsiteY8" fmla="*/ 2981245 h 3341479"/>
                <a:gd name="connsiteX9" fmla="*/ 1221822 w 2828015"/>
                <a:gd name="connsiteY9" fmla="*/ 3268921 h 3341479"/>
                <a:gd name="connsiteX10" fmla="*/ 1460696 w 2828015"/>
                <a:gd name="connsiteY10" fmla="*/ 3332279 h 3341479"/>
                <a:gd name="connsiteX11" fmla="*/ 1651624 w 2828015"/>
                <a:gd name="connsiteY11" fmla="*/ 3244948 h 3341479"/>
                <a:gd name="connsiteX12" fmla="*/ 2380233 w 2828015"/>
                <a:gd name="connsiteY12" fmla="*/ 2638773 h 3341479"/>
                <a:gd name="connsiteX13" fmla="*/ 2588285 w 2828015"/>
                <a:gd name="connsiteY13" fmla="*/ 2268047 h 3341479"/>
                <a:gd name="connsiteX14" fmla="*/ 2828015 w 2828015"/>
                <a:gd name="connsiteY14" fmla="*/ 551406 h 3341479"/>
                <a:gd name="connsiteX15" fmla="*/ 2794624 w 2828015"/>
                <a:gd name="connsiteY15" fmla="*/ 505173 h 3341479"/>
                <a:gd name="connsiteX16" fmla="*/ 690990 w 2828015"/>
                <a:gd name="connsiteY16" fmla="*/ 1176417 h 3341479"/>
                <a:gd name="connsiteX17" fmla="*/ 690990 w 2828015"/>
                <a:gd name="connsiteY17" fmla="*/ 1177274 h 3341479"/>
                <a:gd name="connsiteX18" fmla="*/ 690134 w 2828015"/>
                <a:gd name="connsiteY18" fmla="*/ 1177274 h 3341479"/>
                <a:gd name="connsiteX19" fmla="*/ 690990 w 2828015"/>
                <a:gd name="connsiteY19" fmla="*/ 1176417 h 3341479"/>
                <a:gd name="connsiteX20" fmla="*/ 690990 w 2828015"/>
                <a:gd name="connsiteY20" fmla="*/ 1176417 h 3341479"/>
                <a:gd name="connsiteX21" fmla="*/ 690990 w 2828015"/>
                <a:gd name="connsiteY21" fmla="*/ 1176417 h 3341479"/>
                <a:gd name="connsiteX22" fmla="*/ 1167026 w 2828015"/>
                <a:gd name="connsiteY22" fmla="*/ 1245768 h 3341479"/>
                <a:gd name="connsiteX23" fmla="*/ 1169595 w 2828015"/>
                <a:gd name="connsiteY23" fmla="*/ 1250905 h 3341479"/>
                <a:gd name="connsiteX24" fmla="*/ 1163602 w 2828015"/>
                <a:gd name="connsiteY24" fmla="*/ 1250905 h 3341479"/>
                <a:gd name="connsiteX25" fmla="*/ 1167026 w 2828015"/>
                <a:gd name="connsiteY25" fmla="*/ 1245768 h 3341479"/>
                <a:gd name="connsiteX26" fmla="*/ 1869094 w 2828015"/>
                <a:gd name="connsiteY26" fmla="*/ 2402467 h 3341479"/>
                <a:gd name="connsiteX27" fmla="*/ 1869094 w 2828015"/>
                <a:gd name="connsiteY27" fmla="*/ 2402467 h 3341479"/>
                <a:gd name="connsiteX28" fmla="*/ 1869094 w 2828015"/>
                <a:gd name="connsiteY28" fmla="*/ 2402467 h 3341479"/>
                <a:gd name="connsiteX29" fmla="*/ 1869094 w 2828015"/>
                <a:gd name="connsiteY29" fmla="*/ 2402467 h 3341479"/>
                <a:gd name="connsiteX30" fmla="*/ 1869094 w 2828015"/>
                <a:gd name="connsiteY30" fmla="*/ 2403324 h 3341479"/>
                <a:gd name="connsiteX31" fmla="*/ 1869094 w 2828015"/>
                <a:gd name="connsiteY31" fmla="*/ 2403324 h 3341479"/>
                <a:gd name="connsiteX32" fmla="*/ 1869094 w 2828015"/>
                <a:gd name="connsiteY32" fmla="*/ 2403324 h 3341479"/>
                <a:gd name="connsiteX33" fmla="*/ 1869094 w 2828015"/>
                <a:gd name="connsiteY33" fmla="*/ 2403324 h 3341479"/>
                <a:gd name="connsiteX34" fmla="*/ 1254357 w 2828015"/>
                <a:gd name="connsiteY34" fmla="*/ 2135339 h 3341479"/>
                <a:gd name="connsiteX35" fmla="*/ 1254357 w 2828015"/>
                <a:gd name="connsiteY35" fmla="*/ 2135339 h 3341479"/>
                <a:gd name="connsiteX36" fmla="*/ 1254357 w 2828015"/>
                <a:gd name="connsiteY36" fmla="*/ 2135339 h 3341479"/>
                <a:gd name="connsiteX37" fmla="*/ 1254357 w 2828015"/>
                <a:gd name="connsiteY37" fmla="*/ 2135339 h 3341479"/>
                <a:gd name="connsiteX38" fmla="*/ 855377 w 2828015"/>
                <a:gd name="connsiteY38" fmla="*/ 2384488 h 3341479"/>
                <a:gd name="connsiteX39" fmla="*/ 855377 w 2828015"/>
                <a:gd name="connsiteY39" fmla="*/ 2385343 h 3341479"/>
                <a:gd name="connsiteX40" fmla="*/ 855377 w 2828015"/>
                <a:gd name="connsiteY40" fmla="*/ 2385343 h 3341479"/>
                <a:gd name="connsiteX41" fmla="*/ 855377 w 2828015"/>
                <a:gd name="connsiteY41" fmla="*/ 2384488 h 3341479"/>
                <a:gd name="connsiteX42" fmla="*/ 961543 w 2828015"/>
                <a:gd name="connsiteY42" fmla="*/ 2446989 h 3341479"/>
                <a:gd name="connsiteX43" fmla="*/ 961543 w 2828015"/>
                <a:gd name="connsiteY43" fmla="*/ 2446989 h 3341479"/>
                <a:gd name="connsiteX44" fmla="*/ 961543 w 2828015"/>
                <a:gd name="connsiteY44" fmla="*/ 2446989 h 3341479"/>
                <a:gd name="connsiteX45" fmla="*/ 961543 w 2828015"/>
                <a:gd name="connsiteY45" fmla="*/ 2447844 h 3341479"/>
                <a:gd name="connsiteX46" fmla="*/ 960687 w 2828015"/>
                <a:gd name="connsiteY46" fmla="*/ 2447844 h 3341479"/>
                <a:gd name="connsiteX47" fmla="*/ 961543 w 2828015"/>
                <a:gd name="connsiteY47" fmla="*/ 2446989 h 334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28015" h="3341479">
                  <a:moveTo>
                    <a:pt x="2794624" y="505173"/>
                  </a:moveTo>
                  <a:cubicBezTo>
                    <a:pt x="2659348" y="456370"/>
                    <a:pt x="2524071" y="405856"/>
                    <a:pt x="2389651" y="356197"/>
                  </a:cubicBezTo>
                  <a:cubicBezTo>
                    <a:pt x="2072008" y="238901"/>
                    <a:pt x="1753509" y="121604"/>
                    <a:pt x="1435867" y="4308"/>
                  </a:cubicBezTo>
                  <a:cubicBezTo>
                    <a:pt x="1422168" y="-830"/>
                    <a:pt x="1410181" y="-1686"/>
                    <a:pt x="1395626" y="3451"/>
                  </a:cubicBezTo>
                  <a:cubicBezTo>
                    <a:pt x="941851" y="171263"/>
                    <a:pt x="487220" y="339074"/>
                    <a:pt x="32588" y="505173"/>
                  </a:cubicBezTo>
                  <a:cubicBezTo>
                    <a:pt x="8615" y="513735"/>
                    <a:pt x="-803" y="526577"/>
                    <a:pt x="53" y="552263"/>
                  </a:cubicBezTo>
                  <a:cubicBezTo>
                    <a:pt x="7759" y="885317"/>
                    <a:pt x="-8509" y="1216658"/>
                    <a:pt x="43718" y="1548000"/>
                  </a:cubicBezTo>
                  <a:cubicBezTo>
                    <a:pt x="88240" y="1827971"/>
                    <a:pt x="167008" y="2102804"/>
                    <a:pt x="278312" y="2363939"/>
                  </a:cubicBezTo>
                  <a:cubicBezTo>
                    <a:pt x="380197" y="2602813"/>
                    <a:pt x="555714" y="2817714"/>
                    <a:pt x="758629" y="2981245"/>
                  </a:cubicBezTo>
                  <a:cubicBezTo>
                    <a:pt x="901611" y="3095973"/>
                    <a:pt x="1054867" y="3191865"/>
                    <a:pt x="1221822" y="3268921"/>
                  </a:cubicBezTo>
                  <a:cubicBezTo>
                    <a:pt x="1289460" y="3299743"/>
                    <a:pt x="1387921" y="3365669"/>
                    <a:pt x="1460696" y="3332279"/>
                  </a:cubicBezTo>
                  <a:cubicBezTo>
                    <a:pt x="1523197" y="3303168"/>
                    <a:pt x="1585698" y="3272346"/>
                    <a:pt x="1651624" y="3244948"/>
                  </a:cubicBezTo>
                  <a:cubicBezTo>
                    <a:pt x="1947862" y="3120802"/>
                    <a:pt x="2196154" y="2899908"/>
                    <a:pt x="2380233" y="2638773"/>
                  </a:cubicBezTo>
                  <a:cubicBezTo>
                    <a:pt x="2462426" y="2523189"/>
                    <a:pt x="2531777" y="2398186"/>
                    <a:pt x="2588285" y="2268047"/>
                  </a:cubicBezTo>
                  <a:cubicBezTo>
                    <a:pt x="2824590" y="1723517"/>
                    <a:pt x="2824590" y="1132753"/>
                    <a:pt x="2828015" y="551406"/>
                  </a:cubicBezTo>
                  <a:cubicBezTo>
                    <a:pt x="2828015" y="524865"/>
                    <a:pt x="2819453" y="513735"/>
                    <a:pt x="2794624" y="505173"/>
                  </a:cubicBezTo>
                  <a:close/>
                  <a:moveTo>
                    <a:pt x="690990" y="1176417"/>
                  </a:moveTo>
                  <a:cubicBezTo>
                    <a:pt x="690990" y="1176417"/>
                    <a:pt x="690990" y="1177274"/>
                    <a:pt x="690990" y="1177274"/>
                  </a:cubicBezTo>
                  <a:cubicBezTo>
                    <a:pt x="690990" y="1177274"/>
                    <a:pt x="690990" y="1177274"/>
                    <a:pt x="690134" y="1177274"/>
                  </a:cubicBezTo>
                  <a:cubicBezTo>
                    <a:pt x="690990" y="1177274"/>
                    <a:pt x="690990" y="1176417"/>
                    <a:pt x="690990" y="1176417"/>
                  </a:cubicBezTo>
                  <a:cubicBezTo>
                    <a:pt x="690990" y="1176417"/>
                    <a:pt x="690990" y="1176417"/>
                    <a:pt x="690990" y="1176417"/>
                  </a:cubicBezTo>
                  <a:cubicBezTo>
                    <a:pt x="690990" y="1176417"/>
                    <a:pt x="690990" y="1176417"/>
                    <a:pt x="690990" y="1176417"/>
                  </a:cubicBezTo>
                  <a:close/>
                  <a:moveTo>
                    <a:pt x="1167026" y="1245768"/>
                  </a:moveTo>
                  <a:cubicBezTo>
                    <a:pt x="1167883" y="1247481"/>
                    <a:pt x="1168739" y="1249193"/>
                    <a:pt x="1169595" y="1250905"/>
                  </a:cubicBezTo>
                  <a:cubicBezTo>
                    <a:pt x="1167883" y="1250049"/>
                    <a:pt x="1165314" y="1250049"/>
                    <a:pt x="1163602" y="1250905"/>
                  </a:cubicBezTo>
                  <a:cubicBezTo>
                    <a:pt x="1165314" y="1249193"/>
                    <a:pt x="1166170" y="1247481"/>
                    <a:pt x="1167026" y="1245768"/>
                  </a:cubicBezTo>
                  <a:close/>
                  <a:moveTo>
                    <a:pt x="1869094" y="2402467"/>
                  </a:moveTo>
                  <a:cubicBezTo>
                    <a:pt x="1869094" y="2402467"/>
                    <a:pt x="1869094" y="2403324"/>
                    <a:pt x="1869094" y="2402467"/>
                  </a:cubicBezTo>
                  <a:cubicBezTo>
                    <a:pt x="1868238" y="2403324"/>
                    <a:pt x="1868238" y="2403324"/>
                    <a:pt x="1869094" y="2402467"/>
                  </a:cubicBezTo>
                  <a:cubicBezTo>
                    <a:pt x="1868238" y="2402467"/>
                    <a:pt x="1868238" y="2402467"/>
                    <a:pt x="1869094" y="2402467"/>
                  </a:cubicBezTo>
                  <a:close/>
                  <a:moveTo>
                    <a:pt x="1869094" y="2403324"/>
                  </a:moveTo>
                  <a:cubicBezTo>
                    <a:pt x="1869094" y="2403324"/>
                    <a:pt x="1869094" y="2403324"/>
                    <a:pt x="1869094" y="2403324"/>
                  </a:cubicBezTo>
                  <a:cubicBezTo>
                    <a:pt x="1869094" y="2403324"/>
                    <a:pt x="1869094" y="2403324"/>
                    <a:pt x="1869094" y="2403324"/>
                  </a:cubicBezTo>
                  <a:cubicBezTo>
                    <a:pt x="1869094" y="2403324"/>
                    <a:pt x="1869094" y="2403324"/>
                    <a:pt x="1869094" y="2403324"/>
                  </a:cubicBezTo>
                  <a:close/>
                  <a:moveTo>
                    <a:pt x="1254357" y="2135339"/>
                  </a:moveTo>
                  <a:cubicBezTo>
                    <a:pt x="1254357" y="2135339"/>
                    <a:pt x="1254357" y="2135339"/>
                    <a:pt x="1254357" y="2135339"/>
                  </a:cubicBezTo>
                  <a:cubicBezTo>
                    <a:pt x="1254357" y="2135339"/>
                    <a:pt x="1253500" y="2135339"/>
                    <a:pt x="1254357" y="2135339"/>
                  </a:cubicBezTo>
                  <a:cubicBezTo>
                    <a:pt x="1253500" y="2135339"/>
                    <a:pt x="1254357" y="2135339"/>
                    <a:pt x="1254357" y="2135339"/>
                  </a:cubicBezTo>
                  <a:close/>
                  <a:moveTo>
                    <a:pt x="855377" y="2384488"/>
                  </a:moveTo>
                  <a:cubicBezTo>
                    <a:pt x="855377" y="2384488"/>
                    <a:pt x="855377" y="2385343"/>
                    <a:pt x="855377" y="2385343"/>
                  </a:cubicBezTo>
                  <a:cubicBezTo>
                    <a:pt x="855377" y="2385343"/>
                    <a:pt x="855377" y="2385343"/>
                    <a:pt x="855377" y="2385343"/>
                  </a:cubicBezTo>
                  <a:cubicBezTo>
                    <a:pt x="855377" y="2385343"/>
                    <a:pt x="855377" y="2384488"/>
                    <a:pt x="855377" y="2384488"/>
                  </a:cubicBezTo>
                  <a:close/>
                  <a:moveTo>
                    <a:pt x="961543" y="2446989"/>
                  </a:moveTo>
                  <a:lnTo>
                    <a:pt x="961543" y="2446989"/>
                  </a:lnTo>
                  <a:lnTo>
                    <a:pt x="961543" y="2446989"/>
                  </a:lnTo>
                  <a:cubicBezTo>
                    <a:pt x="961543" y="2446989"/>
                    <a:pt x="961543" y="2447844"/>
                    <a:pt x="961543" y="2447844"/>
                  </a:cubicBezTo>
                  <a:cubicBezTo>
                    <a:pt x="961543" y="2447844"/>
                    <a:pt x="960687" y="2447844"/>
                    <a:pt x="960687" y="2447844"/>
                  </a:cubicBezTo>
                  <a:cubicBezTo>
                    <a:pt x="960687" y="2447844"/>
                    <a:pt x="961543" y="2446989"/>
                    <a:pt x="961543" y="2446989"/>
                  </a:cubicBezTo>
                  <a:close/>
                </a:path>
              </a:pathLst>
            </a:custGeom>
            <a:solidFill>
              <a:schemeClr val="accent2"/>
            </a:solidFill>
            <a:ln w="8558" cap="flat">
              <a:noFill/>
              <a:prstDash val="solid"/>
              <a:miter/>
            </a:ln>
          </p:spPr>
          <p:txBody>
            <a:bodyPr rtlCol="0" anchor="ctr"/>
            <a:lstStyle/>
            <a:p>
              <a:endParaRPr lang="en-US"/>
            </a:p>
          </p:txBody>
        </p:sp>
        <p:sp>
          <p:nvSpPr>
            <p:cNvPr id="52" name="자유형: 도형 35">
              <a:extLst>
                <a:ext uri="{FF2B5EF4-FFF2-40B4-BE49-F238E27FC236}">
                  <a16:creationId xmlns:a16="http://schemas.microsoft.com/office/drawing/2014/main" id="{2B1A92E7-FC98-B481-3321-C5F28ADA5097}"/>
                </a:ext>
              </a:extLst>
            </p:cNvPr>
            <p:cNvSpPr/>
            <p:nvPr/>
          </p:nvSpPr>
          <p:spPr>
            <a:xfrm>
              <a:off x="8474373" y="2768230"/>
              <a:ext cx="928850" cy="675262"/>
            </a:xfrm>
            <a:custGeom>
              <a:avLst/>
              <a:gdLst>
                <a:gd name="connsiteX0" fmla="*/ 360609 w 2462441"/>
                <a:gd name="connsiteY0" fmla="*/ 631065 h 1790163"/>
                <a:gd name="connsiteX1" fmla="*/ 847430 w 2462441"/>
                <a:gd name="connsiteY1" fmla="*/ 1187432 h 1790163"/>
                <a:gd name="connsiteX2" fmla="*/ 2176530 w 2462441"/>
                <a:gd name="connsiteY2" fmla="*/ 0 h 1790163"/>
                <a:gd name="connsiteX3" fmla="*/ 2462441 w 2462441"/>
                <a:gd name="connsiteY3" fmla="*/ 324547 h 1790163"/>
                <a:gd name="connsiteX4" fmla="*/ 801066 w 2462441"/>
                <a:gd name="connsiteY4" fmla="*/ 1790163 h 1790163"/>
                <a:gd name="connsiteX5" fmla="*/ 0 w 2462441"/>
                <a:gd name="connsiteY5" fmla="*/ 958188 h 1790163"/>
                <a:gd name="connsiteX6" fmla="*/ 360609 w 2462441"/>
                <a:gd name="connsiteY6" fmla="*/ 631065 h 179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2441" h="1790163">
                  <a:moveTo>
                    <a:pt x="360609" y="631065"/>
                  </a:moveTo>
                  <a:lnTo>
                    <a:pt x="847430" y="1187432"/>
                  </a:lnTo>
                  <a:lnTo>
                    <a:pt x="2176530" y="0"/>
                  </a:lnTo>
                  <a:lnTo>
                    <a:pt x="2462441" y="324547"/>
                  </a:lnTo>
                  <a:lnTo>
                    <a:pt x="801066" y="1790163"/>
                  </a:lnTo>
                  <a:lnTo>
                    <a:pt x="0" y="958188"/>
                  </a:lnTo>
                  <a:lnTo>
                    <a:pt x="360609" y="6310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5100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2"/>
                                        </p:tgtEl>
                                        <p:attrNameLst>
                                          <p:attrName>style.color</p:attrName>
                                        </p:attrNameLst>
                                      </p:cBhvr>
                                      <p:to>
                                        <a:schemeClr val="bg1"/>
                                      </p:to>
                                    </p:animClr>
                                    <p:animClr clrSpc="rgb" dir="cw">
                                      <p:cBhvr>
                                        <p:cTn id="7" dur="250" autoRev="1" fill="remove"/>
                                        <p:tgtEl>
                                          <p:spTgt spid="22"/>
                                        </p:tgtEl>
                                        <p:attrNameLst>
                                          <p:attrName>fillcolor</p:attrName>
                                        </p:attrNameLst>
                                      </p:cBhvr>
                                      <p:to>
                                        <a:schemeClr val="bg1"/>
                                      </p:to>
                                    </p:animClr>
                                    <p:set>
                                      <p:cBhvr>
                                        <p:cTn id="8" dur="250" autoRev="1" fill="remove"/>
                                        <p:tgtEl>
                                          <p:spTgt spid="22"/>
                                        </p:tgtEl>
                                        <p:attrNameLst>
                                          <p:attrName>fill.type</p:attrName>
                                        </p:attrNameLst>
                                      </p:cBhvr>
                                      <p:to>
                                        <p:strVal val="solid"/>
                                      </p:to>
                                    </p:set>
                                    <p:set>
                                      <p:cBhvr>
                                        <p:cTn id="9" dur="250" autoRev="1" fill="remove"/>
                                        <p:tgtEl>
                                          <p:spTgt spid="2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style.rotation</p:attrName>
                                        </p:attrNameLst>
                                      </p:cBhvr>
                                      <p:tavLst>
                                        <p:tav tm="0">
                                          <p:val>
                                            <p:fltVal val="90"/>
                                          </p:val>
                                        </p:tav>
                                        <p:tav tm="100000">
                                          <p:val>
                                            <p:fltVal val="0"/>
                                          </p:val>
                                        </p:tav>
                                      </p:tavLst>
                                    </p:anim>
                                    <p:animEffect transition="in" filter="fade">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그림 개체 틀 26">
            <a:extLst>
              <a:ext uri="{FF2B5EF4-FFF2-40B4-BE49-F238E27FC236}">
                <a16:creationId xmlns:a16="http://schemas.microsoft.com/office/drawing/2014/main" id="{B7C1966F-B5C4-4602-8048-83746F5C05F8}"/>
              </a:ext>
            </a:extLst>
          </p:cNvPr>
          <p:cNvSpPr>
            <a:spLocks noGrp="1"/>
          </p:cNvSpPr>
          <p:nvPr>
            <p:ph type="pic" sz="quarter" idx="14"/>
          </p:nvPr>
        </p:nvSpPr>
        <p:spPr/>
      </p:sp>
      <p:grpSp>
        <p:nvGrpSpPr>
          <p:cNvPr id="12" name="Group 10">
            <a:extLst>
              <a:ext uri="{FF2B5EF4-FFF2-40B4-BE49-F238E27FC236}">
                <a16:creationId xmlns:a16="http://schemas.microsoft.com/office/drawing/2014/main" id="{D17C5636-B6CD-496C-9955-640B59A5FE7A}"/>
              </a:ext>
            </a:extLst>
          </p:cNvPr>
          <p:cNvGrpSpPr/>
          <p:nvPr/>
        </p:nvGrpSpPr>
        <p:grpSpPr>
          <a:xfrm flipH="1">
            <a:off x="425156" y="1012432"/>
            <a:ext cx="3283775" cy="1637462"/>
            <a:chOff x="8861521" y="1098662"/>
            <a:chExt cx="3283775" cy="1025874"/>
          </a:xfrm>
        </p:grpSpPr>
        <p:sp>
          <p:nvSpPr>
            <p:cNvPr id="13" name="TextBox 12">
              <a:extLst>
                <a:ext uri="{FF2B5EF4-FFF2-40B4-BE49-F238E27FC236}">
                  <a16:creationId xmlns:a16="http://schemas.microsoft.com/office/drawing/2014/main" id="{7B55B250-5741-4FAD-B178-0EC92843390C}"/>
                </a:ext>
              </a:extLst>
            </p:cNvPr>
            <p:cNvSpPr txBox="1"/>
            <p:nvPr/>
          </p:nvSpPr>
          <p:spPr>
            <a:xfrm>
              <a:off x="8861521" y="1098662"/>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Manager logs in.</a:t>
              </a:r>
            </a:p>
          </p:txBody>
        </p:sp>
        <p:sp>
          <p:nvSpPr>
            <p:cNvPr id="14" name="TextBox 13">
              <a:extLst>
                <a:ext uri="{FF2B5EF4-FFF2-40B4-BE49-F238E27FC236}">
                  <a16:creationId xmlns:a16="http://schemas.microsoft.com/office/drawing/2014/main" id="{3E44BADD-5319-4940-AEF2-F65068192F84}"/>
                </a:ext>
              </a:extLst>
            </p:cNvPr>
            <p:cNvSpPr txBox="1"/>
            <p:nvPr/>
          </p:nvSpPr>
          <p:spPr>
            <a:xfrm>
              <a:off x="8861744" y="1490238"/>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Considers leave requests.</a:t>
              </a:r>
            </a:p>
          </p:txBody>
        </p:sp>
        <p:sp>
          <p:nvSpPr>
            <p:cNvPr id="17" name="TextBox 16">
              <a:extLst>
                <a:ext uri="{FF2B5EF4-FFF2-40B4-BE49-F238E27FC236}">
                  <a16:creationId xmlns:a16="http://schemas.microsoft.com/office/drawing/2014/main" id="{ED7D4B6E-FFB8-4E6B-8671-D23F5C146B62}"/>
                </a:ext>
              </a:extLst>
            </p:cNvPr>
            <p:cNvSpPr txBox="1"/>
            <p:nvPr/>
          </p:nvSpPr>
          <p:spPr>
            <a:xfrm>
              <a:off x="8861521" y="1835226"/>
              <a:ext cx="3283552" cy="289310"/>
            </a:xfrm>
            <a:prstGeom prst="rect">
              <a:avLst/>
            </a:prstGeom>
            <a:noFill/>
          </p:spPr>
          <p:txBody>
            <a:bodyPr wrap="square" rtlCol="0" anchor="ctr" anchorCtr="0">
              <a:noAutofit/>
            </a:bodyPr>
            <a:lstStyle/>
            <a:p>
              <a:pPr marL="285750" indent="-285750">
                <a:lnSpc>
                  <a:spcPct val="80000"/>
                </a:lnSpc>
                <a:buFont typeface="Wingdings" panose="05000000000000000000" pitchFamily="2" charset="2"/>
                <a:buChar char="ü"/>
              </a:pPr>
              <a:r>
                <a:rPr lang="en-US" altLang="ko-KR" sz="1600" dirty="0">
                  <a:cs typeface="Arial" pitchFamily="34" charset="0"/>
                </a:rPr>
                <a:t>Updates the routine in the database.</a:t>
              </a:r>
            </a:p>
          </p:txBody>
        </p:sp>
      </p:grpSp>
      <p:sp>
        <p:nvSpPr>
          <p:cNvPr id="21" name="Rectangle 19">
            <a:extLst>
              <a:ext uri="{FF2B5EF4-FFF2-40B4-BE49-F238E27FC236}">
                <a16:creationId xmlns:a16="http://schemas.microsoft.com/office/drawing/2014/main" id="{A941BA51-7FD5-42B2-94C9-6FD3C1D5F580}"/>
              </a:ext>
            </a:extLst>
          </p:cNvPr>
          <p:cNvSpPr/>
          <p:nvPr/>
        </p:nvSpPr>
        <p:spPr>
          <a:xfrm>
            <a:off x="0" y="4472492"/>
            <a:ext cx="12192000" cy="93731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7095AD0-F6BC-46FF-A971-DCBBD117DD7F}"/>
              </a:ext>
            </a:extLst>
          </p:cNvPr>
          <p:cNvSpPr txBox="1"/>
          <p:nvPr/>
        </p:nvSpPr>
        <p:spPr>
          <a:xfrm>
            <a:off x="354990" y="4450692"/>
            <a:ext cx="3336114" cy="980910"/>
          </a:xfrm>
          <a:prstGeom prst="rect">
            <a:avLst/>
          </a:prstGeom>
          <a:noFill/>
        </p:spPr>
        <p:txBody>
          <a:bodyPr wrap="square" rtlCol="0" anchor="ctr">
            <a:spAutoFit/>
          </a:bodyPr>
          <a:lstStyle/>
          <a:p>
            <a:pPr marL="0" marR="0">
              <a:lnSpc>
                <a:spcPct val="107000"/>
              </a:lnSpc>
              <a:spcBef>
                <a:spcPts val="0"/>
              </a:spcBef>
              <a:spcAft>
                <a:spcPts val="800"/>
              </a:spcAft>
            </a:pPr>
            <a:r>
              <a:rPr lang="en-US" sz="2800" b="1" dirty="0">
                <a:solidFill>
                  <a:schemeClr val="bg1"/>
                </a:solidFill>
                <a:cs typeface="Arial" pitchFamily="34" charset="0"/>
              </a:rPr>
              <a:t>Create Duty Schedule:</a:t>
            </a:r>
          </a:p>
        </p:txBody>
      </p:sp>
      <p:grpSp>
        <p:nvGrpSpPr>
          <p:cNvPr id="2" name="Group 1">
            <a:extLst>
              <a:ext uri="{FF2B5EF4-FFF2-40B4-BE49-F238E27FC236}">
                <a16:creationId xmlns:a16="http://schemas.microsoft.com/office/drawing/2014/main" id="{C0A482E3-0929-15B9-15FF-AEBC2F113D26}"/>
              </a:ext>
            </a:extLst>
          </p:cNvPr>
          <p:cNvGrpSpPr/>
          <p:nvPr/>
        </p:nvGrpSpPr>
        <p:grpSpPr>
          <a:xfrm>
            <a:off x="3952809" y="0"/>
            <a:ext cx="4322036" cy="6858000"/>
            <a:chOff x="8767903" y="321074"/>
            <a:chExt cx="1576880" cy="3147176"/>
          </a:xfrm>
        </p:grpSpPr>
        <p:sp>
          <p:nvSpPr>
            <p:cNvPr id="28" name="Graphic 2">
              <a:extLst>
                <a:ext uri="{FF2B5EF4-FFF2-40B4-BE49-F238E27FC236}">
                  <a16:creationId xmlns:a16="http://schemas.microsoft.com/office/drawing/2014/main" id="{8C9BA9C1-2A96-7D8F-B5C5-1ABE1439EE32}"/>
                </a:ext>
              </a:extLst>
            </p:cNvPr>
            <p:cNvSpPr/>
            <p:nvPr/>
          </p:nvSpPr>
          <p:spPr>
            <a:xfrm>
              <a:off x="8770344" y="321074"/>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9" name="Graphic 2">
              <a:extLst>
                <a:ext uri="{FF2B5EF4-FFF2-40B4-BE49-F238E27FC236}">
                  <a16:creationId xmlns:a16="http://schemas.microsoft.com/office/drawing/2014/main" id="{49916E2C-21C5-B316-3200-42740F6ECDD6}"/>
                </a:ext>
              </a:extLst>
            </p:cNvPr>
            <p:cNvSpPr/>
            <p:nvPr/>
          </p:nvSpPr>
          <p:spPr>
            <a:xfrm>
              <a:off x="8791415" y="337581"/>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D6EEFC8A-A4E9-2DFB-E2CD-0140BDFA45D7}"/>
                </a:ext>
              </a:extLst>
            </p:cNvPr>
            <p:cNvSpPr/>
            <p:nvPr/>
          </p:nvSpPr>
          <p:spPr>
            <a:xfrm>
              <a:off x="8828208" y="391212"/>
              <a:ext cx="1456965" cy="3006900"/>
            </a:xfrm>
            <a:custGeom>
              <a:avLst/>
              <a:gdLst>
                <a:gd name="connsiteX0" fmla="*/ 2682906 w 3006269"/>
                <a:gd name="connsiteY0" fmla="*/ 0 h 6553162"/>
                <a:gd name="connsiteX1" fmla="*/ 2383121 w 3006269"/>
                <a:gd name="connsiteY1" fmla="*/ 0 h 6553162"/>
                <a:gd name="connsiteX2" fmla="*/ 2355366 w 3006269"/>
                <a:gd name="connsiteY2" fmla="*/ 27755 h 6553162"/>
                <a:gd name="connsiteX3" fmla="*/ 2355366 w 3006269"/>
                <a:gd name="connsiteY3" fmla="*/ 27755 h 6553162"/>
                <a:gd name="connsiteX4" fmla="*/ 2140599 w 3006269"/>
                <a:gd name="connsiteY4" fmla="*/ 242523 h 6553162"/>
                <a:gd name="connsiteX5" fmla="*/ 852197 w 3006269"/>
                <a:gd name="connsiteY5" fmla="*/ 242523 h 6553162"/>
                <a:gd name="connsiteX6" fmla="*/ 637430 w 3006269"/>
                <a:gd name="connsiteY6" fmla="*/ 27755 h 6553162"/>
                <a:gd name="connsiteX7" fmla="*/ 637430 w 3006269"/>
                <a:gd name="connsiteY7" fmla="*/ 27755 h 6553162"/>
                <a:gd name="connsiteX8" fmla="*/ 609675 w 3006269"/>
                <a:gd name="connsiteY8" fmla="*/ 0 h 6553162"/>
                <a:gd name="connsiteX9" fmla="*/ 323363 w 3006269"/>
                <a:gd name="connsiteY9" fmla="*/ 0 h 6553162"/>
                <a:gd name="connsiteX10" fmla="*/ 0 w 3006269"/>
                <a:gd name="connsiteY10" fmla="*/ 323363 h 6553162"/>
                <a:gd name="connsiteX11" fmla="*/ 0 w 3006269"/>
                <a:gd name="connsiteY11" fmla="*/ 6229799 h 6553162"/>
                <a:gd name="connsiteX12" fmla="*/ 323363 w 3006269"/>
                <a:gd name="connsiteY12" fmla="*/ 6553163 h 6553162"/>
                <a:gd name="connsiteX13" fmla="*/ 2682906 w 3006269"/>
                <a:gd name="connsiteY13" fmla="*/ 6553163 h 6553162"/>
                <a:gd name="connsiteX14" fmla="*/ 3006269 w 3006269"/>
                <a:gd name="connsiteY14" fmla="*/ 6229799 h 6553162"/>
                <a:gd name="connsiteX15" fmla="*/ 3006269 w 3006269"/>
                <a:gd name="connsiteY15" fmla="*/ 323363 h 6553162"/>
                <a:gd name="connsiteX16" fmla="*/ 2682906 w 3006269"/>
                <a:gd name="connsiteY16" fmla="*/ 0 h 655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6269" h="6553162">
                  <a:moveTo>
                    <a:pt x="2682906" y="0"/>
                  </a:moveTo>
                  <a:lnTo>
                    <a:pt x="2383121" y="0"/>
                  </a:lnTo>
                  <a:cubicBezTo>
                    <a:pt x="2367761" y="0"/>
                    <a:pt x="2355366" y="12463"/>
                    <a:pt x="2355366" y="27755"/>
                  </a:cubicBezTo>
                  <a:lnTo>
                    <a:pt x="2355366" y="27755"/>
                  </a:lnTo>
                  <a:cubicBezTo>
                    <a:pt x="2355366" y="146322"/>
                    <a:pt x="2259233" y="242523"/>
                    <a:pt x="2140599" y="242523"/>
                  </a:cubicBezTo>
                  <a:lnTo>
                    <a:pt x="852197" y="242523"/>
                  </a:lnTo>
                  <a:cubicBezTo>
                    <a:pt x="733631" y="242523"/>
                    <a:pt x="637430" y="146389"/>
                    <a:pt x="637430" y="27755"/>
                  </a:cubicBezTo>
                  <a:lnTo>
                    <a:pt x="637430" y="27755"/>
                  </a:lnTo>
                  <a:cubicBezTo>
                    <a:pt x="637430" y="12396"/>
                    <a:pt x="624967" y="0"/>
                    <a:pt x="609675" y="0"/>
                  </a:cubicBezTo>
                  <a:lnTo>
                    <a:pt x="323363" y="0"/>
                  </a:lnTo>
                  <a:cubicBezTo>
                    <a:pt x="144772" y="0"/>
                    <a:pt x="0" y="144773"/>
                    <a:pt x="0" y="323363"/>
                  </a:cubicBezTo>
                  <a:lnTo>
                    <a:pt x="0" y="6229799"/>
                  </a:lnTo>
                  <a:cubicBezTo>
                    <a:pt x="0" y="6408390"/>
                    <a:pt x="144772" y="6553163"/>
                    <a:pt x="323363" y="6553163"/>
                  </a:cubicBezTo>
                  <a:lnTo>
                    <a:pt x="2682906" y="6553163"/>
                  </a:lnTo>
                  <a:cubicBezTo>
                    <a:pt x="2861497" y="6553163"/>
                    <a:pt x="3006269" y="6408390"/>
                    <a:pt x="3006269" y="6229799"/>
                  </a:cubicBezTo>
                  <a:lnTo>
                    <a:pt x="3006269" y="323363"/>
                  </a:lnTo>
                  <a:cubicBezTo>
                    <a:pt x="3006269" y="144773"/>
                    <a:pt x="2861497" y="0"/>
                    <a:pt x="2682906" y="0"/>
                  </a:cubicBezTo>
                  <a:close/>
                </a:path>
              </a:pathLst>
            </a:custGeom>
            <a:solidFill>
              <a:schemeClr val="accent2">
                <a:lumMod val="20000"/>
                <a:lumOff val="80000"/>
              </a:schemeClr>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DAA845CD-8343-50F4-9CB1-ED6532196C8F}"/>
                </a:ext>
              </a:extLst>
            </p:cNvPr>
            <p:cNvSpPr/>
            <p:nvPr/>
          </p:nvSpPr>
          <p:spPr>
            <a:xfrm>
              <a:off x="8768181" y="768762"/>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0BFE53E0-157C-1CED-0CE6-3B3599A9F1EC}"/>
                </a:ext>
              </a:extLst>
            </p:cNvPr>
            <p:cNvSpPr/>
            <p:nvPr/>
          </p:nvSpPr>
          <p:spPr>
            <a:xfrm>
              <a:off x="8768181" y="998836"/>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437EC3C5-38DB-8CBA-5B2E-65E08CA349DC}"/>
                </a:ext>
              </a:extLst>
            </p:cNvPr>
            <p:cNvSpPr/>
            <p:nvPr/>
          </p:nvSpPr>
          <p:spPr>
            <a:xfrm>
              <a:off x="8768212" y="1014199"/>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3DC290B4-C4D3-DCC8-A895-3E8D2335F9FA}"/>
                </a:ext>
              </a:extLst>
            </p:cNvPr>
            <p:cNvSpPr/>
            <p:nvPr/>
          </p:nvSpPr>
          <p:spPr>
            <a:xfrm>
              <a:off x="8767903" y="1284426"/>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4616394C-C539-DC7C-9399-62FE49453AFB}"/>
                </a:ext>
              </a:extLst>
            </p:cNvPr>
            <p:cNvSpPr/>
            <p:nvPr/>
          </p:nvSpPr>
          <p:spPr>
            <a:xfrm>
              <a:off x="8767903" y="1299789"/>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6" name="Graphic 2">
              <a:extLst>
                <a:ext uri="{FF2B5EF4-FFF2-40B4-BE49-F238E27FC236}">
                  <a16:creationId xmlns:a16="http://schemas.microsoft.com/office/drawing/2014/main" id="{365566F3-15A7-A590-BEFD-654234F755AD}"/>
                </a:ext>
              </a:extLst>
            </p:cNvPr>
            <p:cNvSpPr/>
            <p:nvPr/>
          </p:nvSpPr>
          <p:spPr>
            <a:xfrm>
              <a:off x="10329421" y="1070581"/>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0D65D3FD-BAB6-1884-93FD-C117FCC0CB03}"/>
                </a:ext>
              </a:extLst>
            </p:cNvPr>
            <p:cNvSpPr/>
            <p:nvPr/>
          </p:nvSpPr>
          <p:spPr>
            <a:xfrm>
              <a:off x="10336097" y="1095464"/>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8" name="Graphic 2">
              <a:extLst>
                <a:ext uri="{FF2B5EF4-FFF2-40B4-BE49-F238E27FC236}">
                  <a16:creationId xmlns:a16="http://schemas.microsoft.com/office/drawing/2014/main" id="{499E776C-FEB2-1778-888E-D3B691BFA919}"/>
                </a:ext>
              </a:extLst>
            </p:cNvPr>
            <p:cNvSpPr/>
            <p:nvPr/>
          </p:nvSpPr>
          <p:spPr>
            <a:xfrm>
              <a:off x="10332357" y="1794710"/>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9" name="Graphic 2">
              <a:extLst>
                <a:ext uri="{FF2B5EF4-FFF2-40B4-BE49-F238E27FC236}">
                  <a16:creationId xmlns:a16="http://schemas.microsoft.com/office/drawing/2014/main" id="{A2BC3863-62CB-2616-E15A-D575087A0B0A}"/>
                </a:ext>
              </a:extLst>
            </p:cNvPr>
            <p:cNvSpPr/>
            <p:nvPr/>
          </p:nvSpPr>
          <p:spPr>
            <a:xfrm>
              <a:off x="10337736" y="1811742"/>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40" name="Oval 216">
              <a:extLst>
                <a:ext uri="{FF2B5EF4-FFF2-40B4-BE49-F238E27FC236}">
                  <a16:creationId xmlns:a16="http://schemas.microsoft.com/office/drawing/2014/main" id="{9BCE9B5B-BA12-6F31-A9DB-4A7B429829C8}"/>
                </a:ext>
              </a:extLst>
            </p:cNvPr>
            <p:cNvSpPr>
              <a:spLocks noChangeAspect="1"/>
            </p:cNvSpPr>
            <p:nvPr/>
          </p:nvSpPr>
          <p:spPr>
            <a:xfrm>
              <a:off x="9814828" y="385879"/>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217">
              <a:extLst>
                <a:ext uri="{FF2B5EF4-FFF2-40B4-BE49-F238E27FC236}">
                  <a16:creationId xmlns:a16="http://schemas.microsoft.com/office/drawing/2014/main" id="{86E920FC-047A-BE71-CA33-913D1337AF08}"/>
                </a:ext>
              </a:extLst>
            </p:cNvPr>
            <p:cNvSpPr>
              <a:spLocks noChangeAspect="1"/>
            </p:cNvSpPr>
            <p:nvPr/>
          </p:nvSpPr>
          <p:spPr>
            <a:xfrm>
              <a:off x="9819400" y="390451"/>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8">
              <a:extLst>
                <a:ext uri="{FF2B5EF4-FFF2-40B4-BE49-F238E27FC236}">
                  <a16:creationId xmlns:a16="http://schemas.microsoft.com/office/drawing/2014/main" id="{5DDB48B8-1446-20EE-4B28-20CB8D4E6A64}"/>
                </a:ext>
              </a:extLst>
            </p:cNvPr>
            <p:cNvSpPr/>
            <p:nvPr/>
          </p:nvSpPr>
          <p:spPr>
            <a:xfrm>
              <a:off x="9835585" y="406636"/>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Oval 219">
              <a:extLst>
                <a:ext uri="{FF2B5EF4-FFF2-40B4-BE49-F238E27FC236}">
                  <a16:creationId xmlns:a16="http://schemas.microsoft.com/office/drawing/2014/main" id="{EA3719A3-4696-F91D-A7BE-98E689095562}"/>
                </a:ext>
              </a:extLst>
            </p:cNvPr>
            <p:cNvSpPr/>
            <p:nvPr/>
          </p:nvSpPr>
          <p:spPr>
            <a:xfrm>
              <a:off x="9843013" y="414064"/>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4" name="Graphic 2">
              <a:extLst>
                <a:ext uri="{FF2B5EF4-FFF2-40B4-BE49-F238E27FC236}">
                  <a16:creationId xmlns:a16="http://schemas.microsoft.com/office/drawing/2014/main" id="{98F5C323-6F82-D232-A085-9DFF1A12E414}"/>
                </a:ext>
              </a:extLst>
            </p:cNvPr>
            <p:cNvSpPr/>
            <p:nvPr userDrawn="1"/>
          </p:nvSpPr>
          <p:spPr>
            <a:xfrm flipH="1">
              <a:off x="8769273" y="781546"/>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grpSp>
      <p:sp>
        <p:nvSpPr>
          <p:cNvPr id="45" name="자유형: 도형 28">
            <a:extLst>
              <a:ext uri="{FF2B5EF4-FFF2-40B4-BE49-F238E27FC236}">
                <a16:creationId xmlns:a16="http://schemas.microsoft.com/office/drawing/2014/main" id="{9953F145-81C1-A82B-D548-82465C6A1197}"/>
              </a:ext>
            </a:extLst>
          </p:cNvPr>
          <p:cNvSpPr/>
          <p:nvPr/>
        </p:nvSpPr>
        <p:spPr>
          <a:xfrm rot="17116535" flipV="1">
            <a:off x="2541149" y="1960861"/>
            <a:ext cx="2222335" cy="3440489"/>
          </a:xfrm>
          <a:custGeom>
            <a:avLst/>
            <a:gdLst>
              <a:gd name="connsiteX0" fmla="*/ 640419 w 1260127"/>
              <a:gd name="connsiteY0" fmla="*/ 761890 h 1663458"/>
              <a:gd name="connsiteX1" fmla="*/ 498236 w 1260127"/>
              <a:gd name="connsiteY1" fmla="*/ 914428 h 1663458"/>
              <a:gd name="connsiteX2" fmla="*/ 565544 w 1260127"/>
              <a:gd name="connsiteY2" fmla="*/ 1015987 h 1663458"/>
              <a:gd name="connsiteX3" fmla="*/ 712108 w 1260127"/>
              <a:gd name="connsiteY3" fmla="*/ 1060195 h 1663458"/>
              <a:gd name="connsiteX4" fmla="*/ 847918 w 1260127"/>
              <a:gd name="connsiteY4" fmla="*/ 1037095 h 1663458"/>
              <a:gd name="connsiteX5" fmla="*/ 861459 w 1260127"/>
              <a:gd name="connsiteY5" fmla="*/ 1015190 h 1663458"/>
              <a:gd name="connsiteX6" fmla="*/ 798134 w 1260127"/>
              <a:gd name="connsiteY6" fmla="*/ 850307 h 1663458"/>
              <a:gd name="connsiteX7" fmla="*/ 640419 w 1260127"/>
              <a:gd name="connsiteY7" fmla="*/ 761890 h 1663458"/>
              <a:gd name="connsiteX8" fmla="*/ 917615 w 1260127"/>
              <a:gd name="connsiteY8" fmla="*/ 529998 h 1663458"/>
              <a:gd name="connsiteX9" fmla="*/ 884558 w 1260127"/>
              <a:gd name="connsiteY9" fmla="*/ 553197 h 1663458"/>
              <a:gd name="connsiteX10" fmla="*/ 885355 w 1260127"/>
              <a:gd name="connsiteY10" fmla="*/ 631657 h 1663458"/>
              <a:gd name="connsiteX11" fmla="*/ 974169 w 1260127"/>
              <a:gd name="connsiteY11" fmla="*/ 675865 h 1663458"/>
              <a:gd name="connsiteX12" fmla="*/ 1042672 w 1260127"/>
              <a:gd name="connsiteY12" fmla="*/ 657942 h 1663458"/>
              <a:gd name="connsiteX13" fmla="*/ 1053027 w 1260127"/>
              <a:gd name="connsiteY13" fmla="*/ 643206 h 1663458"/>
              <a:gd name="connsiteX14" fmla="*/ 957840 w 1260127"/>
              <a:gd name="connsiteY14" fmla="*/ 530098 h 1663458"/>
              <a:gd name="connsiteX15" fmla="*/ 917615 w 1260127"/>
              <a:gd name="connsiteY15" fmla="*/ 529998 h 1663458"/>
              <a:gd name="connsiteX16" fmla="*/ 1153391 w 1260127"/>
              <a:gd name="connsiteY16" fmla="*/ 0 h 1663458"/>
              <a:gd name="connsiteX17" fmla="*/ 1260127 w 1260127"/>
              <a:gd name="connsiteY17" fmla="*/ 184399 h 1663458"/>
              <a:gd name="connsiteX18" fmla="*/ 1207555 w 1260127"/>
              <a:gd name="connsiteY18" fmla="*/ 184399 h 1663458"/>
              <a:gd name="connsiteX19" fmla="*/ 1162949 w 1260127"/>
              <a:gd name="connsiteY19" fmla="*/ 228209 h 1663458"/>
              <a:gd name="connsiteX20" fmla="*/ 1154984 w 1260127"/>
              <a:gd name="connsiteY20" fmla="*/ 456816 h 1663458"/>
              <a:gd name="connsiteX21" fmla="*/ 1127503 w 1260127"/>
              <a:gd name="connsiteY21" fmla="*/ 580678 h 1663458"/>
              <a:gd name="connsiteX22" fmla="*/ 1100819 w 1260127"/>
              <a:gd name="connsiteY22" fmla="*/ 631657 h 1663458"/>
              <a:gd name="connsiteX23" fmla="*/ 1077719 w 1260127"/>
              <a:gd name="connsiteY23" fmla="*/ 704540 h 1663458"/>
              <a:gd name="connsiteX24" fmla="*/ 893718 w 1260127"/>
              <a:gd name="connsiteY24" fmla="*/ 1039485 h 1663458"/>
              <a:gd name="connsiteX25" fmla="*/ 883762 w 1260127"/>
              <a:gd name="connsiteY25" fmla="*/ 1054620 h 1663458"/>
              <a:gd name="connsiteX26" fmla="*/ 548020 w 1260127"/>
              <a:gd name="connsiteY26" fmla="*/ 1486345 h 1663458"/>
              <a:gd name="connsiteX27" fmla="*/ 195949 w 1260127"/>
              <a:gd name="connsiteY27" fmla="*/ 1541704 h 1663458"/>
              <a:gd name="connsiteX28" fmla="*/ 150944 w 1260127"/>
              <a:gd name="connsiteY28" fmla="*/ 1558033 h 1663458"/>
              <a:gd name="connsiteX29" fmla="*/ 28277 w 1260127"/>
              <a:gd name="connsiteY29" fmla="*/ 1656406 h 1663458"/>
              <a:gd name="connsiteX30" fmla="*/ 0 w 1260127"/>
              <a:gd name="connsiteY30" fmla="*/ 1654016 h 1663458"/>
              <a:gd name="connsiteX31" fmla="*/ 0 w 1260127"/>
              <a:gd name="connsiteY31" fmla="*/ 1650034 h 1663458"/>
              <a:gd name="connsiteX32" fmla="*/ 63325 w 1260127"/>
              <a:gd name="connsiteY32" fmla="*/ 1589496 h 1663458"/>
              <a:gd name="connsiteX33" fmla="*/ 116295 w 1260127"/>
              <a:gd name="connsiteY33" fmla="*/ 1547280 h 1663458"/>
              <a:gd name="connsiteX34" fmla="*/ 116295 w 1260127"/>
              <a:gd name="connsiteY34" fmla="*/ 1519003 h 1663458"/>
              <a:gd name="connsiteX35" fmla="*/ 27481 w 1260127"/>
              <a:gd name="connsiteY35" fmla="*/ 1448111 h 1663458"/>
              <a:gd name="connsiteX36" fmla="*/ 398 w 1260127"/>
              <a:gd name="connsiteY36" fmla="*/ 1413063 h 1663458"/>
              <a:gd name="connsiteX37" fmla="*/ 398 w 1260127"/>
              <a:gd name="connsiteY37" fmla="*/ 1409080 h 1663458"/>
              <a:gd name="connsiteX38" fmla="*/ 30269 w 1260127"/>
              <a:gd name="connsiteY38" fmla="*/ 1408284 h 1663458"/>
              <a:gd name="connsiteX39" fmla="*/ 159308 w 1260127"/>
              <a:gd name="connsiteY39" fmla="*/ 1511436 h 1663458"/>
              <a:gd name="connsiteX40" fmla="*/ 180416 w 1260127"/>
              <a:gd name="connsiteY40" fmla="*/ 1520596 h 1663458"/>
              <a:gd name="connsiteX41" fmla="*/ 586652 w 1260127"/>
              <a:gd name="connsiteY41" fmla="*/ 1445323 h 1663458"/>
              <a:gd name="connsiteX42" fmla="*/ 835173 w 1260127"/>
              <a:gd name="connsiteY42" fmla="*/ 1203174 h 1663458"/>
              <a:gd name="connsiteX43" fmla="*/ 863848 w 1260127"/>
              <a:gd name="connsiteY43" fmla="*/ 1053823 h 1663458"/>
              <a:gd name="connsiteX44" fmla="*/ 740384 w 1260127"/>
              <a:gd name="connsiteY44" fmla="*/ 1080507 h 1663458"/>
              <a:gd name="connsiteX45" fmla="*/ 563154 w 1260127"/>
              <a:gd name="connsiteY45" fmla="*/ 1038689 h 1663458"/>
              <a:gd name="connsiteX46" fmla="*/ 479119 w 1260127"/>
              <a:gd name="connsiteY46" fmla="*/ 920801 h 1663458"/>
              <a:gd name="connsiteX47" fmla="*/ 645596 w 1260127"/>
              <a:gd name="connsiteY47" fmla="*/ 741977 h 1663458"/>
              <a:gd name="connsiteX48" fmla="*/ 827606 w 1260127"/>
              <a:gd name="connsiteY48" fmla="*/ 856281 h 1663458"/>
              <a:gd name="connsiteX49" fmla="*/ 880974 w 1260127"/>
              <a:gd name="connsiteY49" fmla="*/ 1004836 h 1663458"/>
              <a:gd name="connsiteX50" fmla="*/ 898498 w 1260127"/>
              <a:gd name="connsiteY50" fmla="*/ 1013200 h 1663458"/>
              <a:gd name="connsiteX51" fmla="*/ 1056213 w 1260127"/>
              <a:gd name="connsiteY51" fmla="*/ 749545 h 1663458"/>
              <a:gd name="connsiteX52" fmla="*/ 1058602 w 1260127"/>
              <a:gd name="connsiteY52" fmla="*/ 693787 h 1663458"/>
              <a:gd name="connsiteX53" fmla="*/ 1041078 w 1260127"/>
              <a:gd name="connsiteY53" fmla="*/ 682237 h 1663458"/>
              <a:gd name="connsiteX54" fmla="*/ 926775 w 1260127"/>
              <a:gd name="connsiteY54" fmla="*/ 688609 h 1663458"/>
              <a:gd name="connsiteX55" fmla="*/ 866238 w 1260127"/>
              <a:gd name="connsiteY55" fmla="*/ 639622 h 1663458"/>
              <a:gd name="connsiteX56" fmla="*/ 871017 w 1260127"/>
              <a:gd name="connsiteY56" fmla="*/ 538860 h 1663458"/>
              <a:gd name="connsiteX57" fmla="*/ 966602 w 1260127"/>
              <a:gd name="connsiteY57" fmla="*/ 512175 h 1663458"/>
              <a:gd name="connsiteX58" fmla="*/ 1064178 w 1260127"/>
              <a:gd name="connsiteY58" fmla="*/ 610548 h 1663458"/>
              <a:gd name="connsiteX59" fmla="*/ 1072144 w 1260127"/>
              <a:gd name="connsiteY59" fmla="*/ 630860 h 1663458"/>
              <a:gd name="connsiteX60" fmla="*/ 1074135 w 1260127"/>
              <a:gd name="connsiteY60" fmla="*/ 633250 h 1663458"/>
              <a:gd name="connsiteX61" fmla="*/ 1111971 w 1260127"/>
              <a:gd name="connsiteY61" fmla="*/ 564747 h 1663458"/>
              <a:gd name="connsiteX62" fmla="*/ 1142239 w 1260127"/>
              <a:gd name="connsiteY62" fmla="*/ 352867 h 1663458"/>
              <a:gd name="connsiteX63" fmla="*/ 1143036 w 1260127"/>
              <a:gd name="connsiteY63" fmla="*/ 201525 h 1663458"/>
              <a:gd name="connsiteX64" fmla="*/ 1124715 w 1260127"/>
              <a:gd name="connsiteY64" fmla="*/ 184001 h 1663458"/>
              <a:gd name="connsiteX65" fmla="*/ 1047052 w 1260127"/>
              <a:gd name="connsiteY65" fmla="*/ 184399 h 1663458"/>
              <a:gd name="connsiteX66" fmla="*/ 1153391 w 1260127"/>
              <a:gd name="connsiteY66" fmla="*/ 0 h 166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260127" h="1663458">
                <a:moveTo>
                  <a:pt x="640419" y="761890"/>
                </a:moveTo>
                <a:cubicBezTo>
                  <a:pt x="546029" y="754722"/>
                  <a:pt x="482704" y="822428"/>
                  <a:pt x="498236" y="914428"/>
                </a:cubicBezTo>
                <a:cubicBezTo>
                  <a:pt x="505405" y="957839"/>
                  <a:pt x="529700" y="991294"/>
                  <a:pt x="565544" y="1015987"/>
                </a:cubicBezTo>
                <a:cubicBezTo>
                  <a:pt x="612540" y="1048645"/>
                  <a:pt x="665908" y="1059797"/>
                  <a:pt x="712108" y="1060195"/>
                </a:cubicBezTo>
                <a:cubicBezTo>
                  <a:pt x="765476" y="1060195"/>
                  <a:pt x="807294" y="1052229"/>
                  <a:pt x="847918" y="1037095"/>
                </a:cubicBezTo>
                <a:cubicBezTo>
                  <a:pt x="859069" y="1033113"/>
                  <a:pt x="863052" y="1027537"/>
                  <a:pt x="861459" y="1015190"/>
                </a:cubicBezTo>
                <a:cubicBezTo>
                  <a:pt x="854290" y="954653"/>
                  <a:pt x="835173" y="898895"/>
                  <a:pt x="798134" y="850307"/>
                </a:cubicBezTo>
                <a:cubicBezTo>
                  <a:pt x="758307" y="798531"/>
                  <a:pt x="706930" y="766670"/>
                  <a:pt x="640419" y="761890"/>
                </a:cubicBezTo>
                <a:close/>
                <a:moveTo>
                  <a:pt x="917615" y="529998"/>
                </a:moveTo>
                <a:cubicBezTo>
                  <a:pt x="905169" y="533383"/>
                  <a:pt x="893918" y="540652"/>
                  <a:pt x="884558" y="553197"/>
                </a:cubicBezTo>
                <a:cubicBezTo>
                  <a:pt x="868628" y="574704"/>
                  <a:pt x="869026" y="605769"/>
                  <a:pt x="885355" y="631657"/>
                </a:cubicBezTo>
                <a:cubicBezTo>
                  <a:pt x="906065" y="664315"/>
                  <a:pt x="937927" y="673873"/>
                  <a:pt x="974169" y="675865"/>
                </a:cubicBezTo>
                <a:cubicBezTo>
                  <a:pt x="998065" y="674670"/>
                  <a:pt x="1021165" y="670289"/>
                  <a:pt x="1042672" y="657942"/>
                </a:cubicBezTo>
                <a:cubicBezTo>
                  <a:pt x="1048247" y="654756"/>
                  <a:pt x="1053425" y="651968"/>
                  <a:pt x="1053027" y="643206"/>
                </a:cubicBezTo>
                <a:cubicBezTo>
                  <a:pt x="1050239" y="600990"/>
                  <a:pt x="999658" y="538860"/>
                  <a:pt x="957840" y="530098"/>
                </a:cubicBezTo>
                <a:cubicBezTo>
                  <a:pt x="943702" y="527111"/>
                  <a:pt x="930061" y="526613"/>
                  <a:pt x="917615" y="529998"/>
                </a:cubicBezTo>
                <a:close/>
                <a:moveTo>
                  <a:pt x="1153391" y="0"/>
                </a:moveTo>
                <a:cubicBezTo>
                  <a:pt x="1189235" y="62130"/>
                  <a:pt x="1223486" y="121472"/>
                  <a:pt x="1260127" y="184399"/>
                </a:cubicBezTo>
                <a:cubicBezTo>
                  <a:pt x="1240214" y="184399"/>
                  <a:pt x="1223885" y="184399"/>
                  <a:pt x="1207555" y="184399"/>
                </a:cubicBezTo>
                <a:cubicBezTo>
                  <a:pt x="1162551" y="184399"/>
                  <a:pt x="1162551" y="184399"/>
                  <a:pt x="1162949" y="228209"/>
                </a:cubicBezTo>
                <a:cubicBezTo>
                  <a:pt x="1163347" y="304677"/>
                  <a:pt x="1164144" y="380746"/>
                  <a:pt x="1154984" y="456816"/>
                </a:cubicBezTo>
                <a:cubicBezTo>
                  <a:pt x="1149806" y="499033"/>
                  <a:pt x="1142239" y="540851"/>
                  <a:pt x="1127503" y="580678"/>
                </a:cubicBezTo>
                <a:cubicBezTo>
                  <a:pt x="1120732" y="598600"/>
                  <a:pt x="1114360" y="618115"/>
                  <a:pt x="1100819" y="631657"/>
                </a:cubicBezTo>
                <a:cubicBezTo>
                  <a:pt x="1079312" y="652765"/>
                  <a:pt x="1078118" y="676263"/>
                  <a:pt x="1077719" y="704540"/>
                </a:cubicBezTo>
                <a:cubicBezTo>
                  <a:pt x="1075728" y="848316"/>
                  <a:pt x="1021961" y="964610"/>
                  <a:pt x="893718" y="1039485"/>
                </a:cubicBezTo>
                <a:cubicBezTo>
                  <a:pt x="887346" y="1043070"/>
                  <a:pt x="883762" y="1046654"/>
                  <a:pt x="883762" y="1054620"/>
                </a:cubicBezTo>
                <a:cubicBezTo>
                  <a:pt x="878186" y="1281235"/>
                  <a:pt x="749943" y="1413063"/>
                  <a:pt x="548020" y="1486345"/>
                </a:cubicBezTo>
                <a:cubicBezTo>
                  <a:pt x="434513" y="1527366"/>
                  <a:pt x="315828" y="1540111"/>
                  <a:pt x="195949" y="1541704"/>
                </a:cubicBezTo>
                <a:cubicBezTo>
                  <a:pt x="178425" y="1542102"/>
                  <a:pt x="164486" y="1546483"/>
                  <a:pt x="150944" y="1558033"/>
                </a:cubicBezTo>
                <a:cubicBezTo>
                  <a:pt x="110321" y="1591488"/>
                  <a:pt x="68502" y="1622951"/>
                  <a:pt x="28277" y="1656406"/>
                </a:cubicBezTo>
                <a:cubicBezTo>
                  <a:pt x="16329" y="1666363"/>
                  <a:pt x="8364" y="1665964"/>
                  <a:pt x="0" y="1654016"/>
                </a:cubicBezTo>
                <a:cubicBezTo>
                  <a:pt x="0" y="1652822"/>
                  <a:pt x="0" y="1651228"/>
                  <a:pt x="0" y="1650034"/>
                </a:cubicBezTo>
                <a:cubicBezTo>
                  <a:pt x="13541" y="1621757"/>
                  <a:pt x="41022" y="1608215"/>
                  <a:pt x="63325" y="1589496"/>
                </a:cubicBezTo>
                <a:cubicBezTo>
                  <a:pt x="80451" y="1574760"/>
                  <a:pt x="99169" y="1562016"/>
                  <a:pt x="116295" y="1547280"/>
                </a:cubicBezTo>
                <a:cubicBezTo>
                  <a:pt x="129836" y="1535730"/>
                  <a:pt x="130234" y="1530553"/>
                  <a:pt x="116295" y="1519003"/>
                </a:cubicBezTo>
                <a:cubicBezTo>
                  <a:pt x="87221" y="1494708"/>
                  <a:pt x="57749" y="1471210"/>
                  <a:pt x="27481" y="1448111"/>
                </a:cubicBezTo>
                <a:cubicBezTo>
                  <a:pt x="16329" y="1436959"/>
                  <a:pt x="5974" y="1427002"/>
                  <a:pt x="398" y="1413063"/>
                </a:cubicBezTo>
                <a:cubicBezTo>
                  <a:pt x="398" y="1411868"/>
                  <a:pt x="398" y="1410275"/>
                  <a:pt x="398" y="1409080"/>
                </a:cubicBezTo>
                <a:cubicBezTo>
                  <a:pt x="9957" y="1395539"/>
                  <a:pt x="18320" y="1398725"/>
                  <a:pt x="30269" y="1408284"/>
                </a:cubicBezTo>
                <a:cubicBezTo>
                  <a:pt x="72883" y="1443331"/>
                  <a:pt x="116295" y="1477184"/>
                  <a:pt x="159308" y="1511436"/>
                </a:cubicBezTo>
                <a:cubicBezTo>
                  <a:pt x="165680" y="1516215"/>
                  <a:pt x="171256" y="1520994"/>
                  <a:pt x="180416" y="1520596"/>
                </a:cubicBezTo>
                <a:cubicBezTo>
                  <a:pt x="319811" y="1518206"/>
                  <a:pt x="457214" y="1502674"/>
                  <a:pt x="586652" y="1445323"/>
                </a:cubicBezTo>
                <a:cubicBezTo>
                  <a:pt x="699363" y="1395539"/>
                  <a:pt x="787779" y="1319868"/>
                  <a:pt x="835173" y="1203174"/>
                </a:cubicBezTo>
                <a:cubicBezTo>
                  <a:pt x="854290" y="1156179"/>
                  <a:pt x="863450" y="1106793"/>
                  <a:pt x="863848" y="1053823"/>
                </a:cubicBezTo>
                <a:cubicBezTo>
                  <a:pt x="822826" y="1068559"/>
                  <a:pt x="782601" y="1078914"/>
                  <a:pt x="740384" y="1080507"/>
                </a:cubicBezTo>
                <a:cubicBezTo>
                  <a:pt x="677458" y="1082897"/>
                  <a:pt x="617319" y="1072542"/>
                  <a:pt x="563154" y="1038689"/>
                </a:cubicBezTo>
                <a:cubicBezTo>
                  <a:pt x="518946" y="1011208"/>
                  <a:pt x="489076" y="972576"/>
                  <a:pt x="479119" y="920801"/>
                </a:cubicBezTo>
                <a:cubicBezTo>
                  <a:pt x="459206" y="815657"/>
                  <a:pt x="536868" y="732419"/>
                  <a:pt x="645596" y="741977"/>
                </a:cubicBezTo>
                <a:cubicBezTo>
                  <a:pt x="725648" y="748748"/>
                  <a:pt x="784194" y="790965"/>
                  <a:pt x="827606" y="856281"/>
                </a:cubicBezTo>
                <a:cubicBezTo>
                  <a:pt x="857476" y="901286"/>
                  <a:pt x="874601" y="951069"/>
                  <a:pt x="880974" y="1004836"/>
                </a:cubicBezTo>
                <a:cubicBezTo>
                  <a:pt x="882965" y="1020767"/>
                  <a:pt x="886948" y="1020368"/>
                  <a:pt x="898498" y="1013200"/>
                </a:cubicBezTo>
                <a:cubicBezTo>
                  <a:pt x="994879" y="951468"/>
                  <a:pt x="1042672" y="860662"/>
                  <a:pt x="1056213" y="749545"/>
                </a:cubicBezTo>
                <a:cubicBezTo>
                  <a:pt x="1058602" y="731224"/>
                  <a:pt x="1057806" y="712505"/>
                  <a:pt x="1058602" y="693787"/>
                </a:cubicBezTo>
                <a:cubicBezTo>
                  <a:pt x="1059001" y="680246"/>
                  <a:pt x="1056611" y="674670"/>
                  <a:pt x="1041078" y="682237"/>
                </a:cubicBezTo>
                <a:cubicBezTo>
                  <a:pt x="1004039" y="699362"/>
                  <a:pt x="965805" y="701752"/>
                  <a:pt x="926775" y="688609"/>
                </a:cubicBezTo>
                <a:cubicBezTo>
                  <a:pt x="900489" y="679847"/>
                  <a:pt x="880177" y="663916"/>
                  <a:pt x="866238" y="639622"/>
                </a:cubicBezTo>
                <a:cubicBezTo>
                  <a:pt x="847121" y="605769"/>
                  <a:pt x="848316" y="565544"/>
                  <a:pt x="871017" y="538860"/>
                </a:cubicBezTo>
                <a:cubicBezTo>
                  <a:pt x="896506" y="508591"/>
                  <a:pt x="929961" y="501422"/>
                  <a:pt x="966602" y="512175"/>
                </a:cubicBezTo>
                <a:cubicBezTo>
                  <a:pt x="1016386" y="526912"/>
                  <a:pt x="1044265" y="565146"/>
                  <a:pt x="1064178" y="610548"/>
                </a:cubicBezTo>
                <a:cubicBezTo>
                  <a:pt x="1066966" y="617319"/>
                  <a:pt x="1069356" y="624089"/>
                  <a:pt x="1072144" y="630860"/>
                </a:cubicBezTo>
                <a:cubicBezTo>
                  <a:pt x="1072542" y="631258"/>
                  <a:pt x="1072940" y="631657"/>
                  <a:pt x="1074135" y="633250"/>
                </a:cubicBezTo>
                <a:cubicBezTo>
                  <a:pt x="1093252" y="613734"/>
                  <a:pt x="1103607" y="589838"/>
                  <a:pt x="1111971" y="564747"/>
                </a:cubicBezTo>
                <a:cubicBezTo>
                  <a:pt x="1135070" y="495846"/>
                  <a:pt x="1139451" y="424556"/>
                  <a:pt x="1142239" y="352867"/>
                </a:cubicBezTo>
                <a:cubicBezTo>
                  <a:pt x="1144230" y="302685"/>
                  <a:pt x="1142239" y="252105"/>
                  <a:pt x="1143036" y="201525"/>
                </a:cubicBezTo>
                <a:cubicBezTo>
                  <a:pt x="1143434" y="187187"/>
                  <a:pt x="1138256" y="183603"/>
                  <a:pt x="1124715" y="184001"/>
                </a:cubicBezTo>
                <a:cubicBezTo>
                  <a:pt x="1100421" y="184797"/>
                  <a:pt x="1075728" y="184399"/>
                  <a:pt x="1047052" y="184399"/>
                </a:cubicBezTo>
                <a:cubicBezTo>
                  <a:pt x="1082897" y="122269"/>
                  <a:pt x="1117148" y="62927"/>
                  <a:pt x="1153391" y="0"/>
                </a:cubicBezTo>
                <a:close/>
              </a:path>
            </a:pathLst>
          </a:custGeom>
          <a:solidFill>
            <a:schemeClr val="accent1"/>
          </a:solidFill>
          <a:ln w="3981" cap="flat">
            <a:noFill/>
            <a:prstDash val="solid"/>
            <a:miter/>
          </a:ln>
        </p:spPr>
        <p:txBody>
          <a:bodyPr wrap="square" rtlCol="0" anchor="ctr">
            <a:noAutofit/>
          </a:bodyPr>
          <a:lstStyle/>
          <a:p>
            <a:endParaRPr lang="en-US"/>
          </a:p>
        </p:txBody>
      </p:sp>
      <p:grpSp>
        <p:nvGrpSpPr>
          <p:cNvPr id="46" name="그룹 39">
            <a:extLst>
              <a:ext uri="{FF2B5EF4-FFF2-40B4-BE49-F238E27FC236}">
                <a16:creationId xmlns:a16="http://schemas.microsoft.com/office/drawing/2014/main" id="{DC645540-A2E4-E2AB-2314-AAB5B5BF68C9}"/>
              </a:ext>
            </a:extLst>
          </p:cNvPr>
          <p:cNvGrpSpPr/>
          <p:nvPr/>
        </p:nvGrpSpPr>
        <p:grpSpPr>
          <a:xfrm>
            <a:off x="5654957" y="2830340"/>
            <a:ext cx="879217" cy="886735"/>
            <a:chOff x="3949971" y="3289143"/>
            <a:chExt cx="879217" cy="886735"/>
          </a:xfrm>
        </p:grpSpPr>
        <p:sp>
          <p:nvSpPr>
            <p:cNvPr id="47" name="자유형: 도형 27">
              <a:extLst>
                <a:ext uri="{FF2B5EF4-FFF2-40B4-BE49-F238E27FC236}">
                  <a16:creationId xmlns:a16="http://schemas.microsoft.com/office/drawing/2014/main" id="{BB916279-3E01-70B0-6B89-DBC1781DC125}"/>
                </a:ext>
              </a:extLst>
            </p:cNvPr>
            <p:cNvSpPr/>
            <p:nvPr/>
          </p:nvSpPr>
          <p:spPr>
            <a:xfrm>
              <a:off x="3949971" y="3289143"/>
              <a:ext cx="879217" cy="886734"/>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solidFill>
            <a:ln w="7691" cap="flat">
              <a:noFill/>
              <a:prstDash val="solid"/>
              <a:miter/>
            </a:ln>
          </p:spPr>
          <p:txBody>
            <a:bodyPr rtlCol="0" anchor="ctr"/>
            <a:lstStyle/>
            <a:p>
              <a:endParaRPr lang="ko-KR" altLang="en-US"/>
            </a:p>
          </p:txBody>
        </p:sp>
        <p:sp>
          <p:nvSpPr>
            <p:cNvPr id="48" name="자유형: 도형 32">
              <a:extLst>
                <a:ext uri="{FF2B5EF4-FFF2-40B4-BE49-F238E27FC236}">
                  <a16:creationId xmlns:a16="http://schemas.microsoft.com/office/drawing/2014/main" id="{B6B6651A-CAB7-460C-D9A1-28768556EDA1}"/>
                </a:ext>
              </a:extLst>
            </p:cNvPr>
            <p:cNvSpPr/>
            <p:nvPr/>
          </p:nvSpPr>
          <p:spPr>
            <a:xfrm>
              <a:off x="3949971" y="3746797"/>
              <a:ext cx="879217" cy="429081"/>
            </a:xfrm>
            <a:custGeom>
              <a:avLst/>
              <a:gdLst>
                <a:gd name="connsiteX0" fmla="*/ 270764 w 879217"/>
                <a:gd name="connsiteY0" fmla="*/ 265557 h 429081"/>
                <a:gd name="connsiteX1" fmla="*/ 291472 w 879217"/>
                <a:gd name="connsiteY1" fmla="*/ 277703 h 429081"/>
                <a:gd name="connsiteX2" fmla="*/ 291353 w 879217"/>
                <a:gd name="connsiteY2" fmla="*/ 302362 h 429081"/>
                <a:gd name="connsiteX3" fmla="*/ 245647 w 879217"/>
                <a:gd name="connsiteY3" fmla="*/ 362723 h 429081"/>
                <a:gd name="connsiteX4" fmla="*/ 211947 w 879217"/>
                <a:gd name="connsiteY4" fmla="*/ 364375 h 429081"/>
                <a:gd name="connsiteX5" fmla="*/ 208980 w 879217"/>
                <a:gd name="connsiteY5" fmla="*/ 330746 h 429081"/>
                <a:gd name="connsiteX6" fmla="*/ 250724 w 879217"/>
                <a:gd name="connsiteY6" fmla="*/ 275582 h 429081"/>
                <a:gd name="connsiteX7" fmla="*/ 270764 w 879217"/>
                <a:gd name="connsiteY7" fmla="*/ 265557 h 429081"/>
                <a:gd name="connsiteX8" fmla="*/ 463892 w 879217"/>
                <a:gd name="connsiteY8" fmla="*/ 265167 h 429081"/>
                <a:gd name="connsiteX9" fmla="*/ 473260 w 879217"/>
                <a:gd name="connsiteY9" fmla="*/ 268105 h 429081"/>
                <a:gd name="connsiteX10" fmla="*/ 482469 w 879217"/>
                <a:gd name="connsiteY10" fmla="*/ 301944 h 429081"/>
                <a:gd name="connsiteX11" fmla="*/ 411287 w 879217"/>
                <a:gd name="connsiteY11" fmla="*/ 415786 h 429081"/>
                <a:gd name="connsiteX12" fmla="*/ 390360 w 879217"/>
                <a:gd name="connsiteY12" fmla="*/ 426827 h 429081"/>
                <a:gd name="connsiteX13" fmla="*/ 369344 w 879217"/>
                <a:gd name="connsiteY13" fmla="*/ 413894 h 429081"/>
                <a:gd name="connsiteX14" fmla="*/ 371017 w 879217"/>
                <a:gd name="connsiteY14" fmla="*/ 388030 h 429081"/>
                <a:gd name="connsiteX15" fmla="*/ 410192 w 879217"/>
                <a:gd name="connsiteY15" fmla="*/ 328038 h 429081"/>
                <a:gd name="connsiteX16" fmla="*/ 439670 w 879217"/>
                <a:gd name="connsiteY16" fmla="*/ 278320 h 429081"/>
                <a:gd name="connsiteX17" fmla="*/ 463892 w 879217"/>
                <a:gd name="connsiteY17" fmla="*/ 265167 h 429081"/>
                <a:gd name="connsiteX18" fmla="*/ 148268 w 879217"/>
                <a:gd name="connsiteY18" fmla="*/ 160007 h 429081"/>
                <a:gd name="connsiteX19" fmla="*/ 157261 w 879217"/>
                <a:gd name="connsiteY19" fmla="*/ 163333 h 429081"/>
                <a:gd name="connsiteX20" fmla="*/ 165783 w 879217"/>
                <a:gd name="connsiteY20" fmla="*/ 196027 h 429081"/>
                <a:gd name="connsiteX21" fmla="*/ 123641 w 879217"/>
                <a:gd name="connsiteY21" fmla="*/ 254695 h 429081"/>
                <a:gd name="connsiteX22" fmla="*/ 103939 w 879217"/>
                <a:gd name="connsiteY22" fmla="*/ 262660 h 429081"/>
                <a:gd name="connsiteX23" fmla="*/ 83660 w 879217"/>
                <a:gd name="connsiteY23" fmla="*/ 248802 h 429081"/>
                <a:gd name="connsiteX24" fmla="*/ 86557 w 879217"/>
                <a:gd name="connsiteY24" fmla="*/ 223126 h 429081"/>
                <a:gd name="connsiteX25" fmla="*/ 124069 w 879217"/>
                <a:gd name="connsiteY25" fmla="*/ 170880 h 429081"/>
                <a:gd name="connsiteX26" fmla="*/ 148268 w 879217"/>
                <a:gd name="connsiteY26" fmla="*/ 160007 h 429081"/>
                <a:gd name="connsiteX27" fmla="*/ 681888 w 879217"/>
                <a:gd name="connsiteY27" fmla="*/ 96592 h 429081"/>
                <a:gd name="connsiteX28" fmla="*/ 704030 w 879217"/>
                <a:gd name="connsiteY28" fmla="*/ 123641 h 429081"/>
                <a:gd name="connsiteX29" fmla="*/ 699032 w 879217"/>
                <a:gd name="connsiteY29" fmla="*/ 151098 h 429081"/>
                <a:gd name="connsiteX30" fmla="*/ 616560 w 879217"/>
                <a:gd name="connsiteY30" fmla="*/ 390867 h 429081"/>
                <a:gd name="connsiteX31" fmla="*/ 583816 w 879217"/>
                <a:gd name="connsiteY31" fmla="*/ 402764 h 429081"/>
                <a:gd name="connsiteX32" fmla="*/ 572567 w 879217"/>
                <a:gd name="connsiteY32" fmla="*/ 369513 h 429081"/>
                <a:gd name="connsiteX33" fmla="*/ 597346 w 879217"/>
                <a:gd name="connsiteY33" fmla="*/ 316171 h 429081"/>
                <a:gd name="connsiteX34" fmla="*/ 655407 w 879217"/>
                <a:gd name="connsiteY34" fmla="*/ 117687 h 429081"/>
                <a:gd name="connsiteX35" fmla="*/ 681888 w 879217"/>
                <a:gd name="connsiteY35" fmla="*/ 96592 h 429081"/>
                <a:gd name="connsiteX36" fmla="*/ 359548 w 879217"/>
                <a:gd name="connsiteY36" fmla="*/ 46326 h 429081"/>
                <a:gd name="connsiteX37" fmla="*/ 381908 w 879217"/>
                <a:gd name="connsiteY37" fmla="*/ 73296 h 429081"/>
                <a:gd name="connsiteX38" fmla="*/ 376632 w 879217"/>
                <a:gd name="connsiteY38" fmla="*/ 100355 h 429081"/>
                <a:gd name="connsiteX39" fmla="*/ 324216 w 879217"/>
                <a:gd name="connsiteY39" fmla="*/ 246532 h 429081"/>
                <a:gd name="connsiteX40" fmla="*/ 288525 w 879217"/>
                <a:gd name="connsiteY40" fmla="*/ 256955 h 429081"/>
                <a:gd name="connsiteX41" fmla="*/ 280182 w 879217"/>
                <a:gd name="connsiteY41" fmla="*/ 225157 h 429081"/>
                <a:gd name="connsiteX42" fmla="*/ 306057 w 879217"/>
                <a:gd name="connsiteY42" fmla="*/ 166639 h 429081"/>
                <a:gd name="connsiteX43" fmla="*/ 333265 w 879217"/>
                <a:gd name="connsiteY43" fmla="*/ 67342 h 429081"/>
                <a:gd name="connsiteX44" fmla="*/ 359548 w 879217"/>
                <a:gd name="connsiteY44" fmla="*/ 46326 h 429081"/>
                <a:gd name="connsiteX45" fmla="*/ 608466 w 879217"/>
                <a:gd name="connsiteY45" fmla="*/ 1745 h 429081"/>
                <a:gd name="connsiteX46" fmla="*/ 632917 w 879217"/>
                <a:gd name="connsiteY46" fmla="*/ 28147 h 429081"/>
                <a:gd name="connsiteX47" fmla="*/ 625341 w 879217"/>
                <a:gd name="connsiteY47" fmla="*/ 98354 h 429081"/>
                <a:gd name="connsiteX48" fmla="*/ 586126 w 879217"/>
                <a:gd name="connsiteY48" fmla="*/ 255601 h 429081"/>
                <a:gd name="connsiteX49" fmla="*/ 508513 w 879217"/>
                <a:gd name="connsiteY49" fmla="*/ 416841 h 429081"/>
                <a:gd name="connsiteX50" fmla="*/ 482140 w 879217"/>
                <a:gd name="connsiteY50" fmla="*/ 428519 h 429081"/>
                <a:gd name="connsiteX51" fmla="*/ 463066 w 879217"/>
                <a:gd name="connsiteY51" fmla="*/ 407274 h 429081"/>
                <a:gd name="connsiteX52" fmla="*/ 467108 w 879217"/>
                <a:gd name="connsiteY52" fmla="*/ 390807 h 429081"/>
                <a:gd name="connsiteX53" fmla="*/ 512136 w 879217"/>
                <a:gd name="connsiteY53" fmla="*/ 307400 h 429081"/>
                <a:gd name="connsiteX54" fmla="*/ 573682 w 879217"/>
                <a:gd name="connsiteY54" fmla="*/ 111863 h 429081"/>
                <a:gd name="connsiteX55" fmla="*/ 584095 w 879217"/>
                <a:gd name="connsiteY55" fmla="*/ 25618 h 429081"/>
                <a:gd name="connsiteX56" fmla="*/ 608466 w 879217"/>
                <a:gd name="connsiteY56" fmla="*/ 1745 h 429081"/>
                <a:gd name="connsiteX57" fmla="*/ 118116 w 879217"/>
                <a:gd name="connsiteY57" fmla="*/ 520 h 429081"/>
                <a:gd name="connsiteX58" fmla="*/ 141452 w 879217"/>
                <a:gd name="connsiteY58" fmla="*/ 27928 h 429081"/>
                <a:gd name="connsiteX59" fmla="*/ 79827 w 879217"/>
                <a:gd name="connsiteY59" fmla="*/ 178685 h 429081"/>
                <a:gd name="connsiteX60" fmla="*/ 59607 w 879217"/>
                <a:gd name="connsiteY60" fmla="*/ 189068 h 429081"/>
                <a:gd name="connsiteX61" fmla="*/ 38332 w 879217"/>
                <a:gd name="connsiteY61" fmla="*/ 175997 h 429081"/>
                <a:gd name="connsiteX62" fmla="*/ 39985 w 879217"/>
                <a:gd name="connsiteY62" fmla="*/ 150471 h 429081"/>
                <a:gd name="connsiteX63" fmla="*/ 69433 w 879217"/>
                <a:gd name="connsiteY63" fmla="*/ 99628 h 429081"/>
                <a:gd name="connsiteX64" fmla="*/ 92749 w 879217"/>
                <a:gd name="connsiteY64" fmla="*/ 23060 h 429081"/>
                <a:gd name="connsiteX65" fmla="*/ 118116 w 879217"/>
                <a:gd name="connsiteY65" fmla="*/ 520 h 429081"/>
                <a:gd name="connsiteX66" fmla="*/ 829204 w 879217"/>
                <a:gd name="connsiteY66" fmla="*/ 0 h 429081"/>
                <a:gd name="connsiteX67" fmla="*/ 879217 w 879217"/>
                <a:gd name="connsiteY67" fmla="*/ 0 h 429081"/>
                <a:gd name="connsiteX68" fmla="*/ 879217 w 879217"/>
                <a:gd name="connsiteY68" fmla="*/ 1805 h 429081"/>
                <a:gd name="connsiteX69" fmla="*/ 878023 w 879217"/>
                <a:gd name="connsiteY69" fmla="*/ 24185 h 429081"/>
                <a:gd name="connsiteX70" fmla="*/ 863089 w 879217"/>
                <a:gd name="connsiteY70" fmla="*/ 160695 h 429081"/>
                <a:gd name="connsiteX71" fmla="*/ 839435 w 879217"/>
                <a:gd name="connsiteY71" fmla="*/ 182428 h 429081"/>
                <a:gd name="connsiteX72" fmla="*/ 815303 w 879217"/>
                <a:gd name="connsiteY72" fmla="*/ 164428 h 429081"/>
                <a:gd name="connsiteX73" fmla="*/ 815024 w 879217"/>
                <a:gd name="connsiteY73" fmla="*/ 151795 h 429081"/>
                <a:gd name="connsiteX74" fmla="*/ 826368 w 879217"/>
                <a:gd name="connsiteY74" fmla="*/ 64104 h 429081"/>
                <a:gd name="connsiteX75" fmla="*/ 747412 w 879217"/>
                <a:gd name="connsiteY75" fmla="*/ 0 h 429081"/>
                <a:gd name="connsiteX76" fmla="*/ 796096 w 879217"/>
                <a:gd name="connsiteY76" fmla="*/ 0 h 429081"/>
                <a:gd name="connsiteX77" fmla="*/ 780258 w 879217"/>
                <a:gd name="connsiteY77" fmla="*/ 159608 h 429081"/>
                <a:gd name="connsiteX78" fmla="*/ 734424 w 879217"/>
                <a:gd name="connsiteY78" fmla="*/ 324693 h 429081"/>
                <a:gd name="connsiteX79" fmla="*/ 702905 w 879217"/>
                <a:gd name="connsiteY79" fmla="*/ 340094 h 429081"/>
                <a:gd name="connsiteX80" fmla="*/ 688588 w 879217"/>
                <a:gd name="connsiteY80" fmla="*/ 307818 h 429081"/>
                <a:gd name="connsiteX81" fmla="*/ 725524 w 879217"/>
                <a:gd name="connsiteY81" fmla="*/ 183513 h 429081"/>
                <a:gd name="connsiteX82" fmla="*/ 745474 w 879217"/>
                <a:gd name="connsiteY82" fmla="*/ 51154 h 429081"/>
                <a:gd name="connsiteX83" fmla="*/ 666740 w 879217"/>
                <a:gd name="connsiteY83" fmla="*/ 0 h 429081"/>
                <a:gd name="connsiteX84" fmla="*/ 715412 w 879217"/>
                <a:gd name="connsiteY84" fmla="*/ 0 h 429081"/>
                <a:gd name="connsiteX85" fmla="*/ 715379 w 879217"/>
                <a:gd name="connsiteY85" fmla="*/ 11840 h 429081"/>
                <a:gd name="connsiteX86" fmla="*/ 680584 w 879217"/>
                <a:gd name="connsiteY86" fmla="*/ 33593 h 429081"/>
                <a:gd name="connsiteX87" fmla="*/ 666577 w 879217"/>
                <a:gd name="connsiteY87" fmla="*/ 11123 h 429081"/>
                <a:gd name="connsiteX88" fmla="*/ 502848 w 879217"/>
                <a:gd name="connsiteY88" fmla="*/ 0 h 429081"/>
                <a:gd name="connsiteX89" fmla="*/ 552117 w 879217"/>
                <a:gd name="connsiteY89" fmla="*/ 0 h 429081"/>
                <a:gd name="connsiteX90" fmla="*/ 543032 w 879217"/>
                <a:gd name="connsiteY90" fmla="*/ 97744 h 429081"/>
                <a:gd name="connsiteX91" fmla="*/ 518200 w 879217"/>
                <a:gd name="connsiteY91" fmla="*/ 201712 h 429081"/>
                <a:gd name="connsiteX92" fmla="*/ 490374 w 879217"/>
                <a:gd name="connsiteY92" fmla="*/ 218666 h 429081"/>
                <a:gd name="connsiteX93" fmla="*/ 470473 w 879217"/>
                <a:gd name="connsiteY93" fmla="*/ 193548 h 429081"/>
                <a:gd name="connsiteX94" fmla="*/ 472225 w 879217"/>
                <a:gd name="connsiteY94" fmla="*/ 185116 h 429081"/>
                <a:gd name="connsiteX95" fmla="*/ 500329 w 879217"/>
                <a:gd name="connsiteY95" fmla="*/ 48347 h 429081"/>
                <a:gd name="connsiteX96" fmla="*/ 420535 w 879217"/>
                <a:gd name="connsiteY96" fmla="*/ 0 h 429081"/>
                <a:gd name="connsiteX97" fmla="*/ 471355 w 879217"/>
                <a:gd name="connsiteY97" fmla="*/ 0 h 429081"/>
                <a:gd name="connsiteX98" fmla="*/ 464583 w 879217"/>
                <a:gd name="connsiteY98" fmla="*/ 72708 h 429081"/>
                <a:gd name="connsiteX99" fmla="*/ 394243 w 879217"/>
                <a:gd name="connsiteY99" fmla="*/ 288464 h 429081"/>
                <a:gd name="connsiteX100" fmla="*/ 323957 w 879217"/>
                <a:gd name="connsiteY100" fmla="*/ 396164 h 429081"/>
                <a:gd name="connsiteX101" fmla="*/ 297764 w 879217"/>
                <a:gd name="connsiteY101" fmla="*/ 405014 h 429081"/>
                <a:gd name="connsiteX102" fmla="*/ 280103 w 879217"/>
                <a:gd name="connsiteY102" fmla="*/ 384526 h 429081"/>
                <a:gd name="connsiteX103" fmla="*/ 286235 w 879217"/>
                <a:gd name="connsiteY103" fmla="*/ 364973 h 429081"/>
                <a:gd name="connsiteX104" fmla="*/ 333375 w 879217"/>
                <a:gd name="connsiteY104" fmla="*/ 297026 h 429081"/>
                <a:gd name="connsiteX105" fmla="*/ 412950 w 879217"/>
                <a:gd name="connsiteY105" fmla="*/ 84635 h 429081"/>
                <a:gd name="connsiteX106" fmla="*/ 257486 w 879217"/>
                <a:gd name="connsiteY106" fmla="*/ 0 h 429081"/>
                <a:gd name="connsiteX107" fmla="*/ 306942 w 879217"/>
                <a:gd name="connsiteY107" fmla="*/ 0 h 429081"/>
                <a:gd name="connsiteX108" fmla="*/ 298775 w 879217"/>
                <a:gd name="connsiteY108" fmla="*/ 73965 h 429081"/>
                <a:gd name="connsiteX109" fmla="*/ 180955 w 879217"/>
                <a:gd name="connsiteY109" fmla="*/ 313105 h 429081"/>
                <a:gd name="connsiteX110" fmla="*/ 154503 w 879217"/>
                <a:gd name="connsiteY110" fmla="*/ 321238 h 429081"/>
                <a:gd name="connsiteX111" fmla="*/ 137400 w 879217"/>
                <a:gd name="connsiteY111" fmla="*/ 299525 h 429081"/>
                <a:gd name="connsiteX112" fmla="*/ 143951 w 879217"/>
                <a:gd name="connsiteY112" fmla="*/ 281137 h 429081"/>
                <a:gd name="connsiteX113" fmla="*/ 191558 w 879217"/>
                <a:gd name="connsiteY113" fmla="*/ 216526 h 429081"/>
                <a:gd name="connsiteX114" fmla="*/ 253442 w 879217"/>
                <a:gd name="connsiteY114" fmla="*/ 50517 h 429081"/>
                <a:gd name="connsiteX115" fmla="*/ 176036 w 879217"/>
                <a:gd name="connsiteY115" fmla="*/ 0 h 429081"/>
                <a:gd name="connsiteX116" fmla="*/ 225378 w 879217"/>
                <a:gd name="connsiteY116" fmla="*/ 0 h 429081"/>
                <a:gd name="connsiteX117" fmla="*/ 220663 w 879217"/>
                <a:gd name="connsiteY117" fmla="*/ 48788 h 429081"/>
                <a:gd name="connsiteX118" fmla="*/ 203823 w 879217"/>
                <a:gd name="connsiteY118" fmla="*/ 114263 h 429081"/>
                <a:gd name="connsiteX119" fmla="*/ 172842 w 879217"/>
                <a:gd name="connsiteY119" fmla="*/ 130152 h 429081"/>
                <a:gd name="connsiteX120" fmla="*/ 157560 w 879217"/>
                <a:gd name="connsiteY120" fmla="*/ 98603 h 429081"/>
                <a:gd name="connsiteX121" fmla="*/ 172935 w 879217"/>
                <a:gd name="connsiteY121" fmla="*/ 36887 h 429081"/>
                <a:gd name="connsiteX122" fmla="*/ 13036 w 879217"/>
                <a:gd name="connsiteY122" fmla="*/ 0 h 429081"/>
                <a:gd name="connsiteX123" fmla="*/ 61958 w 879217"/>
                <a:gd name="connsiteY123" fmla="*/ 0 h 429081"/>
                <a:gd name="connsiteX124" fmla="*/ 59791 w 879217"/>
                <a:gd name="connsiteY124" fmla="*/ 23105 h 429081"/>
                <a:gd name="connsiteX125" fmla="*/ 47541 w 879217"/>
                <a:gd name="connsiteY125" fmla="*/ 67302 h 429081"/>
                <a:gd name="connsiteX126" fmla="*/ 24255 w 879217"/>
                <a:gd name="connsiteY126" fmla="*/ 83759 h 429081"/>
                <a:gd name="connsiteX127" fmla="*/ 1467 w 879217"/>
                <a:gd name="connsiteY127" fmla="*/ 51055 h 429081"/>
                <a:gd name="connsiteX128" fmla="*/ 12468 w 879217"/>
                <a:gd name="connsiteY128" fmla="*/ 8226 h 42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879217" h="429081">
                  <a:moveTo>
                    <a:pt x="270764" y="265557"/>
                  </a:moveTo>
                  <a:cubicBezTo>
                    <a:pt x="279535" y="265796"/>
                    <a:pt x="286813" y="269678"/>
                    <a:pt x="291472" y="277703"/>
                  </a:cubicBezTo>
                  <a:cubicBezTo>
                    <a:pt x="296191" y="285836"/>
                    <a:pt x="296430" y="294478"/>
                    <a:pt x="291353" y="302362"/>
                  </a:cubicBezTo>
                  <a:cubicBezTo>
                    <a:pt x="277664" y="323627"/>
                    <a:pt x="262462" y="343827"/>
                    <a:pt x="245647" y="362723"/>
                  </a:cubicBezTo>
                  <a:cubicBezTo>
                    <a:pt x="236816" y="372639"/>
                    <a:pt x="221813" y="373017"/>
                    <a:pt x="211947" y="364375"/>
                  </a:cubicBezTo>
                  <a:cubicBezTo>
                    <a:pt x="202041" y="355694"/>
                    <a:pt x="200478" y="340950"/>
                    <a:pt x="208980" y="330746"/>
                  </a:cubicBezTo>
                  <a:cubicBezTo>
                    <a:pt x="223774" y="313015"/>
                    <a:pt x="237742" y="294687"/>
                    <a:pt x="250724" y="275582"/>
                  </a:cubicBezTo>
                  <a:cubicBezTo>
                    <a:pt x="255303" y="268872"/>
                    <a:pt x="262143" y="265746"/>
                    <a:pt x="270764" y="265557"/>
                  </a:cubicBezTo>
                  <a:close/>
                  <a:moveTo>
                    <a:pt x="463892" y="265167"/>
                  </a:moveTo>
                  <a:cubicBezTo>
                    <a:pt x="467049" y="265487"/>
                    <a:pt x="470219" y="266450"/>
                    <a:pt x="473260" y="268105"/>
                  </a:cubicBezTo>
                  <a:cubicBezTo>
                    <a:pt x="485266" y="274646"/>
                    <a:pt x="489438" y="289440"/>
                    <a:pt x="482469" y="301944"/>
                  </a:cubicBezTo>
                  <a:cubicBezTo>
                    <a:pt x="460666" y="341089"/>
                    <a:pt x="436823" y="378970"/>
                    <a:pt x="411287" y="415786"/>
                  </a:cubicBezTo>
                  <a:cubicBezTo>
                    <a:pt x="406339" y="422924"/>
                    <a:pt x="399499" y="426628"/>
                    <a:pt x="390360" y="426827"/>
                  </a:cubicBezTo>
                  <a:cubicBezTo>
                    <a:pt x="381251" y="426458"/>
                    <a:pt x="373844" y="422357"/>
                    <a:pt x="369344" y="413894"/>
                  </a:cubicBezTo>
                  <a:cubicBezTo>
                    <a:pt x="364645" y="405064"/>
                    <a:pt x="365511" y="396383"/>
                    <a:pt x="371017" y="388030"/>
                  </a:cubicBezTo>
                  <a:cubicBezTo>
                    <a:pt x="384148" y="368079"/>
                    <a:pt x="397478" y="348247"/>
                    <a:pt x="410192" y="328038"/>
                  </a:cubicBezTo>
                  <a:cubicBezTo>
                    <a:pt x="420436" y="311731"/>
                    <a:pt x="429993" y="294985"/>
                    <a:pt x="439670" y="278320"/>
                  </a:cubicBezTo>
                  <a:cubicBezTo>
                    <a:pt x="445069" y="269031"/>
                    <a:pt x="454421" y="264206"/>
                    <a:pt x="463892" y="265167"/>
                  </a:cubicBezTo>
                  <a:close/>
                  <a:moveTo>
                    <a:pt x="148268" y="160007"/>
                  </a:moveTo>
                  <a:cubicBezTo>
                    <a:pt x="151363" y="160509"/>
                    <a:pt x="154419" y="161609"/>
                    <a:pt x="157261" y="163333"/>
                  </a:cubicBezTo>
                  <a:cubicBezTo>
                    <a:pt x="168391" y="170093"/>
                    <a:pt x="172443" y="184658"/>
                    <a:pt x="165783" y="196027"/>
                  </a:cubicBezTo>
                  <a:cubicBezTo>
                    <a:pt x="153568" y="216874"/>
                    <a:pt x="139451" y="236417"/>
                    <a:pt x="123641" y="254695"/>
                  </a:cubicBezTo>
                  <a:cubicBezTo>
                    <a:pt x="118853" y="260231"/>
                    <a:pt x="112511" y="262749"/>
                    <a:pt x="103939" y="262660"/>
                  </a:cubicBezTo>
                  <a:cubicBezTo>
                    <a:pt x="95358" y="262152"/>
                    <a:pt x="87921" y="257702"/>
                    <a:pt x="83660" y="248802"/>
                  </a:cubicBezTo>
                  <a:cubicBezTo>
                    <a:pt x="79339" y="239772"/>
                    <a:pt x="80205" y="230832"/>
                    <a:pt x="86557" y="223126"/>
                  </a:cubicBezTo>
                  <a:cubicBezTo>
                    <a:pt x="100226" y="206530"/>
                    <a:pt x="112720" y="189148"/>
                    <a:pt x="124069" y="170880"/>
                  </a:cubicBezTo>
                  <a:cubicBezTo>
                    <a:pt x="129348" y="162375"/>
                    <a:pt x="138984" y="158502"/>
                    <a:pt x="148268" y="160007"/>
                  </a:cubicBezTo>
                  <a:close/>
                  <a:moveTo>
                    <a:pt x="681888" y="96592"/>
                  </a:moveTo>
                  <a:cubicBezTo>
                    <a:pt x="694502" y="97617"/>
                    <a:pt x="704119" y="108239"/>
                    <a:pt x="704030" y="123641"/>
                  </a:cubicBezTo>
                  <a:cubicBezTo>
                    <a:pt x="702676" y="131137"/>
                    <a:pt x="700983" y="141142"/>
                    <a:pt x="699032" y="151098"/>
                  </a:cubicBezTo>
                  <a:cubicBezTo>
                    <a:pt x="682625" y="234834"/>
                    <a:pt x="655128" y="314757"/>
                    <a:pt x="616560" y="390867"/>
                  </a:cubicBezTo>
                  <a:cubicBezTo>
                    <a:pt x="610119" y="403591"/>
                    <a:pt x="596121" y="408638"/>
                    <a:pt x="583816" y="402764"/>
                  </a:cubicBezTo>
                  <a:cubicBezTo>
                    <a:pt x="571372" y="396821"/>
                    <a:pt x="566534" y="382305"/>
                    <a:pt x="572567" y="369513"/>
                  </a:cubicBezTo>
                  <a:cubicBezTo>
                    <a:pt x="580929" y="351782"/>
                    <a:pt x="589601" y="334170"/>
                    <a:pt x="597346" y="316171"/>
                  </a:cubicBezTo>
                  <a:cubicBezTo>
                    <a:pt x="624793" y="252396"/>
                    <a:pt x="643958" y="186161"/>
                    <a:pt x="655407" y="117687"/>
                  </a:cubicBezTo>
                  <a:cubicBezTo>
                    <a:pt x="657647" y="104287"/>
                    <a:pt x="668628" y="95506"/>
                    <a:pt x="681888" y="96592"/>
                  </a:cubicBezTo>
                  <a:close/>
                  <a:moveTo>
                    <a:pt x="359548" y="46326"/>
                  </a:moveTo>
                  <a:cubicBezTo>
                    <a:pt x="372311" y="47521"/>
                    <a:pt x="381908" y="57994"/>
                    <a:pt x="381908" y="73296"/>
                  </a:cubicBezTo>
                  <a:cubicBezTo>
                    <a:pt x="380475" y="80673"/>
                    <a:pt x="378752" y="90548"/>
                    <a:pt x="376632" y="100355"/>
                  </a:cubicBezTo>
                  <a:cubicBezTo>
                    <a:pt x="365561" y="151367"/>
                    <a:pt x="348059" y="200089"/>
                    <a:pt x="324216" y="246532"/>
                  </a:cubicBezTo>
                  <a:cubicBezTo>
                    <a:pt x="317038" y="260509"/>
                    <a:pt x="301089" y="265189"/>
                    <a:pt x="288525" y="256955"/>
                  </a:cubicBezTo>
                  <a:cubicBezTo>
                    <a:pt x="277982" y="250056"/>
                    <a:pt x="274786" y="236995"/>
                    <a:pt x="280182" y="225157"/>
                  </a:cubicBezTo>
                  <a:cubicBezTo>
                    <a:pt x="289033" y="205754"/>
                    <a:pt x="298202" y="186450"/>
                    <a:pt x="306057" y="166639"/>
                  </a:cubicBezTo>
                  <a:cubicBezTo>
                    <a:pt x="318780" y="134592"/>
                    <a:pt x="327352" y="101310"/>
                    <a:pt x="333265" y="67342"/>
                  </a:cubicBezTo>
                  <a:cubicBezTo>
                    <a:pt x="335575" y="54081"/>
                    <a:pt x="346825" y="45151"/>
                    <a:pt x="359548" y="46326"/>
                  </a:cubicBezTo>
                  <a:close/>
                  <a:moveTo>
                    <a:pt x="608466" y="1745"/>
                  </a:moveTo>
                  <a:cubicBezTo>
                    <a:pt x="622822" y="1685"/>
                    <a:pt x="634271" y="13662"/>
                    <a:pt x="632917" y="28147"/>
                  </a:cubicBezTo>
                  <a:cubicBezTo>
                    <a:pt x="630717" y="51582"/>
                    <a:pt x="628666" y="75068"/>
                    <a:pt x="625341" y="98354"/>
                  </a:cubicBezTo>
                  <a:cubicBezTo>
                    <a:pt x="617665" y="152084"/>
                    <a:pt x="604325" y="204460"/>
                    <a:pt x="586126" y="255601"/>
                  </a:cubicBezTo>
                  <a:cubicBezTo>
                    <a:pt x="566016" y="312119"/>
                    <a:pt x="540121" y="365859"/>
                    <a:pt x="508513" y="416841"/>
                  </a:cubicBezTo>
                  <a:cubicBezTo>
                    <a:pt x="502659" y="426289"/>
                    <a:pt x="492574" y="430739"/>
                    <a:pt x="482140" y="428519"/>
                  </a:cubicBezTo>
                  <a:cubicBezTo>
                    <a:pt x="472045" y="426379"/>
                    <a:pt x="464519" y="418076"/>
                    <a:pt x="463066" y="407274"/>
                  </a:cubicBezTo>
                  <a:cubicBezTo>
                    <a:pt x="462259" y="401301"/>
                    <a:pt x="463972" y="395875"/>
                    <a:pt x="467108" y="390807"/>
                  </a:cubicBezTo>
                  <a:cubicBezTo>
                    <a:pt x="483773" y="363898"/>
                    <a:pt x="498806" y="336112"/>
                    <a:pt x="512136" y="307400"/>
                  </a:cubicBezTo>
                  <a:cubicBezTo>
                    <a:pt x="541147" y="244899"/>
                    <a:pt x="561675" y="179720"/>
                    <a:pt x="573682" y="111863"/>
                  </a:cubicBezTo>
                  <a:cubicBezTo>
                    <a:pt x="578739" y="83301"/>
                    <a:pt x="582184" y="54559"/>
                    <a:pt x="584095" y="25618"/>
                  </a:cubicBezTo>
                  <a:cubicBezTo>
                    <a:pt x="585011" y="11760"/>
                    <a:pt x="595225" y="1805"/>
                    <a:pt x="608466" y="1745"/>
                  </a:cubicBezTo>
                  <a:close/>
                  <a:moveTo>
                    <a:pt x="118116" y="520"/>
                  </a:moveTo>
                  <a:cubicBezTo>
                    <a:pt x="132303" y="939"/>
                    <a:pt x="143612" y="14060"/>
                    <a:pt x="141452" y="27928"/>
                  </a:cubicBezTo>
                  <a:cubicBezTo>
                    <a:pt x="132860" y="83052"/>
                    <a:pt x="112262" y="133298"/>
                    <a:pt x="79827" y="178685"/>
                  </a:cubicBezTo>
                  <a:cubicBezTo>
                    <a:pt x="75018" y="185405"/>
                    <a:pt x="68338" y="188810"/>
                    <a:pt x="59607" y="189068"/>
                  </a:cubicBezTo>
                  <a:cubicBezTo>
                    <a:pt x="50359" y="188770"/>
                    <a:pt x="42872" y="184579"/>
                    <a:pt x="38332" y="175997"/>
                  </a:cubicBezTo>
                  <a:cubicBezTo>
                    <a:pt x="33723" y="167286"/>
                    <a:pt x="34320" y="158525"/>
                    <a:pt x="39985" y="150471"/>
                  </a:cubicBezTo>
                  <a:cubicBezTo>
                    <a:pt x="51294" y="134383"/>
                    <a:pt x="61280" y="117538"/>
                    <a:pt x="69433" y="99628"/>
                  </a:cubicBezTo>
                  <a:cubicBezTo>
                    <a:pt x="80584" y="75137"/>
                    <a:pt x="88399" y="49621"/>
                    <a:pt x="92749" y="23060"/>
                  </a:cubicBezTo>
                  <a:cubicBezTo>
                    <a:pt x="95069" y="8913"/>
                    <a:pt x="105005" y="132"/>
                    <a:pt x="118116" y="520"/>
                  </a:cubicBezTo>
                  <a:close/>
                  <a:moveTo>
                    <a:pt x="829204" y="0"/>
                  </a:moveTo>
                  <a:lnTo>
                    <a:pt x="879217" y="0"/>
                  </a:lnTo>
                  <a:lnTo>
                    <a:pt x="879217" y="1805"/>
                  </a:lnTo>
                  <a:cubicBezTo>
                    <a:pt x="878819" y="9261"/>
                    <a:pt x="878351" y="16718"/>
                    <a:pt x="878023" y="24185"/>
                  </a:cubicBezTo>
                  <a:cubicBezTo>
                    <a:pt x="876002" y="70010"/>
                    <a:pt x="870845" y="115497"/>
                    <a:pt x="863089" y="160695"/>
                  </a:cubicBezTo>
                  <a:cubicBezTo>
                    <a:pt x="860899" y="173478"/>
                    <a:pt x="851720" y="181881"/>
                    <a:pt x="839435" y="182428"/>
                  </a:cubicBezTo>
                  <a:cubicBezTo>
                    <a:pt x="828444" y="182916"/>
                    <a:pt x="817961" y="175419"/>
                    <a:pt x="815303" y="164428"/>
                  </a:cubicBezTo>
                  <a:cubicBezTo>
                    <a:pt x="814337" y="160416"/>
                    <a:pt x="814317" y="155887"/>
                    <a:pt x="815024" y="151795"/>
                  </a:cubicBezTo>
                  <a:cubicBezTo>
                    <a:pt x="820032" y="122665"/>
                    <a:pt x="823820" y="93438"/>
                    <a:pt x="826368" y="64104"/>
                  </a:cubicBezTo>
                  <a:close/>
                  <a:moveTo>
                    <a:pt x="747412" y="0"/>
                  </a:moveTo>
                  <a:lnTo>
                    <a:pt x="796096" y="0"/>
                  </a:lnTo>
                  <a:lnTo>
                    <a:pt x="780258" y="159608"/>
                  </a:lnTo>
                  <a:cubicBezTo>
                    <a:pt x="769726" y="216138"/>
                    <a:pt x="754464" y="270868"/>
                    <a:pt x="734424" y="324693"/>
                  </a:cubicBezTo>
                  <a:cubicBezTo>
                    <a:pt x="729406" y="338173"/>
                    <a:pt x="715857" y="344773"/>
                    <a:pt x="702905" y="340094"/>
                  </a:cubicBezTo>
                  <a:cubicBezTo>
                    <a:pt x="689803" y="335365"/>
                    <a:pt x="683531" y="321507"/>
                    <a:pt x="688588" y="307818"/>
                  </a:cubicBezTo>
                  <a:cubicBezTo>
                    <a:pt x="703602" y="267180"/>
                    <a:pt x="716036" y="225784"/>
                    <a:pt x="725524" y="183513"/>
                  </a:cubicBezTo>
                  <a:cubicBezTo>
                    <a:pt x="735320" y="139868"/>
                    <a:pt x="742488" y="95795"/>
                    <a:pt x="745474" y="51154"/>
                  </a:cubicBezTo>
                  <a:close/>
                  <a:moveTo>
                    <a:pt x="666740" y="0"/>
                  </a:moveTo>
                  <a:lnTo>
                    <a:pt x="715412" y="0"/>
                  </a:lnTo>
                  <a:lnTo>
                    <a:pt x="715379" y="11840"/>
                  </a:lnTo>
                  <a:cubicBezTo>
                    <a:pt x="714463" y="30198"/>
                    <a:pt x="696643" y="41278"/>
                    <a:pt x="680584" y="33593"/>
                  </a:cubicBezTo>
                  <a:cubicBezTo>
                    <a:pt x="671296" y="29143"/>
                    <a:pt x="666557" y="21417"/>
                    <a:pt x="666577" y="11123"/>
                  </a:cubicBezTo>
                  <a:close/>
                  <a:moveTo>
                    <a:pt x="502848" y="0"/>
                  </a:moveTo>
                  <a:lnTo>
                    <a:pt x="552117" y="0"/>
                  </a:lnTo>
                  <a:lnTo>
                    <a:pt x="543032" y="97744"/>
                  </a:lnTo>
                  <a:cubicBezTo>
                    <a:pt x="537247" y="132812"/>
                    <a:pt x="528971" y="167470"/>
                    <a:pt x="518200" y="201712"/>
                  </a:cubicBezTo>
                  <a:cubicBezTo>
                    <a:pt x="514367" y="213898"/>
                    <a:pt x="502838" y="220807"/>
                    <a:pt x="490374" y="218666"/>
                  </a:cubicBezTo>
                  <a:cubicBezTo>
                    <a:pt x="478626" y="216645"/>
                    <a:pt x="469806" y="205654"/>
                    <a:pt x="470473" y="193548"/>
                  </a:cubicBezTo>
                  <a:cubicBezTo>
                    <a:pt x="470632" y="190711"/>
                    <a:pt x="471379" y="187854"/>
                    <a:pt x="472225" y="185116"/>
                  </a:cubicBezTo>
                  <a:cubicBezTo>
                    <a:pt x="485993" y="140426"/>
                    <a:pt x="495511" y="94879"/>
                    <a:pt x="500329" y="48347"/>
                  </a:cubicBezTo>
                  <a:close/>
                  <a:moveTo>
                    <a:pt x="420535" y="0"/>
                  </a:moveTo>
                  <a:lnTo>
                    <a:pt x="471355" y="0"/>
                  </a:lnTo>
                  <a:lnTo>
                    <a:pt x="464583" y="72708"/>
                  </a:lnTo>
                  <a:cubicBezTo>
                    <a:pt x="453431" y="147903"/>
                    <a:pt x="430098" y="219838"/>
                    <a:pt x="394243" y="288464"/>
                  </a:cubicBezTo>
                  <a:cubicBezTo>
                    <a:pt x="374302" y="326634"/>
                    <a:pt x="350817" y="362504"/>
                    <a:pt x="323957" y="396164"/>
                  </a:cubicBezTo>
                  <a:cubicBezTo>
                    <a:pt x="317167" y="404666"/>
                    <a:pt x="308257" y="407941"/>
                    <a:pt x="297764" y="405014"/>
                  </a:cubicBezTo>
                  <a:cubicBezTo>
                    <a:pt x="287569" y="402177"/>
                    <a:pt x="281636" y="395009"/>
                    <a:pt x="280103" y="384526"/>
                  </a:cubicBezTo>
                  <a:cubicBezTo>
                    <a:pt x="279018" y="377119"/>
                    <a:pt x="281636" y="370747"/>
                    <a:pt x="286235" y="364973"/>
                  </a:cubicBezTo>
                  <a:cubicBezTo>
                    <a:pt x="303478" y="343389"/>
                    <a:pt x="319188" y="320730"/>
                    <a:pt x="333375" y="297026"/>
                  </a:cubicBezTo>
                  <a:cubicBezTo>
                    <a:pt x="372819" y="231071"/>
                    <a:pt x="399390" y="160287"/>
                    <a:pt x="412950" y="84635"/>
                  </a:cubicBezTo>
                  <a:close/>
                  <a:moveTo>
                    <a:pt x="257486" y="0"/>
                  </a:moveTo>
                  <a:lnTo>
                    <a:pt x="306942" y="0"/>
                  </a:lnTo>
                  <a:lnTo>
                    <a:pt x="298775" y="73965"/>
                  </a:lnTo>
                  <a:cubicBezTo>
                    <a:pt x="281501" y="162179"/>
                    <a:pt x="242473" y="241985"/>
                    <a:pt x="180955" y="313105"/>
                  </a:cubicBezTo>
                  <a:cubicBezTo>
                    <a:pt x="173837" y="321328"/>
                    <a:pt x="164987" y="324315"/>
                    <a:pt x="154503" y="321238"/>
                  </a:cubicBezTo>
                  <a:cubicBezTo>
                    <a:pt x="144687" y="318361"/>
                    <a:pt x="138206" y="310008"/>
                    <a:pt x="137400" y="299525"/>
                  </a:cubicBezTo>
                  <a:cubicBezTo>
                    <a:pt x="136852" y="292487"/>
                    <a:pt x="139311" y="286424"/>
                    <a:pt x="143951" y="281137"/>
                  </a:cubicBezTo>
                  <a:cubicBezTo>
                    <a:pt x="161671" y="260967"/>
                    <a:pt x="177570" y="239453"/>
                    <a:pt x="191558" y="216526"/>
                  </a:cubicBezTo>
                  <a:cubicBezTo>
                    <a:pt x="222868" y="165175"/>
                    <a:pt x="243476" y="109822"/>
                    <a:pt x="253442" y="50517"/>
                  </a:cubicBezTo>
                  <a:close/>
                  <a:moveTo>
                    <a:pt x="176036" y="0"/>
                  </a:moveTo>
                  <a:lnTo>
                    <a:pt x="225378" y="0"/>
                  </a:lnTo>
                  <a:lnTo>
                    <a:pt x="220663" y="48788"/>
                  </a:lnTo>
                  <a:cubicBezTo>
                    <a:pt x="216793" y="70921"/>
                    <a:pt x="211200" y="92749"/>
                    <a:pt x="203823" y="114263"/>
                  </a:cubicBezTo>
                  <a:cubicBezTo>
                    <a:pt x="199234" y="127633"/>
                    <a:pt x="185734" y="134482"/>
                    <a:pt x="172842" y="130152"/>
                  </a:cubicBezTo>
                  <a:cubicBezTo>
                    <a:pt x="159700" y="125741"/>
                    <a:pt x="152980" y="112172"/>
                    <a:pt x="157560" y="98603"/>
                  </a:cubicBezTo>
                  <a:cubicBezTo>
                    <a:pt x="164414" y="78303"/>
                    <a:pt x="169512" y="57738"/>
                    <a:pt x="172935" y="36887"/>
                  </a:cubicBezTo>
                  <a:close/>
                  <a:moveTo>
                    <a:pt x="13036" y="0"/>
                  </a:moveTo>
                  <a:lnTo>
                    <a:pt x="61958" y="0"/>
                  </a:lnTo>
                  <a:lnTo>
                    <a:pt x="59791" y="23105"/>
                  </a:lnTo>
                  <a:cubicBezTo>
                    <a:pt x="56994" y="38073"/>
                    <a:pt x="52867" y="52807"/>
                    <a:pt x="47541" y="67302"/>
                  </a:cubicBezTo>
                  <a:cubicBezTo>
                    <a:pt x="43768" y="77557"/>
                    <a:pt x="34878" y="83809"/>
                    <a:pt x="24255" y="83759"/>
                  </a:cubicBezTo>
                  <a:cubicBezTo>
                    <a:pt x="7351" y="83689"/>
                    <a:pt x="-4228" y="67272"/>
                    <a:pt x="1467" y="51055"/>
                  </a:cubicBezTo>
                  <a:cubicBezTo>
                    <a:pt x="6375" y="37077"/>
                    <a:pt x="10755" y="22930"/>
                    <a:pt x="12468" y="8226"/>
                  </a:cubicBezTo>
                  <a:close/>
                </a:path>
              </a:pathLst>
            </a:custGeom>
            <a:solidFill>
              <a:schemeClr val="accent2"/>
            </a:solidFill>
            <a:ln w="7691" cap="flat">
              <a:noFill/>
              <a:prstDash val="solid"/>
              <a:miter/>
            </a:ln>
          </p:spPr>
          <p:txBody>
            <a:bodyPr rtlCol="0" anchor="ctr"/>
            <a:lstStyle/>
            <a:p>
              <a:endParaRPr lang="ko-KR" altLang="en-US"/>
            </a:p>
          </p:txBody>
        </p:sp>
      </p:grpSp>
      <p:grpSp>
        <p:nvGrpSpPr>
          <p:cNvPr id="49" name="그룹 38">
            <a:extLst>
              <a:ext uri="{FF2B5EF4-FFF2-40B4-BE49-F238E27FC236}">
                <a16:creationId xmlns:a16="http://schemas.microsoft.com/office/drawing/2014/main" id="{294F18E6-692E-2C6A-3525-02E7CCE096E8}"/>
              </a:ext>
            </a:extLst>
          </p:cNvPr>
          <p:cNvGrpSpPr/>
          <p:nvPr/>
        </p:nvGrpSpPr>
        <p:grpSpPr>
          <a:xfrm>
            <a:off x="9254693" y="770281"/>
            <a:ext cx="2281335" cy="3232551"/>
            <a:chOff x="8207322" y="2241366"/>
            <a:chExt cx="1462952" cy="1728991"/>
          </a:xfrm>
        </p:grpSpPr>
        <p:sp>
          <p:nvSpPr>
            <p:cNvPr id="50" name="Freeform: Shape 327">
              <a:extLst>
                <a:ext uri="{FF2B5EF4-FFF2-40B4-BE49-F238E27FC236}">
                  <a16:creationId xmlns:a16="http://schemas.microsoft.com/office/drawing/2014/main" id="{26088364-7C37-A75D-4BA3-9DBC0F481C18}"/>
                </a:ext>
              </a:extLst>
            </p:cNvPr>
            <p:cNvSpPr/>
            <p:nvPr/>
          </p:nvSpPr>
          <p:spPr>
            <a:xfrm>
              <a:off x="8207322" y="2241366"/>
              <a:ext cx="1462952" cy="1728991"/>
            </a:xfrm>
            <a:custGeom>
              <a:avLst/>
              <a:gdLst>
                <a:gd name="connsiteX0" fmla="*/ 3124253 w 3161068"/>
                <a:gd name="connsiteY0" fmla="*/ 564888 h 3735911"/>
                <a:gd name="connsiteX1" fmla="*/ 2671334 w 3161068"/>
                <a:gd name="connsiteY1" fmla="*/ 398789 h 3735911"/>
                <a:gd name="connsiteX2" fmla="*/ 1605390 w 3161068"/>
                <a:gd name="connsiteY2" fmla="*/ 4946 h 3735911"/>
                <a:gd name="connsiteX3" fmla="*/ 1560869 w 3161068"/>
                <a:gd name="connsiteY3" fmla="*/ 4090 h 3735911"/>
                <a:gd name="connsiteX4" fmla="*/ 36013 w 3161068"/>
                <a:gd name="connsiteY4" fmla="*/ 565744 h 3735911"/>
                <a:gd name="connsiteX5" fmla="*/ 53 w 3161068"/>
                <a:gd name="connsiteY5" fmla="*/ 618827 h 3735911"/>
                <a:gd name="connsiteX6" fmla="*/ 48855 w 3161068"/>
                <a:gd name="connsiteY6" fmla="*/ 1732717 h 3735911"/>
                <a:gd name="connsiteX7" fmla="*/ 310846 w 3161068"/>
                <a:gd name="connsiteY7" fmla="*/ 2644548 h 3735911"/>
                <a:gd name="connsiteX8" fmla="*/ 847671 w 3161068"/>
                <a:gd name="connsiteY8" fmla="*/ 3333773 h 3735911"/>
                <a:gd name="connsiteX9" fmla="*/ 1365660 w 3161068"/>
                <a:gd name="connsiteY9" fmla="*/ 3654840 h 3735911"/>
                <a:gd name="connsiteX10" fmla="*/ 1632788 w 3161068"/>
                <a:gd name="connsiteY10" fmla="*/ 3725047 h 3735911"/>
                <a:gd name="connsiteX11" fmla="*/ 1845977 w 3161068"/>
                <a:gd name="connsiteY11" fmla="*/ 3627443 h 3735911"/>
                <a:gd name="connsiteX12" fmla="*/ 2660204 w 3161068"/>
                <a:gd name="connsiteY12" fmla="*/ 2950205 h 3735911"/>
                <a:gd name="connsiteX13" fmla="*/ 2893084 w 3161068"/>
                <a:gd name="connsiteY13" fmla="*/ 2535813 h 3735911"/>
                <a:gd name="connsiteX14" fmla="*/ 3161069 w 3161068"/>
                <a:gd name="connsiteY14" fmla="*/ 616258 h 3735911"/>
                <a:gd name="connsiteX15" fmla="*/ 3124253 w 3161068"/>
                <a:gd name="connsiteY15" fmla="*/ 564888 h 3735911"/>
                <a:gd name="connsiteX16" fmla="*/ 772327 w 3161068"/>
                <a:gd name="connsiteY16" fmla="*/ 1315757 h 3735911"/>
                <a:gd name="connsiteX17" fmla="*/ 772327 w 3161068"/>
                <a:gd name="connsiteY17" fmla="*/ 1316614 h 3735911"/>
                <a:gd name="connsiteX18" fmla="*/ 771471 w 3161068"/>
                <a:gd name="connsiteY18" fmla="*/ 1316614 h 3735911"/>
                <a:gd name="connsiteX19" fmla="*/ 772327 w 3161068"/>
                <a:gd name="connsiteY19" fmla="*/ 1315757 h 3735911"/>
                <a:gd name="connsiteX20" fmla="*/ 772327 w 3161068"/>
                <a:gd name="connsiteY20" fmla="*/ 1315757 h 3735911"/>
                <a:gd name="connsiteX21" fmla="*/ 772327 w 3161068"/>
                <a:gd name="connsiteY21" fmla="*/ 1315757 h 3735911"/>
                <a:gd name="connsiteX22" fmla="*/ 1304015 w 3161068"/>
                <a:gd name="connsiteY22" fmla="*/ 1392813 h 3735911"/>
                <a:gd name="connsiteX23" fmla="*/ 1307440 w 3161068"/>
                <a:gd name="connsiteY23" fmla="*/ 1398807 h 3735911"/>
                <a:gd name="connsiteX24" fmla="*/ 1300590 w 3161068"/>
                <a:gd name="connsiteY24" fmla="*/ 1398807 h 3735911"/>
                <a:gd name="connsiteX25" fmla="*/ 1304015 w 3161068"/>
                <a:gd name="connsiteY25" fmla="*/ 1392813 h 3735911"/>
                <a:gd name="connsiteX26" fmla="*/ 2088275 w 3161068"/>
                <a:gd name="connsiteY26" fmla="*/ 2686501 h 3735911"/>
                <a:gd name="connsiteX27" fmla="*/ 2088275 w 3161068"/>
                <a:gd name="connsiteY27" fmla="*/ 2686501 h 3735911"/>
                <a:gd name="connsiteX28" fmla="*/ 2088275 w 3161068"/>
                <a:gd name="connsiteY28" fmla="*/ 2686501 h 3735911"/>
                <a:gd name="connsiteX29" fmla="*/ 2088275 w 3161068"/>
                <a:gd name="connsiteY29" fmla="*/ 2686501 h 3735911"/>
                <a:gd name="connsiteX30" fmla="*/ 2088275 w 3161068"/>
                <a:gd name="connsiteY30" fmla="*/ 2687357 h 3735911"/>
                <a:gd name="connsiteX31" fmla="*/ 2088275 w 3161068"/>
                <a:gd name="connsiteY31" fmla="*/ 2687357 h 3735911"/>
                <a:gd name="connsiteX32" fmla="*/ 2088275 w 3161068"/>
                <a:gd name="connsiteY32" fmla="*/ 2687357 h 3735911"/>
                <a:gd name="connsiteX33" fmla="*/ 2088275 w 3161068"/>
                <a:gd name="connsiteY33" fmla="*/ 2687357 h 3735911"/>
                <a:gd name="connsiteX34" fmla="*/ 1401619 w 3161068"/>
                <a:gd name="connsiteY34" fmla="*/ 2387694 h 3735911"/>
                <a:gd name="connsiteX35" fmla="*/ 1401619 w 3161068"/>
                <a:gd name="connsiteY35" fmla="*/ 2387694 h 3735911"/>
                <a:gd name="connsiteX36" fmla="*/ 1401619 w 3161068"/>
                <a:gd name="connsiteY36" fmla="*/ 2387694 h 3735911"/>
                <a:gd name="connsiteX37" fmla="*/ 1401619 w 3161068"/>
                <a:gd name="connsiteY37" fmla="*/ 2387694 h 3735911"/>
                <a:gd name="connsiteX38" fmla="*/ 955550 w 3161068"/>
                <a:gd name="connsiteY38" fmla="*/ 2665953 h 3735911"/>
                <a:gd name="connsiteX39" fmla="*/ 955550 w 3161068"/>
                <a:gd name="connsiteY39" fmla="*/ 2666809 h 3735911"/>
                <a:gd name="connsiteX40" fmla="*/ 955550 w 3161068"/>
                <a:gd name="connsiteY40" fmla="*/ 2666809 h 3735911"/>
                <a:gd name="connsiteX41" fmla="*/ 955550 w 3161068"/>
                <a:gd name="connsiteY41" fmla="*/ 2665953 h 3735911"/>
                <a:gd name="connsiteX42" fmla="*/ 1074559 w 3161068"/>
                <a:gd name="connsiteY42" fmla="*/ 2736160 h 3735911"/>
                <a:gd name="connsiteX43" fmla="*/ 1074559 w 3161068"/>
                <a:gd name="connsiteY43" fmla="*/ 2736160 h 3735911"/>
                <a:gd name="connsiteX44" fmla="*/ 1074559 w 3161068"/>
                <a:gd name="connsiteY44" fmla="*/ 2736160 h 3735911"/>
                <a:gd name="connsiteX45" fmla="*/ 1074559 w 3161068"/>
                <a:gd name="connsiteY45" fmla="*/ 2737016 h 3735911"/>
                <a:gd name="connsiteX46" fmla="*/ 1072846 w 3161068"/>
                <a:gd name="connsiteY46" fmla="*/ 2737016 h 3735911"/>
                <a:gd name="connsiteX47" fmla="*/ 1074559 w 3161068"/>
                <a:gd name="connsiteY47" fmla="*/ 2736160 h 3735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61068" h="3735911">
                  <a:moveTo>
                    <a:pt x="3124253" y="564888"/>
                  </a:moveTo>
                  <a:cubicBezTo>
                    <a:pt x="2972709" y="510948"/>
                    <a:pt x="2822022" y="454440"/>
                    <a:pt x="2671334" y="398789"/>
                  </a:cubicBezTo>
                  <a:cubicBezTo>
                    <a:pt x="2316019" y="267793"/>
                    <a:pt x="1960705" y="136798"/>
                    <a:pt x="1605390" y="4946"/>
                  </a:cubicBezTo>
                  <a:cubicBezTo>
                    <a:pt x="1589979" y="-1047"/>
                    <a:pt x="1577136" y="-1904"/>
                    <a:pt x="1560869" y="4090"/>
                  </a:cubicBezTo>
                  <a:cubicBezTo>
                    <a:pt x="1052298" y="191593"/>
                    <a:pt x="544583" y="379096"/>
                    <a:pt x="36013" y="565744"/>
                  </a:cubicBezTo>
                  <a:cubicBezTo>
                    <a:pt x="8615" y="576018"/>
                    <a:pt x="-803" y="589717"/>
                    <a:pt x="53" y="618827"/>
                  </a:cubicBezTo>
                  <a:cubicBezTo>
                    <a:pt x="8615" y="991265"/>
                    <a:pt x="-10221" y="1361991"/>
                    <a:pt x="48855" y="1732717"/>
                  </a:cubicBezTo>
                  <a:cubicBezTo>
                    <a:pt x="98514" y="2046078"/>
                    <a:pt x="186700" y="2352591"/>
                    <a:pt x="310846" y="2644548"/>
                  </a:cubicBezTo>
                  <a:cubicBezTo>
                    <a:pt x="424718" y="2911676"/>
                    <a:pt x="620783" y="3151407"/>
                    <a:pt x="847671" y="3333773"/>
                  </a:cubicBezTo>
                  <a:cubicBezTo>
                    <a:pt x="1007777" y="3462200"/>
                    <a:pt x="1179013" y="3569222"/>
                    <a:pt x="1365660" y="3654840"/>
                  </a:cubicBezTo>
                  <a:cubicBezTo>
                    <a:pt x="1441004" y="3689944"/>
                    <a:pt x="1551451" y="3763575"/>
                    <a:pt x="1632788" y="3725047"/>
                  </a:cubicBezTo>
                  <a:cubicBezTo>
                    <a:pt x="1702995" y="3692513"/>
                    <a:pt x="1772345" y="3658265"/>
                    <a:pt x="1845977" y="3627443"/>
                  </a:cubicBezTo>
                  <a:cubicBezTo>
                    <a:pt x="2177318" y="3488741"/>
                    <a:pt x="2454721" y="3241306"/>
                    <a:pt x="2660204" y="2950205"/>
                  </a:cubicBezTo>
                  <a:cubicBezTo>
                    <a:pt x="2751815" y="2820921"/>
                    <a:pt x="2829727" y="2681364"/>
                    <a:pt x="2893084" y="2535813"/>
                  </a:cubicBezTo>
                  <a:cubicBezTo>
                    <a:pt x="3157644" y="1927070"/>
                    <a:pt x="3157644" y="1266099"/>
                    <a:pt x="3161069" y="616258"/>
                  </a:cubicBezTo>
                  <a:cubicBezTo>
                    <a:pt x="3161069" y="587148"/>
                    <a:pt x="3151651" y="574306"/>
                    <a:pt x="3124253" y="564888"/>
                  </a:cubicBezTo>
                  <a:close/>
                  <a:moveTo>
                    <a:pt x="772327" y="1315757"/>
                  </a:moveTo>
                  <a:cubicBezTo>
                    <a:pt x="772327" y="1315757"/>
                    <a:pt x="772327" y="1316614"/>
                    <a:pt x="772327" y="1316614"/>
                  </a:cubicBezTo>
                  <a:cubicBezTo>
                    <a:pt x="772327" y="1316614"/>
                    <a:pt x="772327" y="1316614"/>
                    <a:pt x="771471" y="1316614"/>
                  </a:cubicBezTo>
                  <a:cubicBezTo>
                    <a:pt x="771471" y="1315757"/>
                    <a:pt x="771471" y="1315757"/>
                    <a:pt x="772327" y="1315757"/>
                  </a:cubicBezTo>
                  <a:cubicBezTo>
                    <a:pt x="772327" y="1315757"/>
                    <a:pt x="772327" y="1315757"/>
                    <a:pt x="772327" y="1315757"/>
                  </a:cubicBezTo>
                  <a:cubicBezTo>
                    <a:pt x="772327" y="1315757"/>
                    <a:pt x="772327" y="1315757"/>
                    <a:pt x="772327" y="1315757"/>
                  </a:cubicBezTo>
                  <a:close/>
                  <a:moveTo>
                    <a:pt x="1304015" y="1392813"/>
                  </a:moveTo>
                  <a:cubicBezTo>
                    <a:pt x="1304871" y="1394526"/>
                    <a:pt x="1306583" y="1397094"/>
                    <a:pt x="1307440" y="1398807"/>
                  </a:cubicBezTo>
                  <a:cubicBezTo>
                    <a:pt x="1304871" y="1397951"/>
                    <a:pt x="1303159" y="1397951"/>
                    <a:pt x="1300590" y="1398807"/>
                  </a:cubicBezTo>
                  <a:cubicBezTo>
                    <a:pt x="1302303" y="1397094"/>
                    <a:pt x="1303159" y="1395382"/>
                    <a:pt x="1304015" y="1392813"/>
                  </a:cubicBezTo>
                  <a:close/>
                  <a:moveTo>
                    <a:pt x="2088275" y="2686501"/>
                  </a:moveTo>
                  <a:cubicBezTo>
                    <a:pt x="2088275" y="2686501"/>
                    <a:pt x="2088275" y="2687357"/>
                    <a:pt x="2088275" y="2686501"/>
                  </a:cubicBezTo>
                  <a:cubicBezTo>
                    <a:pt x="2088275" y="2687357"/>
                    <a:pt x="2088275" y="2687357"/>
                    <a:pt x="2088275" y="2686501"/>
                  </a:cubicBezTo>
                  <a:cubicBezTo>
                    <a:pt x="2088275" y="2686501"/>
                    <a:pt x="2088275" y="2686501"/>
                    <a:pt x="2088275" y="2686501"/>
                  </a:cubicBezTo>
                  <a:close/>
                  <a:moveTo>
                    <a:pt x="2088275" y="2687357"/>
                  </a:moveTo>
                  <a:cubicBezTo>
                    <a:pt x="2088275" y="2687357"/>
                    <a:pt x="2088275" y="2687357"/>
                    <a:pt x="2088275" y="2687357"/>
                  </a:cubicBezTo>
                  <a:cubicBezTo>
                    <a:pt x="2088275" y="2687357"/>
                    <a:pt x="2088275" y="2687357"/>
                    <a:pt x="2088275" y="2687357"/>
                  </a:cubicBezTo>
                  <a:cubicBezTo>
                    <a:pt x="2088275" y="2687357"/>
                    <a:pt x="2088275" y="2687357"/>
                    <a:pt x="2088275" y="2687357"/>
                  </a:cubicBezTo>
                  <a:close/>
                  <a:moveTo>
                    <a:pt x="1401619" y="2387694"/>
                  </a:moveTo>
                  <a:cubicBezTo>
                    <a:pt x="1401619" y="2387694"/>
                    <a:pt x="1401619" y="2387694"/>
                    <a:pt x="1401619" y="2387694"/>
                  </a:cubicBezTo>
                  <a:cubicBezTo>
                    <a:pt x="1400763" y="2387694"/>
                    <a:pt x="1400763" y="2387694"/>
                    <a:pt x="1401619" y="2387694"/>
                  </a:cubicBezTo>
                  <a:cubicBezTo>
                    <a:pt x="1400763" y="2387694"/>
                    <a:pt x="1400763" y="2387694"/>
                    <a:pt x="1401619" y="2387694"/>
                  </a:cubicBezTo>
                  <a:close/>
                  <a:moveTo>
                    <a:pt x="955550" y="2665953"/>
                  </a:moveTo>
                  <a:cubicBezTo>
                    <a:pt x="955550" y="2666809"/>
                    <a:pt x="955550" y="2666809"/>
                    <a:pt x="955550" y="2666809"/>
                  </a:cubicBezTo>
                  <a:cubicBezTo>
                    <a:pt x="955550" y="2666809"/>
                    <a:pt x="955550" y="2666809"/>
                    <a:pt x="955550" y="2666809"/>
                  </a:cubicBezTo>
                  <a:cubicBezTo>
                    <a:pt x="955550" y="2666809"/>
                    <a:pt x="955550" y="2666809"/>
                    <a:pt x="955550" y="2665953"/>
                  </a:cubicBezTo>
                  <a:close/>
                  <a:moveTo>
                    <a:pt x="1074559" y="2736160"/>
                  </a:moveTo>
                  <a:lnTo>
                    <a:pt x="1074559" y="2736160"/>
                  </a:lnTo>
                  <a:lnTo>
                    <a:pt x="1074559" y="2736160"/>
                  </a:lnTo>
                  <a:cubicBezTo>
                    <a:pt x="1074559" y="2736160"/>
                    <a:pt x="1074559" y="2737016"/>
                    <a:pt x="1074559" y="2737016"/>
                  </a:cubicBezTo>
                  <a:cubicBezTo>
                    <a:pt x="1073702" y="2737016"/>
                    <a:pt x="1073702" y="2737016"/>
                    <a:pt x="1072846" y="2737016"/>
                  </a:cubicBezTo>
                  <a:cubicBezTo>
                    <a:pt x="1073702" y="2737016"/>
                    <a:pt x="1073702" y="2737016"/>
                    <a:pt x="1074559" y="2736160"/>
                  </a:cubicBezTo>
                  <a:close/>
                </a:path>
              </a:pathLst>
            </a:custGeom>
            <a:solidFill>
              <a:schemeClr val="accent2">
                <a:lumMod val="60000"/>
                <a:lumOff val="40000"/>
              </a:schemeClr>
            </a:solidFill>
            <a:ln w="8558" cap="flat">
              <a:noFill/>
              <a:prstDash val="solid"/>
              <a:miter/>
            </a:ln>
          </p:spPr>
          <p:txBody>
            <a:bodyPr rtlCol="0" anchor="ctr"/>
            <a:lstStyle/>
            <a:p>
              <a:endParaRPr lang="en-US"/>
            </a:p>
          </p:txBody>
        </p:sp>
        <p:sp>
          <p:nvSpPr>
            <p:cNvPr id="51" name="Freeform: Shape 328">
              <a:extLst>
                <a:ext uri="{FF2B5EF4-FFF2-40B4-BE49-F238E27FC236}">
                  <a16:creationId xmlns:a16="http://schemas.microsoft.com/office/drawing/2014/main" id="{4AFCE3BC-2EFE-B828-E4F1-4216B707B079}"/>
                </a:ext>
              </a:extLst>
            </p:cNvPr>
            <p:cNvSpPr/>
            <p:nvPr/>
          </p:nvSpPr>
          <p:spPr>
            <a:xfrm>
              <a:off x="8284392" y="2332638"/>
              <a:ext cx="1308814" cy="1546447"/>
            </a:xfrm>
            <a:custGeom>
              <a:avLst/>
              <a:gdLst>
                <a:gd name="connsiteX0" fmla="*/ 2794624 w 2828015"/>
                <a:gd name="connsiteY0" fmla="*/ 505173 h 3341479"/>
                <a:gd name="connsiteX1" fmla="*/ 2389651 w 2828015"/>
                <a:gd name="connsiteY1" fmla="*/ 356197 h 3341479"/>
                <a:gd name="connsiteX2" fmla="*/ 1435867 w 2828015"/>
                <a:gd name="connsiteY2" fmla="*/ 4308 h 3341479"/>
                <a:gd name="connsiteX3" fmla="*/ 1395626 w 2828015"/>
                <a:gd name="connsiteY3" fmla="*/ 3451 h 3341479"/>
                <a:gd name="connsiteX4" fmla="*/ 32588 w 2828015"/>
                <a:gd name="connsiteY4" fmla="*/ 505173 h 3341479"/>
                <a:gd name="connsiteX5" fmla="*/ 53 w 2828015"/>
                <a:gd name="connsiteY5" fmla="*/ 552263 h 3341479"/>
                <a:gd name="connsiteX6" fmla="*/ 43718 w 2828015"/>
                <a:gd name="connsiteY6" fmla="*/ 1548000 h 3341479"/>
                <a:gd name="connsiteX7" fmla="*/ 278312 w 2828015"/>
                <a:gd name="connsiteY7" fmla="*/ 2363939 h 3341479"/>
                <a:gd name="connsiteX8" fmla="*/ 758629 w 2828015"/>
                <a:gd name="connsiteY8" fmla="*/ 2981245 h 3341479"/>
                <a:gd name="connsiteX9" fmla="*/ 1221822 w 2828015"/>
                <a:gd name="connsiteY9" fmla="*/ 3268921 h 3341479"/>
                <a:gd name="connsiteX10" fmla="*/ 1460696 w 2828015"/>
                <a:gd name="connsiteY10" fmla="*/ 3332279 h 3341479"/>
                <a:gd name="connsiteX11" fmla="*/ 1651624 w 2828015"/>
                <a:gd name="connsiteY11" fmla="*/ 3244948 h 3341479"/>
                <a:gd name="connsiteX12" fmla="*/ 2380233 w 2828015"/>
                <a:gd name="connsiteY12" fmla="*/ 2638773 h 3341479"/>
                <a:gd name="connsiteX13" fmla="*/ 2588285 w 2828015"/>
                <a:gd name="connsiteY13" fmla="*/ 2268047 h 3341479"/>
                <a:gd name="connsiteX14" fmla="*/ 2828015 w 2828015"/>
                <a:gd name="connsiteY14" fmla="*/ 551406 h 3341479"/>
                <a:gd name="connsiteX15" fmla="*/ 2794624 w 2828015"/>
                <a:gd name="connsiteY15" fmla="*/ 505173 h 3341479"/>
                <a:gd name="connsiteX16" fmla="*/ 690990 w 2828015"/>
                <a:gd name="connsiteY16" fmla="*/ 1176417 h 3341479"/>
                <a:gd name="connsiteX17" fmla="*/ 690990 w 2828015"/>
                <a:gd name="connsiteY17" fmla="*/ 1177274 h 3341479"/>
                <a:gd name="connsiteX18" fmla="*/ 690134 w 2828015"/>
                <a:gd name="connsiteY18" fmla="*/ 1177274 h 3341479"/>
                <a:gd name="connsiteX19" fmla="*/ 690990 w 2828015"/>
                <a:gd name="connsiteY19" fmla="*/ 1176417 h 3341479"/>
                <a:gd name="connsiteX20" fmla="*/ 690990 w 2828015"/>
                <a:gd name="connsiteY20" fmla="*/ 1176417 h 3341479"/>
                <a:gd name="connsiteX21" fmla="*/ 690990 w 2828015"/>
                <a:gd name="connsiteY21" fmla="*/ 1176417 h 3341479"/>
                <a:gd name="connsiteX22" fmla="*/ 1167026 w 2828015"/>
                <a:gd name="connsiteY22" fmla="*/ 1245768 h 3341479"/>
                <a:gd name="connsiteX23" fmla="*/ 1169595 w 2828015"/>
                <a:gd name="connsiteY23" fmla="*/ 1250905 h 3341479"/>
                <a:gd name="connsiteX24" fmla="*/ 1163602 w 2828015"/>
                <a:gd name="connsiteY24" fmla="*/ 1250905 h 3341479"/>
                <a:gd name="connsiteX25" fmla="*/ 1167026 w 2828015"/>
                <a:gd name="connsiteY25" fmla="*/ 1245768 h 3341479"/>
                <a:gd name="connsiteX26" fmla="*/ 1869094 w 2828015"/>
                <a:gd name="connsiteY26" fmla="*/ 2402467 h 3341479"/>
                <a:gd name="connsiteX27" fmla="*/ 1869094 w 2828015"/>
                <a:gd name="connsiteY27" fmla="*/ 2402467 h 3341479"/>
                <a:gd name="connsiteX28" fmla="*/ 1869094 w 2828015"/>
                <a:gd name="connsiteY28" fmla="*/ 2402467 h 3341479"/>
                <a:gd name="connsiteX29" fmla="*/ 1869094 w 2828015"/>
                <a:gd name="connsiteY29" fmla="*/ 2402467 h 3341479"/>
                <a:gd name="connsiteX30" fmla="*/ 1869094 w 2828015"/>
                <a:gd name="connsiteY30" fmla="*/ 2403324 h 3341479"/>
                <a:gd name="connsiteX31" fmla="*/ 1869094 w 2828015"/>
                <a:gd name="connsiteY31" fmla="*/ 2403324 h 3341479"/>
                <a:gd name="connsiteX32" fmla="*/ 1869094 w 2828015"/>
                <a:gd name="connsiteY32" fmla="*/ 2403324 h 3341479"/>
                <a:gd name="connsiteX33" fmla="*/ 1869094 w 2828015"/>
                <a:gd name="connsiteY33" fmla="*/ 2403324 h 3341479"/>
                <a:gd name="connsiteX34" fmla="*/ 1254357 w 2828015"/>
                <a:gd name="connsiteY34" fmla="*/ 2135339 h 3341479"/>
                <a:gd name="connsiteX35" fmla="*/ 1254357 w 2828015"/>
                <a:gd name="connsiteY35" fmla="*/ 2135339 h 3341479"/>
                <a:gd name="connsiteX36" fmla="*/ 1254357 w 2828015"/>
                <a:gd name="connsiteY36" fmla="*/ 2135339 h 3341479"/>
                <a:gd name="connsiteX37" fmla="*/ 1254357 w 2828015"/>
                <a:gd name="connsiteY37" fmla="*/ 2135339 h 3341479"/>
                <a:gd name="connsiteX38" fmla="*/ 855377 w 2828015"/>
                <a:gd name="connsiteY38" fmla="*/ 2384488 h 3341479"/>
                <a:gd name="connsiteX39" fmla="*/ 855377 w 2828015"/>
                <a:gd name="connsiteY39" fmla="*/ 2385343 h 3341479"/>
                <a:gd name="connsiteX40" fmla="*/ 855377 w 2828015"/>
                <a:gd name="connsiteY40" fmla="*/ 2385343 h 3341479"/>
                <a:gd name="connsiteX41" fmla="*/ 855377 w 2828015"/>
                <a:gd name="connsiteY41" fmla="*/ 2384488 h 3341479"/>
                <a:gd name="connsiteX42" fmla="*/ 961543 w 2828015"/>
                <a:gd name="connsiteY42" fmla="*/ 2446989 h 3341479"/>
                <a:gd name="connsiteX43" fmla="*/ 961543 w 2828015"/>
                <a:gd name="connsiteY43" fmla="*/ 2446989 h 3341479"/>
                <a:gd name="connsiteX44" fmla="*/ 961543 w 2828015"/>
                <a:gd name="connsiteY44" fmla="*/ 2446989 h 3341479"/>
                <a:gd name="connsiteX45" fmla="*/ 961543 w 2828015"/>
                <a:gd name="connsiteY45" fmla="*/ 2447844 h 3341479"/>
                <a:gd name="connsiteX46" fmla="*/ 960687 w 2828015"/>
                <a:gd name="connsiteY46" fmla="*/ 2447844 h 3341479"/>
                <a:gd name="connsiteX47" fmla="*/ 961543 w 2828015"/>
                <a:gd name="connsiteY47" fmla="*/ 2446989 h 3341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28015" h="3341479">
                  <a:moveTo>
                    <a:pt x="2794624" y="505173"/>
                  </a:moveTo>
                  <a:cubicBezTo>
                    <a:pt x="2659348" y="456370"/>
                    <a:pt x="2524071" y="405856"/>
                    <a:pt x="2389651" y="356197"/>
                  </a:cubicBezTo>
                  <a:cubicBezTo>
                    <a:pt x="2072008" y="238901"/>
                    <a:pt x="1753509" y="121604"/>
                    <a:pt x="1435867" y="4308"/>
                  </a:cubicBezTo>
                  <a:cubicBezTo>
                    <a:pt x="1422168" y="-830"/>
                    <a:pt x="1410181" y="-1686"/>
                    <a:pt x="1395626" y="3451"/>
                  </a:cubicBezTo>
                  <a:cubicBezTo>
                    <a:pt x="941851" y="171263"/>
                    <a:pt x="487220" y="339074"/>
                    <a:pt x="32588" y="505173"/>
                  </a:cubicBezTo>
                  <a:cubicBezTo>
                    <a:pt x="8615" y="513735"/>
                    <a:pt x="-803" y="526577"/>
                    <a:pt x="53" y="552263"/>
                  </a:cubicBezTo>
                  <a:cubicBezTo>
                    <a:pt x="7759" y="885317"/>
                    <a:pt x="-8509" y="1216658"/>
                    <a:pt x="43718" y="1548000"/>
                  </a:cubicBezTo>
                  <a:cubicBezTo>
                    <a:pt x="88240" y="1827971"/>
                    <a:pt x="167008" y="2102804"/>
                    <a:pt x="278312" y="2363939"/>
                  </a:cubicBezTo>
                  <a:cubicBezTo>
                    <a:pt x="380197" y="2602813"/>
                    <a:pt x="555714" y="2817714"/>
                    <a:pt x="758629" y="2981245"/>
                  </a:cubicBezTo>
                  <a:cubicBezTo>
                    <a:pt x="901611" y="3095973"/>
                    <a:pt x="1054867" y="3191865"/>
                    <a:pt x="1221822" y="3268921"/>
                  </a:cubicBezTo>
                  <a:cubicBezTo>
                    <a:pt x="1289460" y="3299743"/>
                    <a:pt x="1387921" y="3365669"/>
                    <a:pt x="1460696" y="3332279"/>
                  </a:cubicBezTo>
                  <a:cubicBezTo>
                    <a:pt x="1523197" y="3303168"/>
                    <a:pt x="1585698" y="3272346"/>
                    <a:pt x="1651624" y="3244948"/>
                  </a:cubicBezTo>
                  <a:cubicBezTo>
                    <a:pt x="1947862" y="3120802"/>
                    <a:pt x="2196154" y="2899908"/>
                    <a:pt x="2380233" y="2638773"/>
                  </a:cubicBezTo>
                  <a:cubicBezTo>
                    <a:pt x="2462426" y="2523189"/>
                    <a:pt x="2531777" y="2398186"/>
                    <a:pt x="2588285" y="2268047"/>
                  </a:cubicBezTo>
                  <a:cubicBezTo>
                    <a:pt x="2824590" y="1723517"/>
                    <a:pt x="2824590" y="1132753"/>
                    <a:pt x="2828015" y="551406"/>
                  </a:cubicBezTo>
                  <a:cubicBezTo>
                    <a:pt x="2828015" y="524865"/>
                    <a:pt x="2819453" y="513735"/>
                    <a:pt x="2794624" y="505173"/>
                  </a:cubicBezTo>
                  <a:close/>
                  <a:moveTo>
                    <a:pt x="690990" y="1176417"/>
                  </a:moveTo>
                  <a:cubicBezTo>
                    <a:pt x="690990" y="1176417"/>
                    <a:pt x="690990" y="1177274"/>
                    <a:pt x="690990" y="1177274"/>
                  </a:cubicBezTo>
                  <a:cubicBezTo>
                    <a:pt x="690990" y="1177274"/>
                    <a:pt x="690990" y="1177274"/>
                    <a:pt x="690134" y="1177274"/>
                  </a:cubicBezTo>
                  <a:cubicBezTo>
                    <a:pt x="690990" y="1177274"/>
                    <a:pt x="690990" y="1176417"/>
                    <a:pt x="690990" y="1176417"/>
                  </a:cubicBezTo>
                  <a:cubicBezTo>
                    <a:pt x="690990" y="1176417"/>
                    <a:pt x="690990" y="1176417"/>
                    <a:pt x="690990" y="1176417"/>
                  </a:cubicBezTo>
                  <a:cubicBezTo>
                    <a:pt x="690990" y="1176417"/>
                    <a:pt x="690990" y="1176417"/>
                    <a:pt x="690990" y="1176417"/>
                  </a:cubicBezTo>
                  <a:close/>
                  <a:moveTo>
                    <a:pt x="1167026" y="1245768"/>
                  </a:moveTo>
                  <a:cubicBezTo>
                    <a:pt x="1167883" y="1247481"/>
                    <a:pt x="1168739" y="1249193"/>
                    <a:pt x="1169595" y="1250905"/>
                  </a:cubicBezTo>
                  <a:cubicBezTo>
                    <a:pt x="1167883" y="1250049"/>
                    <a:pt x="1165314" y="1250049"/>
                    <a:pt x="1163602" y="1250905"/>
                  </a:cubicBezTo>
                  <a:cubicBezTo>
                    <a:pt x="1165314" y="1249193"/>
                    <a:pt x="1166170" y="1247481"/>
                    <a:pt x="1167026" y="1245768"/>
                  </a:cubicBezTo>
                  <a:close/>
                  <a:moveTo>
                    <a:pt x="1869094" y="2402467"/>
                  </a:moveTo>
                  <a:cubicBezTo>
                    <a:pt x="1869094" y="2402467"/>
                    <a:pt x="1869094" y="2403324"/>
                    <a:pt x="1869094" y="2402467"/>
                  </a:cubicBezTo>
                  <a:cubicBezTo>
                    <a:pt x="1868238" y="2403324"/>
                    <a:pt x="1868238" y="2403324"/>
                    <a:pt x="1869094" y="2402467"/>
                  </a:cubicBezTo>
                  <a:cubicBezTo>
                    <a:pt x="1868238" y="2402467"/>
                    <a:pt x="1868238" y="2402467"/>
                    <a:pt x="1869094" y="2402467"/>
                  </a:cubicBezTo>
                  <a:close/>
                  <a:moveTo>
                    <a:pt x="1869094" y="2403324"/>
                  </a:moveTo>
                  <a:cubicBezTo>
                    <a:pt x="1869094" y="2403324"/>
                    <a:pt x="1869094" y="2403324"/>
                    <a:pt x="1869094" y="2403324"/>
                  </a:cubicBezTo>
                  <a:cubicBezTo>
                    <a:pt x="1869094" y="2403324"/>
                    <a:pt x="1869094" y="2403324"/>
                    <a:pt x="1869094" y="2403324"/>
                  </a:cubicBezTo>
                  <a:cubicBezTo>
                    <a:pt x="1869094" y="2403324"/>
                    <a:pt x="1869094" y="2403324"/>
                    <a:pt x="1869094" y="2403324"/>
                  </a:cubicBezTo>
                  <a:close/>
                  <a:moveTo>
                    <a:pt x="1254357" y="2135339"/>
                  </a:moveTo>
                  <a:cubicBezTo>
                    <a:pt x="1254357" y="2135339"/>
                    <a:pt x="1254357" y="2135339"/>
                    <a:pt x="1254357" y="2135339"/>
                  </a:cubicBezTo>
                  <a:cubicBezTo>
                    <a:pt x="1254357" y="2135339"/>
                    <a:pt x="1253500" y="2135339"/>
                    <a:pt x="1254357" y="2135339"/>
                  </a:cubicBezTo>
                  <a:cubicBezTo>
                    <a:pt x="1253500" y="2135339"/>
                    <a:pt x="1254357" y="2135339"/>
                    <a:pt x="1254357" y="2135339"/>
                  </a:cubicBezTo>
                  <a:close/>
                  <a:moveTo>
                    <a:pt x="855377" y="2384488"/>
                  </a:moveTo>
                  <a:cubicBezTo>
                    <a:pt x="855377" y="2384488"/>
                    <a:pt x="855377" y="2385343"/>
                    <a:pt x="855377" y="2385343"/>
                  </a:cubicBezTo>
                  <a:cubicBezTo>
                    <a:pt x="855377" y="2385343"/>
                    <a:pt x="855377" y="2385343"/>
                    <a:pt x="855377" y="2385343"/>
                  </a:cubicBezTo>
                  <a:cubicBezTo>
                    <a:pt x="855377" y="2385343"/>
                    <a:pt x="855377" y="2384488"/>
                    <a:pt x="855377" y="2384488"/>
                  </a:cubicBezTo>
                  <a:close/>
                  <a:moveTo>
                    <a:pt x="961543" y="2446989"/>
                  </a:moveTo>
                  <a:lnTo>
                    <a:pt x="961543" y="2446989"/>
                  </a:lnTo>
                  <a:lnTo>
                    <a:pt x="961543" y="2446989"/>
                  </a:lnTo>
                  <a:cubicBezTo>
                    <a:pt x="961543" y="2446989"/>
                    <a:pt x="961543" y="2447844"/>
                    <a:pt x="961543" y="2447844"/>
                  </a:cubicBezTo>
                  <a:cubicBezTo>
                    <a:pt x="961543" y="2447844"/>
                    <a:pt x="960687" y="2447844"/>
                    <a:pt x="960687" y="2447844"/>
                  </a:cubicBezTo>
                  <a:cubicBezTo>
                    <a:pt x="960687" y="2447844"/>
                    <a:pt x="961543" y="2446989"/>
                    <a:pt x="961543" y="2446989"/>
                  </a:cubicBezTo>
                  <a:close/>
                </a:path>
              </a:pathLst>
            </a:custGeom>
            <a:solidFill>
              <a:schemeClr val="accent2"/>
            </a:solidFill>
            <a:ln w="8558" cap="flat">
              <a:noFill/>
              <a:prstDash val="solid"/>
              <a:miter/>
            </a:ln>
          </p:spPr>
          <p:txBody>
            <a:bodyPr rtlCol="0" anchor="ctr"/>
            <a:lstStyle/>
            <a:p>
              <a:endParaRPr lang="en-US"/>
            </a:p>
          </p:txBody>
        </p:sp>
        <p:sp>
          <p:nvSpPr>
            <p:cNvPr id="52" name="자유형: 도형 35">
              <a:extLst>
                <a:ext uri="{FF2B5EF4-FFF2-40B4-BE49-F238E27FC236}">
                  <a16:creationId xmlns:a16="http://schemas.microsoft.com/office/drawing/2014/main" id="{2B1A92E7-FC98-B481-3321-C5F28ADA5097}"/>
                </a:ext>
              </a:extLst>
            </p:cNvPr>
            <p:cNvSpPr/>
            <p:nvPr/>
          </p:nvSpPr>
          <p:spPr>
            <a:xfrm>
              <a:off x="8474373" y="2768230"/>
              <a:ext cx="928850" cy="675262"/>
            </a:xfrm>
            <a:custGeom>
              <a:avLst/>
              <a:gdLst>
                <a:gd name="connsiteX0" fmla="*/ 360609 w 2462441"/>
                <a:gd name="connsiteY0" fmla="*/ 631065 h 1790163"/>
                <a:gd name="connsiteX1" fmla="*/ 847430 w 2462441"/>
                <a:gd name="connsiteY1" fmla="*/ 1187432 h 1790163"/>
                <a:gd name="connsiteX2" fmla="*/ 2176530 w 2462441"/>
                <a:gd name="connsiteY2" fmla="*/ 0 h 1790163"/>
                <a:gd name="connsiteX3" fmla="*/ 2462441 w 2462441"/>
                <a:gd name="connsiteY3" fmla="*/ 324547 h 1790163"/>
                <a:gd name="connsiteX4" fmla="*/ 801066 w 2462441"/>
                <a:gd name="connsiteY4" fmla="*/ 1790163 h 1790163"/>
                <a:gd name="connsiteX5" fmla="*/ 0 w 2462441"/>
                <a:gd name="connsiteY5" fmla="*/ 958188 h 1790163"/>
                <a:gd name="connsiteX6" fmla="*/ 360609 w 2462441"/>
                <a:gd name="connsiteY6" fmla="*/ 631065 h 179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2441" h="1790163">
                  <a:moveTo>
                    <a:pt x="360609" y="631065"/>
                  </a:moveTo>
                  <a:lnTo>
                    <a:pt x="847430" y="1187432"/>
                  </a:lnTo>
                  <a:lnTo>
                    <a:pt x="2176530" y="0"/>
                  </a:lnTo>
                  <a:lnTo>
                    <a:pt x="2462441" y="324547"/>
                  </a:lnTo>
                  <a:lnTo>
                    <a:pt x="801066" y="1790163"/>
                  </a:lnTo>
                  <a:lnTo>
                    <a:pt x="0" y="958188"/>
                  </a:lnTo>
                  <a:lnTo>
                    <a:pt x="360609" y="6310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1492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2"/>
                                        </p:tgtEl>
                                        <p:attrNameLst>
                                          <p:attrName>style.color</p:attrName>
                                        </p:attrNameLst>
                                      </p:cBhvr>
                                      <p:to>
                                        <a:schemeClr val="bg1"/>
                                      </p:to>
                                    </p:animClr>
                                    <p:animClr clrSpc="rgb" dir="cw">
                                      <p:cBhvr>
                                        <p:cTn id="7" dur="250" autoRev="1" fill="remove"/>
                                        <p:tgtEl>
                                          <p:spTgt spid="22"/>
                                        </p:tgtEl>
                                        <p:attrNameLst>
                                          <p:attrName>fillcolor</p:attrName>
                                        </p:attrNameLst>
                                      </p:cBhvr>
                                      <p:to>
                                        <a:schemeClr val="bg1"/>
                                      </p:to>
                                    </p:animClr>
                                    <p:set>
                                      <p:cBhvr>
                                        <p:cTn id="8" dur="250" autoRev="1" fill="remove"/>
                                        <p:tgtEl>
                                          <p:spTgt spid="22"/>
                                        </p:tgtEl>
                                        <p:attrNameLst>
                                          <p:attrName>fill.type</p:attrName>
                                        </p:attrNameLst>
                                      </p:cBhvr>
                                      <p:to>
                                        <p:strVal val="solid"/>
                                      </p:to>
                                    </p:set>
                                    <p:set>
                                      <p:cBhvr>
                                        <p:cTn id="9" dur="250" autoRev="1" fill="remove"/>
                                        <p:tgtEl>
                                          <p:spTgt spid="2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style.rotation</p:attrName>
                                        </p:attrNameLst>
                                      </p:cBhvr>
                                      <p:tavLst>
                                        <p:tav tm="0">
                                          <p:val>
                                            <p:fltVal val="90"/>
                                          </p:val>
                                        </p:tav>
                                        <p:tav tm="100000">
                                          <p:val>
                                            <p:fltVal val="0"/>
                                          </p:val>
                                        </p:tav>
                                      </p:tavLst>
                                    </p:anim>
                                    <p:animEffect transition="in" filter="fade">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F21D19-30EE-4D77-A5CE-2AD628F79AAD}"/>
              </a:ext>
            </a:extLst>
          </p:cNvPr>
          <p:cNvSpPr txBox="1"/>
          <p:nvPr/>
        </p:nvSpPr>
        <p:spPr>
          <a:xfrm>
            <a:off x="2008454" y="4889235"/>
            <a:ext cx="7943179" cy="769441"/>
          </a:xfrm>
          <a:prstGeom prst="rect">
            <a:avLst/>
          </a:prstGeom>
          <a:noFill/>
        </p:spPr>
        <p:txBody>
          <a:bodyPr wrap="square" rtlCol="0" anchor="ctr">
            <a:spAutoFit/>
          </a:bodyPr>
          <a:lstStyle/>
          <a:p>
            <a:pPr algn="ctr"/>
            <a:r>
              <a:rPr lang="en-US" altLang="ko-KR" sz="4400" b="1" dirty="0">
                <a:solidFill>
                  <a:schemeClr val="tx1">
                    <a:lumMod val="75000"/>
                    <a:lumOff val="25000"/>
                  </a:schemeClr>
                </a:solidFill>
                <a:latin typeface="+mj-lt"/>
                <a:cs typeface="Arial" pitchFamily="34" charset="0"/>
              </a:rPr>
              <a:t>Manager Page</a:t>
            </a:r>
          </a:p>
        </p:txBody>
      </p:sp>
      <p:pic>
        <p:nvPicPr>
          <p:cNvPr id="2050" name="Picture 2">
            <a:extLst>
              <a:ext uri="{FF2B5EF4-FFF2-40B4-BE49-F238E27FC236}">
                <a16:creationId xmlns:a16="http://schemas.microsoft.com/office/drawing/2014/main" id="{6509F090-7E0D-BEC4-9F8B-54AE0B78B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712" y="760847"/>
            <a:ext cx="9090992" cy="387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058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F21D19-30EE-4D77-A5CE-2AD628F79AAD}"/>
              </a:ext>
            </a:extLst>
          </p:cNvPr>
          <p:cNvSpPr txBox="1"/>
          <p:nvPr/>
        </p:nvSpPr>
        <p:spPr>
          <a:xfrm>
            <a:off x="1995202" y="5320314"/>
            <a:ext cx="7943179" cy="769441"/>
          </a:xfrm>
          <a:prstGeom prst="rect">
            <a:avLst/>
          </a:prstGeom>
          <a:noFill/>
        </p:spPr>
        <p:txBody>
          <a:bodyPr wrap="square" rtlCol="0" anchor="ctr">
            <a:spAutoFit/>
          </a:bodyPr>
          <a:lstStyle/>
          <a:p>
            <a:pPr algn="ctr"/>
            <a:r>
              <a:rPr lang="en-US" altLang="ko-KR" sz="4400" b="1" dirty="0">
                <a:solidFill>
                  <a:schemeClr val="tx1">
                    <a:lumMod val="75000"/>
                    <a:lumOff val="25000"/>
                  </a:schemeClr>
                </a:solidFill>
                <a:latin typeface="+mj-lt"/>
                <a:cs typeface="Arial" pitchFamily="34" charset="0"/>
              </a:rPr>
              <a:t>Employee Page</a:t>
            </a:r>
          </a:p>
        </p:txBody>
      </p:sp>
      <p:pic>
        <p:nvPicPr>
          <p:cNvPr id="3074" name="Picture 2">
            <a:extLst>
              <a:ext uri="{FF2B5EF4-FFF2-40B4-BE49-F238E27FC236}">
                <a16:creationId xmlns:a16="http://schemas.microsoft.com/office/drawing/2014/main" id="{BBE145D8-5481-63B7-E7C9-CB46A4967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234" y="768245"/>
            <a:ext cx="8852452" cy="3900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742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65AAB7AF-DB1F-4935-80EC-17FCE6FDC84A}"/>
              </a:ext>
            </a:extLst>
          </p:cNvPr>
          <p:cNvGrpSpPr/>
          <p:nvPr/>
        </p:nvGrpSpPr>
        <p:grpSpPr>
          <a:xfrm>
            <a:off x="6096000" y="2769507"/>
            <a:ext cx="6096000" cy="1318987"/>
            <a:chOff x="1" y="4959383"/>
            <a:chExt cx="12191999" cy="1318987"/>
          </a:xfrm>
        </p:grpSpPr>
        <p:sp>
          <p:nvSpPr>
            <p:cNvPr id="4" name="TextBox 3">
              <a:extLst>
                <a:ext uri="{FF2B5EF4-FFF2-40B4-BE49-F238E27FC236}">
                  <a16:creationId xmlns:a16="http://schemas.microsoft.com/office/drawing/2014/main" id="{1DF8EF26-7AD5-4E7F-95B3-9A57CF80C483}"/>
                </a:ext>
              </a:extLst>
            </p:cNvPr>
            <p:cNvSpPr txBox="1"/>
            <p:nvPr/>
          </p:nvSpPr>
          <p:spPr>
            <a:xfrm>
              <a:off x="1" y="4959383"/>
              <a:ext cx="12191999" cy="1015663"/>
            </a:xfrm>
            <a:prstGeom prst="rect">
              <a:avLst/>
            </a:prstGeom>
            <a:noFill/>
          </p:spPr>
          <p:txBody>
            <a:bodyPr wrap="square" rtlCol="0" anchor="ctr">
              <a:spAutoFit/>
            </a:bodyPr>
            <a:lstStyle/>
            <a:p>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898714"/>
              <a:ext cx="12191852" cy="379656"/>
            </a:xfrm>
            <a:prstGeom prst="rect">
              <a:avLst/>
            </a:prstGeom>
            <a:noFill/>
          </p:spPr>
          <p:txBody>
            <a:bodyPr wrap="square" rtlCol="0" anchor="ctr">
              <a:spAutoFit/>
            </a:bodyPr>
            <a:lstStyle/>
            <a:p>
              <a:r>
                <a:rPr lang="en-US" altLang="ko-KR" sz="1867" dirty="0">
                  <a:solidFill>
                    <a:schemeClr val="bg1"/>
                  </a:solidFill>
                  <a:cs typeface="Arial" pitchFamily="34" charset="0"/>
                </a:rPr>
                <a:t>Insert the Subtitle of Your Presentation</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4958D-1AD7-9020-7D1E-ED966157228F}"/>
              </a:ext>
            </a:extLst>
          </p:cNvPr>
          <p:cNvSpPr txBox="1"/>
          <p:nvPr/>
        </p:nvSpPr>
        <p:spPr>
          <a:xfrm>
            <a:off x="233082" y="1371600"/>
            <a:ext cx="5199530" cy="2123658"/>
          </a:xfrm>
          <a:prstGeom prst="rect">
            <a:avLst/>
          </a:prstGeom>
          <a:noFill/>
        </p:spPr>
        <p:txBody>
          <a:bodyPr wrap="square" rtlCol="0">
            <a:spAutoFit/>
          </a:bodyPr>
          <a:lstStyle/>
          <a:p>
            <a:r>
              <a:rPr lang="en-US" sz="4400" dirty="0">
                <a:solidFill>
                  <a:schemeClr val="bg1"/>
                </a:solidFill>
              </a:rPr>
              <a:t>Campus Security Staffs Management System</a:t>
            </a:r>
          </a:p>
        </p:txBody>
      </p:sp>
      <p:sp>
        <p:nvSpPr>
          <p:cNvPr id="5" name="TextBox 4">
            <a:extLst>
              <a:ext uri="{FF2B5EF4-FFF2-40B4-BE49-F238E27FC236}">
                <a16:creationId xmlns:a16="http://schemas.microsoft.com/office/drawing/2014/main" id="{2F87044D-07A7-D7DA-6034-8FDC08A0AF2B}"/>
              </a:ext>
            </a:extLst>
          </p:cNvPr>
          <p:cNvSpPr txBox="1"/>
          <p:nvPr/>
        </p:nvSpPr>
        <p:spPr>
          <a:xfrm>
            <a:off x="394447" y="3675529"/>
            <a:ext cx="6499412" cy="1477328"/>
          </a:xfrm>
          <a:prstGeom prst="rect">
            <a:avLst/>
          </a:prstGeom>
          <a:noFill/>
        </p:spPr>
        <p:txBody>
          <a:bodyPr wrap="square" rtlCol="0">
            <a:spAutoFit/>
          </a:bodyPr>
          <a:lstStyle/>
          <a:p>
            <a:r>
              <a:rPr lang="en-US" dirty="0">
                <a:solidFill>
                  <a:schemeClr val="bg1"/>
                </a:solidFill>
              </a:rPr>
              <a:t>GROUP 1:</a:t>
            </a:r>
          </a:p>
          <a:p>
            <a:r>
              <a:rPr lang="en-US" dirty="0">
                <a:solidFill>
                  <a:schemeClr val="bg1"/>
                </a:solidFill>
              </a:rPr>
              <a:t>+</a:t>
            </a:r>
            <a:r>
              <a:rPr lang="en-US" dirty="0" err="1">
                <a:solidFill>
                  <a:schemeClr val="bg1"/>
                </a:solidFill>
              </a:rPr>
              <a:t>Trần</a:t>
            </a:r>
            <a:r>
              <a:rPr lang="en-US" dirty="0">
                <a:solidFill>
                  <a:schemeClr val="bg1"/>
                </a:solidFill>
              </a:rPr>
              <a:t> </a:t>
            </a:r>
            <a:r>
              <a:rPr lang="en-US" dirty="0" err="1">
                <a:solidFill>
                  <a:schemeClr val="bg1"/>
                </a:solidFill>
              </a:rPr>
              <a:t>Hải</a:t>
            </a:r>
            <a:r>
              <a:rPr lang="en-US" dirty="0">
                <a:solidFill>
                  <a:schemeClr val="bg1"/>
                </a:solidFill>
              </a:rPr>
              <a:t> Việt-2031200032</a:t>
            </a:r>
          </a:p>
          <a:p>
            <a:r>
              <a:rPr lang="en-US" dirty="0">
                <a:solidFill>
                  <a:schemeClr val="bg1"/>
                </a:solidFill>
              </a:rPr>
              <a:t>+Nguyễn Hoài Nam-1831210027</a:t>
            </a:r>
          </a:p>
          <a:p>
            <a:r>
              <a:rPr lang="en-US" dirty="0">
                <a:solidFill>
                  <a:schemeClr val="bg1"/>
                </a:solidFill>
              </a:rPr>
              <a:t>+Nguyễn Phan Minh Thiện-2131200113</a:t>
            </a:r>
          </a:p>
          <a:p>
            <a:r>
              <a:rPr lang="en-US" dirty="0">
                <a:solidFill>
                  <a:schemeClr val="bg1"/>
                </a:solidFill>
              </a:rPr>
              <a:t>+Ngô </a:t>
            </a:r>
            <a:r>
              <a:rPr lang="en-US" dirty="0" err="1">
                <a:solidFill>
                  <a:schemeClr val="bg1"/>
                </a:solidFill>
              </a:rPr>
              <a:t>Thế</a:t>
            </a:r>
            <a:r>
              <a:rPr lang="en-US" dirty="0">
                <a:solidFill>
                  <a:schemeClr val="bg1"/>
                </a:solidFill>
              </a:rPr>
              <a:t> Lực-1831200004</a:t>
            </a:r>
          </a:p>
        </p:txBody>
      </p:sp>
    </p:spTree>
    <p:extLst>
      <p:ext uri="{BB962C8B-B14F-4D97-AF65-F5344CB8AC3E}">
        <p14:creationId xmlns:p14="http://schemas.microsoft.com/office/powerpoint/2010/main" val="222101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705394" y="4794169"/>
            <a:ext cx="3701143" cy="1384995"/>
          </a:xfrm>
          <a:prstGeom prst="rect">
            <a:avLst/>
          </a:prstGeom>
          <a:noFill/>
        </p:spPr>
        <p:txBody>
          <a:bodyPr wrap="square" rtlCol="0" anchor="ctr">
            <a:spAutoFit/>
          </a:bodyPr>
          <a:lstStyle/>
          <a:p>
            <a:r>
              <a:rPr lang="en-US" sz="2400" b="1" i="0" dirty="0">
                <a:solidFill>
                  <a:schemeClr val="bg1"/>
                </a:solidFill>
                <a:effectLst/>
                <a:latin typeface="TimesNewRomanPS-BoldMT"/>
              </a:rPr>
              <a:t>Campus Security Staffs Management System</a:t>
            </a:r>
            <a:r>
              <a:rPr lang="en-US" sz="2400" dirty="0">
                <a:solidFill>
                  <a:schemeClr val="bg1"/>
                </a:solidFill>
              </a:rPr>
              <a:t> </a:t>
            </a:r>
            <a:br>
              <a:rPr lang="en-US" sz="3600" dirty="0">
                <a:solidFill>
                  <a:schemeClr val="bg1"/>
                </a:solidFill>
              </a:rPr>
            </a:br>
            <a:endParaRPr lang="ko-KR" altLang="en-US" sz="3600" dirty="0">
              <a:solidFill>
                <a:schemeClr val="bg1"/>
              </a:solidFill>
              <a:cs typeface="Arial" pitchFamily="34" charset="0"/>
            </a:endParaRPr>
          </a:p>
        </p:txBody>
      </p:sp>
      <p:grpSp>
        <p:nvGrpSpPr>
          <p:cNvPr id="5" name="Group 76">
            <a:extLst>
              <a:ext uri="{FF2B5EF4-FFF2-40B4-BE49-F238E27FC236}">
                <a16:creationId xmlns:a16="http://schemas.microsoft.com/office/drawing/2014/main" id="{8EA92B7C-CB5E-4117-A5FF-D1533DF9211F}"/>
              </a:ext>
            </a:extLst>
          </p:cNvPr>
          <p:cNvGrpSpPr/>
          <p:nvPr/>
        </p:nvGrpSpPr>
        <p:grpSpPr>
          <a:xfrm>
            <a:off x="1609311" y="1989929"/>
            <a:ext cx="2912128" cy="892552"/>
            <a:chOff x="2546330" y="4254345"/>
            <a:chExt cx="3689073" cy="892552"/>
          </a:xfrm>
        </p:grpSpPr>
        <p:sp>
          <p:nvSpPr>
            <p:cNvPr id="6" name="TextBox 5">
              <a:extLst>
                <a:ext uri="{FF2B5EF4-FFF2-40B4-BE49-F238E27FC236}">
                  <a16:creationId xmlns:a16="http://schemas.microsoft.com/office/drawing/2014/main" id="{FD36F240-9923-4669-B1C3-956F5E863E81}"/>
                </a:ext>
              </a:extLst>
            </p:cNvPr>
            <p:cNvSpPr txBox="1"/>
            <p:nvPr/>
          </p:nvSpPr>
          <p:spPr>
            <a:xfrm>
              <a:off x="2551708" y="4478087"/>
              <a:ext cx="3683695" cy="461665"/>
            </a:xfrm>
            <a:prstGeom prst="rect">
              <a:avLst/>
            </a:prstGeom>
            <a:noFill/>
          </p:spPr>
          <p:txBody>
            <a:bodyPr wrap="square" rtlCol="0">
              <a:spAutoFit/>
            </a:bodyPr>
            <a:lstStyle/>
            <a:p>
              <a:r>
                <a:rPr lang="en-US" sz="1200" b="0" i="0" dirty="0">
                  <a:solidFill>
                    <a:schemeClr val="bg1"/>
                  </a:solidFill>
                  <a:effectLst/>
                  <a:latin typeface="+mj-lt"/>
                </a:rPr>
                <a:t>Use Case Diagram, and Class Diagram.</a:t>
              </a:r>
              <a:r>
                <a:rPr lang="en-US" sz="1200" dirty="0">
                  <a:solidFill>
                    <a:schemeClr val="bg1"/>
                  </a:solidFill>
                  <a:latin typeface="+mj-lt"/>
                </a:rPr>
                <a:t> </a:t>
              </a:r>
              <a:br>
                <a:rPr lang="en-US" sz="1200" dirty="0">
                  <a:solidFill>
                    <a:schemeClr val="bg1"/>
                  </a:solidFill>
                  <a:latin typeface="+mj-lt"/>
                </a:rPr>
              </a:br>
              <a:endParaRPr lang="en-US" altLang="ko-KR" sz="1200" dirty="0">
                <a:solidFill>
                  <a:schemeClr val="bg1"/>
                </a:solidFill>
                <a:latin typeface="+mj-lt"/>
                <a:cs typeface="Arial" pitchFamily="34" charset="0"/>
              </a:endParaRPr>
            </a:p>
          </p:txBody>
        </p:sp>
        <p:sp>
          <p:nvSpPr>
            <p:cNvPr id="7" name="TextBox 6">
              <a:extLst>
                <a:ext uri="{FF2B5EF4-FFF2-40B4-BE49-F238E27FC236}">
                  <a16:creationId xmlns:a16="http://schemas.microsoft.com/office/drawing/2014/main" id="{07B7F9A9-0556-4D28-8468-7D94D39586B4}"/>
                </a:ext>
              </a:extLst>
            </p:cNvPr>
            <p:cNvSpPr txBox="1"/>
            <p:nvPr/>
          </p:nvSpPr>
          <p:spPr>
            <a:xfrm>
              <a:off x="2546330" y="4254345"/>
              <a:ext cx="3683699" cy="892552"/>
            </a:xfrm>
            <a:prstGeom prst="rect">
              <a:avLst/>
            </a:prstGeom>
            <a:noFill/>
          </p:spPr>
          <p:txBody>
            <a:bodyPr wrap="square" rtlCol="0">
              <a:spAutoFit/>
            </a:bodyPr>
            <a:lstStyle/>
            <a:p>
              <a:r>
                <a:rPr lang="en-US" sz="1200" b="0" i="0" dirty="0">
                  <a:solidFill>
                    <a:schemeClr val="bg1"/>
                  </a:solidFill>
                  <a:effectLst/>
                  <a:latin typeface="+mj-lt"/>
                </a:rPr>
                <a:t>System Modelling Diagrams</a:t>
              </a:r>
              <a:r>
                <a:rPr lang="en-US" sz="1600" b="0" i="0" dirty="0">
                  <a:solidFill>
                    <a:schemeClr val="bg1"/>
                  </a:solidFill>
                  <a:effectLst/>
                  <a:latin typeface="+mj-lt"/>
                </a:rPr>
                <a:t>: </a:t>
              </a:r>
              <a:br>
                <a:rPr lang="en-US" sz="1200" dirty="0">
                  <a:solidFill>
                    <a:schemeClr val="bg1"/>
                  </a:solidFill>
                  <a:latin typeface="+mj-lt"/>
                </a:rPr>
              </a:br>
              <a:endParaRPr lang="en-US" sz="1200" dirty="0">
                <a:solidFill>
                  <a:schemeClr val="bg1"/>
                </a:solidFill>
                <a:latin typeface="+mj-lt"/>
              </a:endParaRPr>
            </a:p>
            <a:p>
              <a:endParaRPr lang="en-US" sz="1200" dirty="0">
                <a:solidFill>
                  <a:schemeClr val="bg1"/>
                </a:solidFill>
              </a:endParaRPr>
            </a:p>
            <a:p>
              <a:endParaRPr lang="ko-KR" altLang="en-US" sz="1200" b="1" dirty="0">
                <a:solidFill>
                  <a:schemeClr val="bg1"/>
                </a:solidFill>
                <a:cs typeface="Arial" pitchFamily="34" charset="0"/>
              </a:endParaRPr>
            </a:p>
          </p:txBody>
        </p:sp>
      </p:grpSp>
      <p:grpSp>
        <p:nvGrpSpPr>
          <p:cNvPr id="8" name="Group 79">
            <a:extLst>
              <a:ext uri="{FF2B5EF4-FFF2-40B4-BE49-F238E27FC236}">
                <a16:creationId xmlns:a16="http://schemas.microsoft.com/office/drawing/2014/main" id="{69F34084-63BC-4D12-86D8-C611752B44F5}"/>
              </a:ext>
            </a:extLst>
          </p:cNvPr>
          <p:cNvGrpSpPr/>
          <p:nvPr/>
        </p:nvGrpSpPr>
        <p:grpSpPr>
          <a:xfrm>
            <a:off x="5440854" y="2001657"/>
            <a:ext cx="2907882" cy="677108"/>
            <a:chOff x="2551705" y="4296700"/>
            <a:chExt cx="3552136" cy="677108"/>
          </a:xfrm>
        </p:grpSpPr>
        <p:sp>
          <p:nvSpPr>
            <p:cNvPr id="9" name="TextBox 8">
              <a:extLst>
                <a:ext uri="{FF2B5EF4-FFF2-40B4-BE49-F238E27FC236}">
                  <a16:creationId xmlns:a16="http://schemas.microsoft.com/office/drawing/2014/main" id="{72E3E943-8A0F-4986-84D9-ACFE528CFE31}"/>
                </a:ext>
              </a:extLst>
            </p:cNvPr>
            <p:cNvSpPr txBox="1"/>
            <p:nvPr/>
          </p:nvSpPr>
          <p:spPr>
            <a:xfrm>
              <a:off x="2551706" y="4501655"/>
              <a:ext cx="3552135"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10" name="TextBox 9">
              <a:extLst>
                <a:ext uri="{FF2B5EF4-FFF2-40B4-BE49-F238E27FC236}">
                  <a16:creationId xmlns:a16="http://schemas.microsoft.com/office/drawing/2014/main" id="{F212069C-30D1-4F18-AC05-BEEC1C0665FD}"/>
                </a:ext>
              </a:extLst>
            </p:cNvPr>
            <p:cNvSpPr txBox="1"/>
            <p:nvPr/>
          </p:nvSpPr>
          <p:spPr>
            <a:xfrm>
              <a:off x="2551705" y="4296700"/>
              <a:ext cx="3552135" cy="677108"/>
            </a:xfrm>
            <a:prstGeom prst="rect">
              <a:avLst/>
            </a:prstGeom>
            <a:noFill/>
          </p:spPr>
          <p:txBody>
            <a:bodyPr wrap="square" rtlCol="0">
              <a:spAutoFit/>
            </a:bodyPr>
            <a:lstStyle/>
            <a:p>
              <a:endParaRPr lang="en-US" sz="1200" dirty="0">
                <a:solidFill>
                  <a:schemeClr val="bg1"/>
                </a:solidFill>
                <a:latin typeface="TimesNewRomanPSMT"/>
              </a:endParaRPr>
            </a:p>
            <a:p>
              <a:r>
                <a:rPr lang="en-US" sz="1200" dirty="0">
                  <a:solidFill>
                    <a:schemeClr val="bg1"/>
                  </a:solidFill>
                  <a:latin typeface="+mj-lt"/>
                </a:rPr>
                <a:t>D</a:t>
              </a:r>
              <a:r>
                <a:rPr lang="en-US" sz="1200" b="0" i="0" dirty="0">
                  <a:solidFill>
                    <a:schemeClr val="bg1"/>
                  </a:solidFill>
                  <a:effectLst/>
                  <a:latin typeface="+mj-lt"/>
                </a:rPr>
                <a:t>escription of the functionalities</a:t>
              </a:r>
              <a:r>
                <a:rPr lang="en-US" sz="1200" dirty="0">
                  <a:solidFill>
                    <a:schemeClr val="bg1"/>
                  </a:solidFill>
                  <a:latin typeface="+mj-lt"/>
                </a:rPr>
                <a:t> </a:t>
              </a:r>
              <a:br>
                <a:rPr lang="en-US" sz="1400" dirty="0">
                  <a:solidFill>
                    <a:schemeClr val="bg1"/>
                  </a:solidFill>
                </a:rPr>
              </a:br>
              <a:endParaRPr lang="ko-KR" altLang="en-US" sz="1400" b="1" dirty="0">
                <a:solidFill>
                  <a:schemeClr val="bg1"/>
                </a:solidFill>
                <a:cs typeface="Arial" pitchFamily="34" charset="0"/>
              </a:endParaRPr>
            </a:p>
          </p:txBody>
        </p:sp>
      </p:grpSp>
      <p:grpSp>
        <p:nvGrpSpPr>
          <p:cNvPr id="11" name="Group 82">
            <a:extLst>
              <a:ext uri="{FF2B5EF4-FFF2-40B4-BE49-F238E27FC236}">
                <a16:creationId xmlns:a16="http://schemas.microsoft.com/office/drawing/2014/main" id="{6F7753D1-19F4-4551-A24A-F4B8148509E3}"/>
              </a:ext>
            </a:extLst>
          </p:cNvPr>
          <p:cNvGrpSpPr/>
          <p:nvPr/>
        </p:nvGrpSpPr>
        <p:grpSpPr>
          <a:xfrm>
            <a:off x="1609311" y="3092715"/>
            <a:ext cx="2994406" cy="830997"/>
            <a:chOff x="2465587" y="4437420"/>
            <a:chExt cx="2980450" cy="830997"/>
          </a:xfrm>
        </p:grpSpPr>
        <p:sp>
          <p:nvSpPr>
            <p:cNvPr id="12" name="TextBox 11">
              <a:extLst>
                <a:ext uri="{FF2B5EF4-FFF2-40B4-BE49-F238E27FC236}">
                  <a16:creationId xmlns:a16="http://schemas.microsoft.com/office/drawing/2014/main" id="{F4A52430-446A-48E8-8A18-5A094A8C2F9B}"/>
                </a:ext>
              </a:extLst>
            </p:cNvPr>
            <p:cNvSpPr txBox="1"/>
            <p:nvPr/>
          </p:nvSpPr>
          <p:spPr>
            <a:xfrm>
              <a:off x="2551705" y="4533154"/>
              <a:ext cx="289433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7FD0C37C-689A-4E33-843D-1C250277C5DD}"/>
                </a:ext>
              </a:extLst>
            </p:cNvPr>
            <p:cNvSpPr txBox="1"/>
            <p:nvPr/>
          </p:nvSpPr>
          <p:spPr>
            <a:xfrm>
              <a:off x="2465587" y="4437420"/>
              <a:ext cx="2625276" cy="830997"/>
            </a:xfrm>
            <a:prstGeom prst="rect">
              <a:avLst/>
            </a:prstGeom>
            <a:noFill/>
          </p:spPr>
          <p:txBody>
            <a:bodyPr wrap="square" rtlCol="0">
              <a:spAutoFit/>
            </a:bodyPr>
            <a:lstStyle/>
            <a:p>
              <a:r>
                <a:rPr lang="en-US" sz="1200" b="0" i="0" dirty="0">
                  <a:solidFill>
                    <a:schemeClr val="bg1"/>
                  </a:solidFill>
                  <a:effectLst/>
                  <a:latin typeface="+mj-lt"/>
                </a:rPr>
                <a:t>Programming Languages, Software Tools, databases:</a:t>
              </a:r>
            </a:p>
            <a:p>
              <a:br>
                <a:rPr lang="en-US" sz="1200" dirty="0">
                  <a:solidFill>
                    <a:schemeClr val="bg1"/>
                  </a:solidFill>
                  <a:latin typeface="+mj-lt"/>
                </a:rPr>
              </a:br>
              <a:endParaRPr lang="ko-KR" altLang="en-US" sz="1200" b="1" dirty="0">
                <a:solidFill>
                  <a:schemeClr val="bg1"/>
                </a:solidFill>
                <a:latin typeface="+mj-lt"/>
                <a:cs typeface="Arial" pitchFamily="34" charset="0"/>
              </a:endParaRPr>
            </a:p>
          </p:txBody>
        </p:sp>
      </p:grpSp>
      <p:grpSp>
        <p:nvGrpSpPr>
          <p:cNvPr id="14" name="Group 85">
            <a:extLst>
              <a:ext uri="{FF2B5EF4-FFF2-40B4-BE49-F238E27FC236}">
                <a16:creationId xmlns:a16="http://schemas.microsoft.com/office/drawing/2014/main" id="{EEF1EA1B-119D-47FA-89A9-80291CB0AB79}"/>
              </a:ext>
            </a:extLst>
          </p:cNvPr>
          <p:cNvGrpSpPr/>
          <p:nvPr/>
        </p:nvGrpSpPr>
        <p:grpSpPr>
          <a:xfrm>
            <a:off x="5415450" y="3047085"/>
            <a:ext cx="3035079" cy="461665"/>
            <a:chOff x="2729838" y="4416292"/>
            <a:chExt cx="2311917" cy="461665"/>
          </a:xfrm>
        </p:grpSpPr>
        <p:sp>
          <p:nvSpPr>
            <p:cNvPr id="15" name="TextBox 14">
              <a:extLst>
                <a:ext uri="{FF2B5EF4-FFF2-40B4-BE49-F238E27FC236}">
                  <a16:creationId xmlns:a16="http://schemas.microsoft.com/office/drawing/2014/main" id="{4ECCD782-DE72-49AE-8B12-FCA1EF83EB4D}"/>
                </a:ext>
              </a:extLst>
            </p:cNvPr>
            <p:cNvSpPr txBox="1"/>
            <p:nvPr/>
          </p:nvSpPr>
          <p:spPr>
            <a:xfrm>
              <a:off x="2729838" y="4533154"/>
              <a:ext cx="2208567"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3FB384C2-F222-45DF-9030-CFFFCF5B903B}"/>
                </a:ext>
              </a:extLst>
            </p:cNvPr>
            <p:cNvSpPr txBox="1"/>
            <p:nvPr/>
          </p:nvSpPr>
          <p:spPr>
            <a:xfrm>
              <a:off x="2833191" y="4416292"/>
              <a:ext cx="2208564" cy="461665"/>
            </a:xfrm>
            <a:prstGeom prst="rect">
              <a:avLst/>
            </a:prstGeom>
            <a:noFill/>
          </p:spPr>
          <p:txBody>
            <a:bodyPr wrap="square" rtlCol="0">
              <a:spAutoFit/>
            </a:bodyPr>
            <a:lstStyle/>
            <a:p>
              <a:r>
                <a:rPr lang="en-US" sz="1200" dirty="0">
                  <a:solidFill>
                    <a:schemeClr val="bg1"/>
                  </a:solidFill>
                  <a:latin typeface="+mj-lt"/>
                </a:rPr>
                <a:t>T</a:t>
              </a:r>
              <a:r>
                <a:rPr lang="en-US" sz="1200" b="0" i="0" dirty="0">
                  <a:solidFill>
                    <a:schemeClr val="bg1"/>
                  </a:solidFill>
                  <a:effectLst/>
                  <a:latin typeface="+mj-lt"/>
                </a:rPr>
                <a:t>ype of software architecture</a:t>
              </a:r>
              <a:r>
                <a:rPr lang="en-US" sz="1200" dirty="0">
                  <a:solidFill>
                    <a:schemeClr val="bg1"/>
                  </a:solidFill>
                  <a:latin typeface="+mj-lt"/>
                </a:rPr>
                <a:t> </a:t>
              </a:r>
              <a:br>
                <a:rPr lang="en-US" sz="1200" dirty="0">
                  <a:solidFill>
                    <a:schemeClr val="bg1"/>
                  </a:solidFill>
                  <a:latin typeface="+mj-lt"/>
                </a:rPr>
              </a:br>
              <a:endParaRPr lang="ko-KR" altLang="en-US" sz="1200" b="1" dirty="0">
                <a:solidFill>
                  <a:schemeClr val="bg1"/>
                </a:solidFill>
                <a:latin typeface="+mj-lt"/>
                <a:cs typeface="Arial" pitchFamily="34" charset="0"/>
              </a:endParaRPr>
            </a:p>
          </p:txBody>
        </p:sp>
      </p:grpSp>
      <p:sp>
        <p:nvSpPr>
          <p:cNvPr id="18" name="TextBox 17">
            <a:extLst>
              <a:ext uri="{FF2B5EF4-FFF2-40B4-BE49-F238E27FC236}">
                <a16:creationId xmlns:a16="http://schemas.microsoft.com/office/drawing/2014/main" id="{CB07483E-3770-4A4C-B719-FBBFFD4CFAA8}"/>
              </a:ext>
            </a:extLst>
          </p:cNvPr>
          <p:cNvSpPr txBox="1"/>
          <p:nvPr/>
        </p:nvSpPr>
        <p:spPr>
          <a:xfrm>
            <a:off x="1034850" y="509003"/>
            <a:ext cx="7280001" cy="1559529"/>
          </a:xfrm>
          <a:prstGeom prst="rect">
            <a:avLst/>
          </a:prstGeom>
          <a:noFill/>
        </p:spPr>
        <p:txBody>
          <a:bodyPr wrap="square" rtlCol="0">
            <a:spAutoFit/>
          </a:bodyPr>
          <a:lstStyle/>
          <a:p>
            <a:pPr marL="0" marR="0">
              <a:lnSpc>
                <a:spcPct val="107000"/>
              </a:lnSpc>
              <a:spcBef>
                <a:spcPts val="0"/>
              </a:spcBef>
              <a:spcAft>
                <a:spcPts val="800"/>
              </a:spcAft>
            </a:pPr>
            <a:r>
              <a:rPr lang="en-US" sz="1800" kern="100" dirty="0">
                <a:solidFill>
                  <a:schemeClr val="bg1"/>
                </a:solidFill>
                <a:effectLst/>
                <a:latin typeface="+mj-lt"/>
                <a:ea typeface="Calibri" panose="020F0502020204030204" pitchFamily="34" charset="0"/>
                <a:cs typeface="Times New Roman" panose="02020603050405020304" pitchFamily="18" charset="0"/>
              </a:rPr>
              <a:t>The objective of the Campus Security Staffs Management System is to automate and streamline the management of security personnel within University A. This system aims to provide an efficient way for security staff and managers to handle duty schedules, leave requests, and monthly salary calculations.</a:t>
            </a:r>
          </a:p>
        </p:txBody>
      </p:sp>
      <p:sp>
        <p:nvSpPr>
          <p:cNvPr id="20" name="Rectangle 91">
            <a:extLst>
              <a:ext uri="{FF2B5EF4-FFF2-40B4-BE49-F238E27FC236}">
                <a16:creationId xmlns:a16="http://schemas.microsoft.com/office/drawing/2014/main" id="{DD82B953-98BA-48E5-93F3-0D34DAB79C06}"/>
              </a:ext>
            </a:extLst>
          </p:cNvPr>
          <p:cNvSpPr/>
          <p:nvPr/>
        </p:nvSpPr>
        <p:spPr>
          <a:xfrm>
            <a:off x="1222928" y="2154947"/>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rPr>
              <a:t>01</a:t>
            </a:r>
            <a:endParaRPr lang="ko-KR" altLang="en-US" sz="1200" b="1" dirty="0">
              <a:solidFill>
                <a:schemeClr val="bg1"/>
              </a:solidFill>
            </a:endParaRPr>
          </a:p>
        </p:txBody>
      </p:sp>
      <p:sp>
        <p:nvSpPr>
          <p:cNvPr id="21" name="Rectangle 92">
            <a:extLst>
              <a:ext uri="{FF2B5EF4-FFF2-40B4-BE49-F238E27FC236}">
                <a16:creationId xmlns:a16="http://schemas.microsoft.com/office/drawing/2014/main" id="{C4947956-3BF4-423C-9ABA-FD60C37EBA60}"/>
              </a:ext>
            </a:extLst>
          </p:cNvPr>
          <p:cNvSpPr/>
          <p:nvPr/>
        </p:nvSpPr>
        <p:spPr>
          <a:xfrm>
            <a:off x="4893388" y="2154947"/>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rPr>
              <a:t>02</a:t>
            </a:r>
            <a:endParaRPr lang="ko-KR" altLang="en-US" sz="1200" b="1" dirty="0">
              <a:solidFill>
                <a:schemeClr val="bg1"/>
              </a:solidFill>
            </a:endParaRPr>
          </a:p>
        </p:txBody>
      </p:sp>
      <p:sp>
        <p:nvSpPr>
          <p:cNvPr id="22" name="Rectangle 93">
            <a:extLst>
              <a:ext uri="{FF2B5EF4-FFF2-40B4-BE49-F238E27FC236}">
                <a16:creationId xmlns:a16="http://schemas.microsoft.com/office/drawing/2014/main" id="{58E01ED2-9B1F-410C-8863-D9854568F398}"/>
              </a:ext>
            </a:extLst>
          </p:cNvPr>
          <p:cNvSpPr/>
          <p:nvPr/>
        </p:nvSpPr>
        <p:spPr>
          <a:xfrm>
            <a:off x="1222928" y="3128857"/>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rPr>
              <a:t>03</a:t>
            </a:r>
            <a:endParaRPr lang="ko-KR" altLang="en-US" sz="1200" b="1" dirty="0">
              <a:solidFill>
                <a:schemeClr val="bg1"/>
              </a:solidFill>
            </a:endParaRPr>
          </a:p>
        </p:txBody>
      </p:sp>
      <p:sp>
        <p:nvSpPr>
          <p:cNvPr id="23" name="Rectangle 94">
            <a:extLst>
              <a:ext uri="{FF2B5EF4-FFF2-40B4-BE49-F238E27FC236}">
                <a16:creationId xmlns:a16="http://schemas.microsoft.com/office/drawing/2014/main" id="{29A0E177-064D-4AE8-A974-B525B4E0569A}"/>
              </a:ext>
            </a:extLst>
          </p:cNvPr>
          <p:cNvSpPr/>
          <p:nvPr/>
        </p:nvSpPr>
        <p:spPr>
          <a:xfrm>
            <a:off x="4893388" y="3128857"/>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rPr>
              <a:t>04</a:t>
            </a:r>
            <a:endParaRPr lang="ko-KR" altLang="en-US" sz="1200" b="1" dirty="0">
              <a:solidFill>
                <a:schemeClr val="bg1"/>
              </a:solidFill>
            </a:endParaRPr>
          </a:p>
        </p:txBody>
      </p:sp>
      <p:sp>
        <p:nvSpPr>
          <p:cNvPr id="27" name="액자 26">
            <a:extLst>
              <a:ext uri="{FF2B5EF4-FFF2-40B4-BE49-F238E27FC236}">
                <a16:creationId xmlns:a16="http://schemas.microsoft.com/office/drawing/2014/main" id="{9429BCB8-6A46-491C-A893-82443083CEE4}"/>
              </a:ext>
            </a:extLst>
          </p:cNvPr>
          <p:cNvSpPr/>
          <p:nvPr/>
        </p:nvSpPr>
        <p:spPr>
          <a:xfrm>
            <a:off x="586510" y="348157"/>
            <a:ext cx="8483600" cy="3743783"/>
          </a:xfrm>
          <a:prstGeom prst="frame">
            <a:avLst>
              <a:gd name="adj1" fmla="val 12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07082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anim calcmode="lin" valueType="num">
                                      <p:cBhvr>
                                        <p:cTn id="18" dur="2000" fill="hold"/>
                                        <p:tgtEl>
                                          <p:spTgt spid="8"/>
                                        </p:tgtEl>
                                        <p:attrNameLst>
                                          <p:attrName>ppt_w</p:attrName>
                                        </p:attrNameLst>
                                      </p:cBhvr>
                                      <p:tavLst>
                                        <p:tav tm="0" fmla="#ppt_w*sin(2.5*pi*$)">
                                          <p:val>
                                            <p:fltVal val="0"/>
                                          </p:val>
                                        </p:tav>
                                        <p:tav tm="100000">
                                          <p:val>
                                            <p:fltVal val="1"/>
                                          </p:val>
                                        </p:tav>
                                      </p:tavLst>
                                    </p:anim>
                                    <p:anim calcmode="lin" valueType="num">
                                      <p:cBhvr>
                                        <p:cTn id="19" dur="2000" fill="hold"/>
                                        <p:tgtEl>
                                          <p:spTgt spid="8"/>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anim calcmode="lin" valueType="num">
                                      <p:cBhvr>
                                        <p:cTn id="23" dur="2000" fill="hold"/>
                                        <p:tgtEl>
                                          <p:spTgt spid="11"/>
                                        </p:tgtEl>
                                        <p:attrNameLst>
                                          <p:attrName>ppt_w</p:attrName>
                                        </p:attrNameLst>
                                      </p:cBhvr>
                                      <p:tavLst>
                                        <p:tav tm="0" fmla="#ppt_w*sin(2.5*pi*$)">
                                          <p:val>
                                            <p:fltVal val="0"/>
                                          </p:val>
                                        </p:tav>
                                        <p:tav tm="100000">
                                          <p:val>
                                            <p:fltVal val="1"/>
                                          </p:val>
                                        </p:tav>
                                      </p:tavLst>
                                    </p:anim>
                                    <p:anim calcmode="lin" valueType="num">
                                      <p:cBhvr>
                                        <p:cTn id="24" dur="2000" fill="hold"/>
                                        <p:tgtEl>
                                          <p:spTgt spid="11"/>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000"/>
                                        <p:tgtEl>
                                          <p:spTgt spid="14"/>
                                        </p:tgtEl>
                                      </p:cBhvr>
                                    </p:animEffect>
                                    <p:anim calcmode="lin" valueType="num">
                                      <p:cBhvr>
                                        <p:cTn id="28" dur="2000" fill="hold"/>
                                        <p:tgtEl>
                                          <p:spTgt spid="14"/>
                                        </p:tgtEl>
                                        <p:attrNameLst>
                                          <p:attrName>ppt_w</p:attrName>
                                        </p:attrNameLst>
                                      </p:cBhvr>
                                      <p:tavLst>
                                        <p:tav tm="0" fmla="#ppt_w*sin(2.5*pi*$)">
                                          <p:val>
                                            <p:fltVal val="0"/>
                                          </p:val>
                                        </p:tav>
                                        <p:tav tm="100000">
                                          <p:val>
                                            <p:fltVal val="1"/>
                                          </p:val>
                                        </p:tav>
                                      </p:tavLst>
                                    </p:anim>
                                    <p:anim calcmode="lin" valueType="num">
                                      <p:cBhvr>
                                        <p:cTn id="29" dur="2000" fill="hold"/>
                                        <p:tgtEl>
                                          <p:spTgt spid="14"/>
                                        </p:tgtEl>
                                        <p:attrNameLst>
                                          <p:attrName>ppt_h</p:attrName>
                                        </p:attrNameLst>
                                      </p:cBhvr>
                                      <p:tavLst>
                                        <p:tav tm="0">
                                          <p:val>
                                            <p:strVal val="#ppt_h"/>
                                          </p:val>
                                        </p:tav>
                                        <p:tav tm="100000">
                                          <p:val>
                                            <p:strVal val="#ppt_h"/>
                                          </p:val>
                                        </p:tav>
                                      </p:tavLst>
                                    </p:anim>
                                  </p:childTnLst>
                                </p:cTn>
                              </p:par>
                              <p:par>
                                <p:cTn id="30" presetID="45"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000"/>
                                        <p:tgtEl>
                                          <p:spTgt spid="20"/>
                                        </p:tgtEl>
                                      </p:cBhvr>
                                    </p:animEffect>
                                    <p:anim calcmode="lin" valueType="num">
                                      <p:cBhvr>
                                        <p:cTn id="33" dur="2000" fill="hold"/>
                                        <p:tgtEl>
                                          <p:spTgt spid="20"/>
                                        </p:tgtEl>
                                        <p:attrNameLst>
                                          <p:attrName>ppt_w</p:attrName>
                                        </p:attrNameLst>
                                      </p:cBhvr>
                                      <p:tavLst>
                                        <p:tav tm="0" fmla="#ppt_w*sin(2.5*pi*$)">
                                          <p:val>
                                            <p:fltVal val="0"/>
                                          </p:val>
                                        </p:tav>
                                        <p:tav tm="100000">
                                          <p:val>
                                            <p:fltVal val="1"/>
                                          </p:val>
                                        </p:tav>
                                      </p:tavLst>
                                    </p:anim>
                                    <p:anim calcmode="lin" valueType="num">
                                      <p:cBhvr>
                                        <p:cTn id="34" dur="2000" fill="hold"/>
                                        <p:tgtEl>
                                          <p:spTgt spid="20"/>
                                        </p:tgtEl>
                                        <p:attrNameLst>
                                          <p:attrName>ppt_h</p:attrName>
                                        </p:attrNameLst>
                                      </p:cBhvr>
                                      <p:tavLst>
                                        <p:tav tm="0">
                                          <p:val>
                                            <p:strVal val="#ppt_h"/>
                                          </p:val>
                                        </p:tav>
                                        <p:tav tm="100000">
                                          <p:val>
                                            <p:strVal val="#ppt_h"/>
                                          </p:val>
                                        </p:tav>
                                      </p:tavLst>
                                    </p:anim>
                                  </p:childTnLst>
                                </p:cTn>
                              </p:par>
                              <p:par>
                                <p:cTn id="35" presetID="45"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2000"/>
                                        <p:tgtEl>
                                          <p:spTgt spid="21"/>
                                        </p:tgtEl>
                                      </p:cBhvr>
                                    </p:animEffect>
                                    <p:anim calcmode="lin" valueType="num">
                                      <p:cBhvr>
                                        <p:cTn id="38" dur="2000" fill="hold"/>
                                        <p:tgtEl>
                                          <p:spTgt spid="21"/>
                                        </p:tgtEl>
                                        <p:attrNameLst>
                                          <p:attrName>ppt_w</p:attrName>
                                        </p:attrNameLst>
                                      </p:cBhvr>
                                      <p:tavLst>
                                        <p:tav tm="0" fmla="#ppt_w*sin(2.5*pi*$)">
                                          <p:val>
                                            <p:fltVal val="0"/>
                                          </p:val>
                                        </p:tav>
                                        <p:tav tm="100000">
                                          <p:val>
                                            <p:fltVal val="1"/>
                                          </p:val>
                                        </p:tav>
                                      </p:tavLst>
                                    </p:anim>
                                    <p:anim calcmode="lin" valueType="num">
                                      <p:cBhvr>
                                        <p:cTn id="39" dur="2000" fill="hold"/>
                                        <p:tgtEl>
                                          <p:spTgt spid="21"/>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2000"/>
                                        <p:tgtEl>
                                          <p:spTgt spid="22"/>
                                        </p:tgtEl>
                                      </p:cBhvr>
                                    </p:animEffect>
                                    <p:anim calcmode="lin" valueType="num">
                                      <p:cBhvr>
                                        <p:cTn id="43" dur="2000" fill="hold"/>
                                        <p:tgtEl>
                                          <p:spTgt spid="22"/>
                                        </p:tgtEl>
                                        <p:attrNameLst>
                                          <p:attrName>ppt_w</p:attrName>
                                        </p:attrNameLst>
                                      </p:cBhvr>
                                      <p:tavLst>
                                        <p:tav tm="0" fmla="#ppt_w*sin(2.5*pi*$)">
                                          <p:val>
                                            <p:fltVal val="0"/>
                                          </p:val>
                                        </p:tav>
                                        <p:tav tm="100000">
                                          <p:val>
                                            <p:fltVal val="1"/>
                                          </p:val>
                                        </p:tav>
                                      </p:tavLst>
                                    </p:anim>
                                    <p:anim calcmode="lin" valueType="num">
                                      <p:cBhvr>
                                        <p:cTn id="44" dur="2000" fill="hold"/>
                                        <p:tgtEl>
                                          <p:spTgt spid="22"/>
                                        </p:tgtEl>
                                        <p:attrNameLst>
                                          <p:attrName>ppt_h</p:attrName>
                                        </p:attrNameLst>
                                      </p:cBhvr>
                                      <p:tavLst>
                                        <p:tav tm="0">
                                          <p:val>
                                            <p:strVal val="#ppt_h"/>
                                          </p:val>
                                        </p:tav>
                                        <p:tav tm="100000">
                                          <p:val>
                                            <p:strVal val="#ppt_h"/>
                                          </p:val>
                                        </p:tav>
                                      </p:tavLst>
                                    </p:anim>
                                  </p:childTnLst>
                                </p:cTn>
                              </p:par>
                              <p:par>
                                <p:cTn id="45" presetID="45"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2000"/>
                                        <p:tgtEl>
                                          <p:spTgt spid="23"/>
                                        </p:tgtEl>
                                      </p:cBhvr>
                                    </p:animEffect>
                                    <p:anim calcmode="lin" valueType="num">
                                      <p:cBhvr>
                                        <p:cTn id="48" dur="2000" fill="hold"/>
                                        <p:tgtEl>
                                          <p:spTgt spid="23"/>
                                        </p:tgtEl>
                                        <p:attrNameLst>
                                          <p:attrName>ppt_w</p:attrName>
                                        </p:attrNameLst>
                                      </p:cBhvr>
                                      <p:tavLst>
                                        <p:tav tm="0" fmla="#ppt_w*sin(2.5*pi*$)">
                                          <p:val>
                                            <p:fltVal val="0"/>
                                          </p:val>
                                        </p:tav>
                                        <p:tav tm="100000">
                                          <p:val>
                                            <p:fltVal val="1"/>
                                          </p:val>
                                        </p:tav>
                                      </p:tavLst>
                                    </p:anim>
                                    <p:anim calcmode="lin" valueType="num">
                                      <p:cBhvr>
                                        <p:cTn id="49" dur="20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7">
            <a:extLst>
              <a:ext uri="{FF2B5EF4-FFF2-40B4-BE49-F238E27FC236}">
                <a16:creationId xmlns:a16="http://schemas.microsoft.com/office/drawing/2014/main" id="{354D57C8-02B4-410B-900E-BEA4BDED0121}"/>
              </a:ext>
            </a:extLst>
          </p:cNvPr>
          <p:cNvSpPr txBox="1">
            <a:spLocks/>
          </p:cNvSpPr>
          <p:nvPr/>
        </p:nvSpPr>
        <p:spPr>
          <a:xfrm>
            <a:off x="5512526" y="1863623"/>
            <a:ext cx="5693188" cy="432048"/>
          </a:xfrm>
          <a:prstGeom prst="rect">
            <a:avLst/>
          </a:prstGeom>
          <a:solidFill>
            <a:schemeClr val="bg1"/>
          </a:solidFill>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dirty="0">
              <a:solidFill>
                <a:schemeClr val="accent1"/>
              </a:solidFill>
            </a:endParaRPr>
          </a:p>
        </p:txBody>
      </p:sp>
      <p:sp>
        <p:nvSpPr>
          <p:cNvPr id="7" name="직사각형 1">
            <a:extLst>
              <a:ext uri="{FF2B5EF4-FFF2-40B4-BE49-F238E27FC236}">
                <a16:creationId xmlns:a16="http://schemas.microsoft.com/office/drawing/2014/main" id="{2002A010-4622-46C6-A987-A93CFDD7DA90}"/>
              </a:ext>
            </a:extLst>
          </p:cNvPr>
          <p:cNvSpPr/>
          <p:nvPr/>
        </p:nvSpPr>
        <p:spPr>
          <a:xfrm>
            <a:off x="6479645" y="1222098"/>
            <a:ext cx="5030868" cy="4278094"/>
          </a:xfrm>
          <a:prstGeom prst="rect">
            <a:avLst/>
          </a:prstGeom>
        </p:spPr>
        <p:txBody>
          <a:bodyPr wrap="square">
            <a:spAutoFit/>
          </a:bodyPr>
          <a:lstStyle/>
          <a:p>
            <a:pPr algn="l">
              <a:buFont typeface="Arial" panose="020B0604020202020204" pitchFamily="34" charset="0"/>
              <a:buChar char="•"/>
            </a:pP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Security Staff</a:t>
            </a:r>
          </a:p>
          <a:p>
            <a:pPr marL="1143000" lvl="2" indent="-228600" algn="l">
              <a:buFont typeface="Arial" panose="020B0604020202020204" pitchFamily="34" charset="0"/>
              <a:buChar char="•"/>
            </a:pPr>
            <a:r>
              <a:rPr lang="en-US" sz="1600" b="0" i="0" dirty="0">
                <a:effectLst/>
                <a:latin typeface="Söhne"/>
              </a:rPr>
              <a:t>Log-In</a:t>
            </a:r>
          </a:p>
          <a:p>
            <a:pPr marL="1143000" lvl="2" indent="-228600" algn="l">
              <a:buFont typeface="Arial" panose="020B0604020202020204" pitchFamily="34" charset="0"/>
              <a:buChar char="•"/>
            </a:pPr>
            <a:r>
              <a:rPr lang="en-US" sz="1600" b="0" i="0" dirty="0">
                <a:effectLst/>
                <a:latin typeface="Söhne"/>
              </a:rPr>
              <a:t>View Duty Schedule</a:t>
            </a:r>
          </a:p>
          <a:p>
            <a:pPr marL="1143000" lvl="2" indent="-228600" algn="l">
              <a:buFont typeface="Arial" panose="020B0604020202020204" pitchFamily="34" charset="0"/>
              <a:buChar char="•"/>
            </a:pPr>
            <a:r>
              <a:rPr lang="en-US" sz="1600" b="0" i="0" dirty="0">
                <a:effectLst/>
                <a:latin typeface="Söhne"/>
              </a:rPr>
              <a:t>Request Leave</a:t>
            </a:r>
          </a:p>
          <a:p>
            <a:pPr marL="1143000" lvl="2" indent="-228600" algn="l">
              <a:buFont typeface="Arial" panose="020B0604020202020204" pitchFamily="34" charset="0"/>
              <a:buChar char="•"/>
            </a:pPr>
            <a:r>
              <a:rPr lang="en-US" sz="1600" b="0" i="0" dirty="0">
                <a:effectLst/>
                <a:latin typeface="Söhne"/>
              </a:rPr>
              <a:t>View Leave Status</a:t>
            </a:r>
          </a:p>
          <a:p>
            <a:pPr marL="1143000" lvl="2" indent="-228600" algn="l">
              <a:buFont typeface="Arial" panose="020B0604020202020204" pitchFamily="34" charset="0"/>
              <a:buChar char="•"/>
            </a:pPr>
            <a:r>
              <a:rPr lang="en-US" sz="1600" b="0" i="0" dirty="0">
                <a:effectLst/>
                <a:latin typeface="Söhne"/>
              </a:rPr>
              <a:t>View Salary</a:t>
            </a:r>
          </a:p>
          <a:p>
            <a:pPr marL="1143000" lvl="2" indent="-228600" algn="l">
              <a:buFont typeface="Arial" panose="020B0604020202020204" pitchFamily="34" charset="0"/>
              <a:buChar char="•"/>
            </a:pPr>
            <a:r>
              <a:rPr lang="en-US" sz="1600" b="0" i="0" dirty="0">
                <a:effectLst/>
                <a:latin typeface="Söhne"/>
              </a:rPr>
              <a:t>View Routine</a:t>
            </a:r>
          </a:p>
          <a:p>
            <a:pPr marL="1143000" lvl="2" indent="-228600" algn="l">
              <a:buFont typeface="Arial" panose="020B0604020202020204" pitchFamily="34" charset="0"/>
              <a:buChar char="•"/>
            </a:pPr>
            <a:r>
              <a:rPr lang="en-US" sz="1600" b="0" i="0" dirty="0">
                <a:effectLst/>
                <a:latin typeface="Söhne"/>
              </a:rPr>
              <a:t>Log-Out</a:t>
            </a:r>
          </a:p>
          <a:p>
            <a:pPr marL="742950" lvl="1" indent="-285750" algn="l">
              <a:buFont typeface="Arial" panose="020B0604020202020204" pitchFamily="34" charset="0"/>
              <a:buChar char="•"/>
            </a:pPr>
            <a:r>
              <a:rPr lang="en-US" sz="1600" b="0" i="0" dirty="0">
                <a:effectLst/>
                <a:latin typeface="Söhne"/>
              </a:rPr>
              <a:t>Manager</a:t>
            </a:r>
          </a:p>
          <a:p>
            <a:pPr marL="1143000" lvl="2" indent="-228600" algn="l">
              <a:buFont typeface="Arial" panose="020B0604020202020204" pitchFamily="34" charset="0"/>
              <a:buChar char="•"/>
            </a:pPr>
            <a:r>
              <a:rPr lang="en-US" sz="1600" b="0" i="0" dirty="0">
                <a:effectLst/>
                <a:latin typeface="Söhne"/>
              </a:rPr>
              <a:t>Log-In</a:t>
            </a:r>
          </a:p>
          <a:p>
            <a:pPr marL="1143000" lvl="2" indent="-228600" algn="l">
              <a:buFont typeface="Arial" panose="020B0604020202020204" pitchFamily="34" charset="0"/>
              <a:buChar char="•"/>
            </a:pPr>
            <a:r>
              <a:rPr lang="en-US" sz="1600" b="0" i="0" dirty="0">
                <a:effectLst/>
                <a:latin typeface="Söhne"/>
              </a:rPr>
              <a:t>Create Duty Schedule</a:t>
            </a:r>
          </a:p>
          <a:p>
            <a:pPr marL="1143000" lvl="2" indent="-228600" algn="l">
              <a:buFont typeface="Arial" panose="020B0604020202020204" pitchFamily="34" charset="0"/>
              <a:buChar char="•"/>
            </a:pPr>
            <a:r>
              <a:rPr lang="en-US" sz="1600" b="0" i="0" dirty="0">
                <a:effectLst/>
                <a:latin typeface="Söhne"/>
              </a:rPr>
              <a:t>Approve/Decline Leave Requests</a:t>
            </a:r>
          </a:p>
          <a:p>
            <a:pPr marL="1143000" lvl="2" indent="-228600" algn="l">
              <a:buFont typeface="Arial" panose="020B0604020202020204" pitchFamily="34" charset="0"/>
              <a:buChar char="•"/>
            </a:pPr>
            <a:r>
              <a:rPr lang="en-US" sz="1600" b="0" i="0" dirty="0">
                <a:effectLst/>
                <a:latin typeface="Söhne"/>
              </a:rPr>
              <a:t>Monitor</a:t>
            </a:r>
          </a:p>
          <a:p>
            <a:pPr marL="1143000" lvl="2" indent="-228600" algn="l">
              <a:buFont typeface="Arial" panose="020B0604020202020204" pitchFamily="34" charset="0"/>
              <a:buChar char="•"/>
            </a:pPr>
            <a:r>
              <a:rPr lang="en-US" sz="1600" b="0" i="0" dirty="0">
                <a:effectLst/>
                <a:latin typeface="Söhne"/>
              </a:rPr>
              <a:t>View Salary</a:t>
            </a:r>
          </a:p>
          <a:p>
            <a:pPr marL="1143000" lvl="2" indent="-228600" algn="l">
              <a:buFont typeface="Arial" panose="020B0604020202020204" pitchFamily="34" charset="0"/>
              <a:buChar char="•"/>
            </a:pPr>
            <a:r>
              <a:rPr lang="en-US" sz="1600" b="0" i="0" dirty="0">
                <a:effectLst/>
                <a:latin typeface="Söhne"/>
              </a:rPr>
              <a:t>View Routine</a:t>
            </a:r>
          </a:p>
          <a:p>
            <a:pPr marL="1143000" lvl="2" indent="-228600" algn="l">
              <a:buFont typeface="Arial" panose="020B0604020202020204" pitchFamily="34" charset="0"/>
              <a:buChar char="•"/>
            </a:pPr>
            <a:r>
              <a:rPr lang="en-US" sz="1600" b="0" i="0" dirty="0">
                <a:effectLst/>
                <a:latin typeface="Söhne"/>
              </a:rPr>
              <a:t>Log-Out</a:t>
            </a:r>
          </a:p>
        </p:txBody>
      </p:sp>
      <p:sp>
        <p:nvSpPr>
          <p:cNvPr id="19" name="Text Placeholder 1">
            <a:extLst>
              <a:ext uri="{FF2B5EF4-FFF2-40B4-BE49-F238E27FC236}">
                <a16:creationId xmlns:a16="http://schemas.microsoft.com/office/drawing/2014/main" id="{20917B0D-BDCE-4685-A417-096FC5B5BA90}"/>
              </a:ext>
            </a:extLst>
          </p:cNvPr>
          <p:cNvSpPr txBox="1">
            <a:spLocks/>
          </p:cNvSpPr>
          <p:nvPr/>
        </p:nvSpPr>
        <p:spPr>
          <a:xfrm>
            <a:off x="5817326" y="497851"/>
            <a:ext cx="6079400"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latinLnBrk="1">
              <a:buNone/>
            </a:pPr>
            <a:r>
              <a:rPr lang="en-US" sz="3200" b="1" dirty="0">
                <a:solidFill>
                  <a:schemeClr val="accent1"/>
                </a:solidFill>
              </a:rPr>
              <a:t>USE CASE DIAGRAM</a:t>
            </a:r>
          </a:p>
        </p:txBody>
      </p:sp>
      <p:sp>
        <p:nvSpPr>
          <p:cNvPr id="5" name="Picture Placeholder 4">
            <a:extLst>
              <a:ext uri="{FF2B5EF4-FFF2-40B4-BE49-F238E27FC236}">
                <a16:creationId xmlns:a16="http://schemas.microsoft.com/office/drawing/2014/main" id="{92D031E5-9CEF-595F-5474-C747A4E948C7}"/>
              </a:ext>
            </a:extLst>
          </p:cNvPr>
          <p:cNvSpPr>
            <a:spLocks noGrp="1"/>
          </p:cNvSpPr>
          <p:nvPr>
            <p:ph type="pic" sz="quarter" idx="14"/>
          </p:nvPr>
        </p:nvSpPr>
        <p:spPr>
          <a:xfrm>
            <a:off x="681486" y="612475"/>
            <a:ext cx="5933918" cy="5993598"/>
          </a:xfrm>
        </p:spPr>
      </p:sp>
      <p:pic>
        <p:nvPicPr>
          <p:cNvPr id="21" name="Picture 20">
            <a:extLst>
              <a:ext uri="{FF2B5EF4-FFF2-40B4-BE49-F238E27FC236}">
                <a16:creationId xmlns:a16="http://schemas.microsoft.com/office/drawing/2014/main" id="{36AE648F-D600-3281-15C5-77F130B4D21E}"/>
              </a:ext>
            </a:extLst>
          </p:cNvPr>
          <p:cNvPicPr>
            <a:picLocks noChangeAspect="1"/>
          </p:cNvPicPr>
          <p:nvPr/>
        </p:nvPicPr>
        <p:blipFill>
          <a:blip r:embed="rId2"/>
          <a:stretch>
            <a:fillRect/>
          </a:stretch>
        </p:blipFill>
        <p:spPr>
          <a:xfrm>
            <a:off x="681487" y="646755"/>
            <a:ext cx="5933917" cy="5959318"/>
          </a:xfrm>
          <a:prstGeom prst="rect">
            <a:avLst/>
          </a:prstGeom>
        </p:spPr>
      </p:pic>
    </p:spTree>
    <p:extLst>
      <p:ext uri="{BB962C8B-B14F-4D97-AF65-F5344CB8AC3E}">
        <p14:creationId xmlns:p14="http://schemas.microsoft.com/office/powerpoint/2010/main" val="14107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7">
            <a:extLst>
              <a:ext uri="{FF2B5EF4-FFF2-40B4-BE49-F238E27FC236}">
                <a16:creationId xmlns:a16="http://schemas.microsoft.com/office/drawing/2014/main" id="{354D57C8-02B4-410B-900E-BEA4BDED0121}"/>
              </a:ext>
            </a:extLst>
          </p:cNvPr>
          <p:cNvSpPr txBox="1">
            <a:spLocks/>
          </p:cNvSpPr>
          <p:nvPr/>
        </p:nvSpPr>
        <p:spPr>
          <a:xfrm>
            <a:off x="2831688" y="1590273"/>
            <a:ext cx="4014186" cy="379051"/>
          </a:xfrm>
          <a:prstGeom prst="rect">
            <a:avLst/>
          </a:prstGeom>
          <a:solidFill>
            <a:schemeClr val="bg1"/>
          </a:solidFill>
        </p:spPr>
        <p:txBody>
          <a:bodyPr anchor="ctr"/>
          <a:lstStyle>
            <a:lvl1pPr marL="0" indent="0" algn="l" defTabSz="914400" rtl="0" eaLnBrk="1" latinLnBrk="1" hangingPunct="1">
              <a:lnSpc>
                <a:spcPct val="90000"/>
              </a:lnSpc>
              <a:spcBef>
                <a:spcPts val="1000"/>
              </a:spcBef>
              <a:buFontTx/>
              <a:buNone/>
              <a:defRPr sz="32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dirty="0">
              <a:solidFill>
                <a:schemeClr val="accent1"/>
              </a:solidFill>
            </a:endParaRPr>
          </a:p>
        </p:txBody>
      </p:sp>
      <p:sp>
        <p:nvSpPr>
          <p:cNvPr id="7" name="직사각형 1">
            <a:extLst>
              <a:ext uri="{FF2B5EF4-FFF2-40B4-BE49-F238E27FC236}">
                <a16:creationId xmlns:a16="http://schemas.microsoft.com/office/drawing/2014/main" id="{2002A010-4622-46C6-A987-A93CFDD7DA90}"/>
              </a:ext>
            </a:extLst>
          </p:cNvPr>
          <p:cNvSpPr/>
          <p:nvPr/>
        </p:nvSpPr>
        <p:spPr>
          <a:xfrm>
            <a:off x="5687787" y="1222098"/>
            <a:ext cx="5693187" cy="3293209"/>
          </a:xfrm>
          <a:prstGeom prst="rect">
            <a:avLst/>
          </a:prstGeom>
        </p:spPr>
        <p:txBody>
          <a:bodyPr wrap="square">
            <a:spAutoFit/>
          </a:bodyPr>
          <a:lstStyle/>
          <a:p>
            <a:pPr algn="l">
              <a:buFont typeface="Arial" panose="020B0604020202020204" pitchFamily="34" charset="0"/>
              <a:buChar char="•"/>
            </a:pPr>
            <a:endParaRPr lang="en-US" sz="1600" b="0" i="0" dirty="0">
              <a:effectLst/>
              <a:latin typeface="Söhne"/>
            </a:endParaRPr>
          </a:p>
          <a:p>
            <a:pPr marL="742950" lvl="1" indent="-285750" algn="l">
              <a:buFont typeface="Arial" panose="020B0604020202020204" pitchFamily="34" charset="0"/>
              <a:buChar char="•"/>
            </a:pPr>
            <a:endParaRPr lang="en-US" sz="1600" b="0" i="0" dirty="0">
              <a:effectLst/>
              <a:latin typeface="Söhne"/>
            </a:endParaRPr>
          </a:p>
          <a:p>
            <a:pPr marL="742950" lvl="1" indent="-285750" algn="l">
              <a:buFont typeface="Arial" panose="020B0604020202020204" pitchFamily="34" charset="0"/>
              <a:buChar char="•"/>
            </a:pPr>
            <a:r>
              <a:rPr lang="en-US" sz="1600" b="0" i="0" dirty="0">
                <a:effectLst/>
                <a:latin typeface="Söhne"/>
              </a:rPr>
              <a:t>User</a:t>
            </a:r>
          </a:p>
          <a:p>
            <a:pPr marL="742950" lvl="1" indent="-285750" algn="l">
              <a:buFont typeface="Arial" panose="020B0604020202020204" pitchFamily="34" charset="0"/>
              <a:buChar char="•"/>
            </a:pPr>
            <a:r>
              <a:rPr lang="en-US" sz="1600" b="0" i="0" dirty="0">
                <a:effectLst/>
                <a:latin typeface="Söhne"/>
              </a:rPr>
              <a:t>Attributes: Name, Identity Number, Password</a:t>
            </a:r>
          </a:p>
          <a:p>
            <a:pPr marL="742950" lvl="1" indent="-285750" algn="l">
              <a:buFont typeface="Arial" panose="020B0604020202020204" pitchFamily="34" charset="0"/>
              <a:buChar char="•"/>
            </a:pPr>
            <a:r>
              <a:rPr lang="en-US" sz="1600" b="0" i="0" dirty="0">
                <a:effectLst/>
                <a:latin typeface="Söhne"/>
              </a:rPr>
              <a:t>Security</a:t>
            </a:r>
          </a:p>
          <a:p>
            <a:pPr marL="742950" lvl="1" indent="-285750" algn="l">
              <a:buFont typeface="Arial" panose="020B0604020202020204" pitchFamily="34" charset="0"/>
              <a:buChar char="•"/>
            </a:pPr>
            <a:r>
              <a:rPr lang="en-US" sz="1600" b="0" i="0" dirty="0">
                <a:effectLst/>
                <a:latin typeface="Söhne"/>
              </a:rPr>
              <a:t>Inherits from User</a:t>
            </a:r>
          </a:p>
          <a:p>
            <a:pPr marL="742950" lvl="1" indent="-285750" algn="l">
              <a:buFont typeface="Arial" panose="020B0604020202020204" pitchFamily="34" charset="0"/>
              <a:buChar char="•"/>
            </a:pPr>
            <a:r>
              <a:rPr lang="en-US" sz="1600" b="0" i="0" dirty="0">
                <a:effectLst/>
                <a:latin typeface="Söhne"/>
              </a:rPr>
              <a:t>Attributes: Total Leaves Taken, Remaining Leaves</a:t>
            </a:r>
          </a:p>
          <a:p>
            <a:pPr marL="742950" lvl="1" indent="-285750" algn="l">
              <a:buFont typeface="Arial" panose="020B0604020202020204" pitchFamily="34" charset="0"/>
              <a:buChar char="•"/>
            </a:pPr>
            <a:r>
              <a:rPr lang="en-US" sz="1600" b="0" i="0" dirty="0">
                <a:effectLst/>
                <a:latin typeface="Söhne"/>
              </a:rPr>
              <a:t>Manager</a:t>
            </a:r>
          </a:p>
          <a:p>
            <a:pPr marL="742950" lvl="1" indent="-285750" algn="l">
              <a:buFont typeface="Arial" panose="020B0604020202020204" pitchFamily="34" charset="0"/>
              <a:buChar char="•"/>
            </a:pPr>
            <a:r>
              <a:rPr lang="en-US" sz="1600" b="0" i="0" dirty="0">
                <a:effectLst/>
                <a:latin typeface="Söhne"/>
              </a:rPr>
              <a:t>Inherits from User</a:t>
            </a:r>
          </a:p>
          <a:p>
            <a:pPr marL="742950" lvl="1" indent="-285750" algn="l">
              <a:buFont typeface="Arial" panose="020B0604020202020204" pitchFamily="34" charset="0"/>
              <a:buChar char="•"/>
            </a:pPr>
            <a:r>
              <a:rPr lang="en-US" sz="1600" b="0" i="0" dirty="0">
                <a:effectLst/>
                <a:latin typeface="Söhne"/>
              </a:rPr>
              <a:t>Place</a:t>
            </a:r>
          </a:p>
          <a:p>
            <a:pPr marL="742950" lvl="1" indent="-285750" algn="l">
              <a:buFont typeface="Arial" panose="020B0604020202020204" pitchFamily="34" charset="0"/>
              <a:buChar char="•"/>
            </a:pPr>
            <a:r>
              <a:rPr lang="en-US" sz="1600" b="0" i="0" dirty="0">
                <a:effectLst/>
                <a:latin typeface="Söhne"/>
              </a:rPr>
              <a:t>Attributes: Place Number</a:t>
            </a:r>
          </a:p>
          <a:p>
            <a:pPr marL="742950" lvl="1" indent="-285750" algn="l">
              <a:buFont typeface="Arial" panose="020B0604020202020204" pitchFamily="34" charset="0"/>
              <a:buChar char="•"/>
            </a:pPr>
            <a:r>
              <a:rPr lang="en-US" sz="1600" b="0" i="0" dirty="0">
                <a:effectLst/>
                <a:latin typeface="Söhne"/>
              </a:rPr>
              <a:t>Routine</a:t>
            </a:r>
          </a:p>
          <a:p>
            <a:pPr marL="742950" lvl="1" indent="-285750" algn="l">
              <a:buFont typeface="Arial" panose="020B0604020202020204" pitchFamily="34" charset="0"/>
              <a:buChar char="•"/>
            </a:pPr>
            <a:r>
              <a:rPr lang="en-US" sz="1600" b="0" i="0" dirty="0">
                <a:effectLst/>
                <a:latin typeface="Söhne"/>
              </a:rPr>
              <a:t>Attributes: Date, Place, Start Time, End Time</a:t>
            </a:r>
          </a:p>
        </p:txBody>
      </p:sp>
      <p:sp>
        <p:nvSpPr>
          <p:cNvPr id="19" name="Text Placeholder 1">
            <a:extLst>
              <a:ext uri="{FF2B5EF4-FFF2-40B4-BE49-F238E27FC236}">
                <a16:creationId xmlns:a16="http://schemas.microsoft.com/office/drawing/2014/main" id="{20917B0D-BDCE-4685-A417-096FC5B5BA90}"/>
              </a:ext>
            </a:extLst>
          </p:cNvPr>
          <p:cNvSpPr txBox="1">
            <a:spLocks/>
          </p:cNvSpPr>
          <p:nvPr/>
        </p:nvSpPr>
        <p:spPr>
          <a:xfrm>
            <a:off x="5817326" y="497851"/>
            <a:ext cx="6079400"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latinLnBrk="1">
              <a:buNone/>
            </a:pPr>
            <a:r>
              <a:rPr lang="en-US" sz="3200" b="1" dirty="0">
                <a:solidFill>
                  <a:schemeClr val="accent1"/>
                </a:solidFill>
              </a:rPr>
              <a:t>CLASS DIAGRAM</a:t>
            </a:r>
          </a:p>
        </p:txBody>
      </p:sp>
      <p:sp>
        <p:nvSpPr>
          <p:cNvPr id="5" name="Picture Placeholder 4">
            <a:extLst>
              <a:ext uri="{FF2B5EF4-FFF2-40B4-BE49-F238E27FC236}">
                <a16:creationId xmlns:a16="http://schemas.microsoft.com/office/drawing/2014/main" id="{92D031E5-9CEF-595F-5474-C747A4E948C7}"/>
              </a:ext>
            </a:extLst>
          </p:cNvPr>
          <p:cNvSpPr>
            <a:spLocks noGrp="1"/>
          </p:cNvSpPr>
          <p:nvPr>
            <p:ph type="pic" sz="quarter" idx="14"/>
          </p:nvPr>
        </p:nvSpPr>
        <p:spPr/>
      </p:sp>
      <p:pic>
        <p:nvPicPr>
          <p:cNvPr id="1026" name="Picture 2">
            <a:extLst>
              <a:ext uri="{FF2B5EF4-FFF2-40B4-BE49-F238E27FC236}">
                <a16:creationId xmlns:a16="http://schemas.microsoft.com/office/drawing/2014/main" id="{22A30810-8C38-6EA6-EFBC-A017C3320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86" y="612476"/>
            <a:ext cx="4399471" cy="446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67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b="1" dirty="0">
                <a:solidFill>
                  <a:schemeClr val="accent1"/>
                </a:solidFill>
                <a:latin typeface="+mn-lt"/>
              </a:rPr>
              <a:t>Functionalities </a:t>
            </a:r>
          </a:p>
        </p:txBody>
      </p:sp>
      <p:sp>
        <p:nvSpPr>
          <p:cNvPr id="4" name="Freeform: Shape 3">
            <a:extLst>
              <a:ext uri="{FF2B5EF4-FFF2-40B4-BE49-F238E27FC236}">
                <a16:creationId xmlns:a16="http://schemas.microsoft.com/office/drawing/2014/main" id="{917709BF-ADB5-43C8-A62B-EA0D7383F3FC}"/>
              </a:ext>
            </a:extLst>
          </p:cNvPr>
          <p:cNvSpPr/>
          <p:nvPr/>
        </p:nvSpPr>
        <p:spPr>
          <a:xfrm>
            <a:off x="5974393" y="3044420"/>
            <a:ext cx="5997677" cy="3402848"/>
          </a:xfrm>
          <a:custGeom>
            <a:avLst/>
            <a:gdLst>
              <a:gd name="connsiteX0" fmla="*/ 11845474 w 11845539"/>
              <a:gd name="connsiteY0" fmla="*/ 4808480 h 6720697"/>
              <a:gd name="connsiteX1" fmla="*/ 11412966 w 11845539"/>
              <a:gd name="connsiteY1" fmla="*/ 3555624 h 6720697"/>
              <a:gd name="connsiteX2" fmla="*/ 11052612 w 11845539"/>
              <a:gd name="connsiteY2" fmla="*/ 3227842 h 6720697"/>
              <a:gd name="connsiteX3" fmla="*/ 10983482 w 11845539"/>
              <a:gd name="connsiteY3" fmla="*/ 2860891 h 6720697"/>
              <a:gd name="connsiteX4" fmla="*/ 11253267 w 11845539"/>
              <a:gd name="connsiteY4" fmla="*/ 2254322 h 6720697"/>
              <a:gd name="connsiteX5" fmla="*/ 11399978 w 11845539"/>
              <a:gd name="connsiteY5" fmla="*/ 1813018 h 6720697"/>
              <a:gd name="connsiteX6" fmla="*/ 11199805 w 11845539"/>
              <a:gd name="connsiteY6" fmla="*/ 976590 h 6720697"/>
              <a:gd name="connsiteX7" fmla="*/ 10262087 w 11845539"/>
              <a:gd name="connsiteY7" fmla="*/ 359370 h 6720697"/>
              <a:gd name="connsiteX8" fmla="*/ 8739652 w 11845539"/>
              <a:gd name="connsiteY8" fmla="*/ 2314 h 6720697"/>
              <a:gd name="connsiteX9" fmla="*/ 8738209 w 11845539"/>
              <a:gd name="connsiteY9" fmla="*/ 2314 h 6720697"/>
              <a:gd name="connsiteX10" fmla="*/ 7897039 w 11845539"/>
              <a:gd name="connsiteY10" fmla="*/ 27258 h 6720697"/>
              <a:gd name="connsiteX11" fmla="*/ 6377834 w 11845539"/>
              <a:gd name="connsiteY11" fmla="*/ 382390 h 6720697"/>
              <a:gd name="connsiteX12" fmla="*/ 5338208 w 11845539"/>
              <a:gd name="connsiteY12" fmla="*/ 777515 h 6720697"/>
              <a:gd name="connsiteX13" fmla="*/ 2418679 w 11845539"/>
              <a:gd name="connsiteY13" fmla="*/ 994388 h 6720697"/>
              <a:gd name="connsiteX14" fmla="*/ 1879522 w 11845539"/>
              <a:gd name="connsiteY14" fmla="*/ 962846 h 6720697"/>
              <a:gd name="connsiteX15" fmla="*/ 1336998 w 11845539"/>
              <a:gd name="connsiteY15" fmla="*/ 929793 h 6720697"/>
              <a:gd name="connsiteX16" fmla="*/ 229753 w 11845539"/>
              <a:gd name="connsiteY16" fmla="*/ 1615937 h 6720697"/>
              <a:gd name="connsiteX17" fmla="*/ 202541 w 11845539"/>
              <a:gd name="connsiteY17" fmla="*/ 3924705 h 6720697"/>
              <a:gd name="connsiteX18" fmla="*/ 495690 w 11845539"/>
              <a:gd name="connsiteY18" fmla="*/ 4626242 h 6720697"/>
              <a:gd name="connsiteX19" fmla="*/ 1447770 w 11845539"/>
              <a:gd name="connsiteY19" fmla="*/ 5741113 h 6720697"/>
              <a:gd name="connsiteX20" fmla="*/ 3634978 w 11845539"/>
              <a:gd name="connsiteY20" fmla="*/ 6356066 h 6720697"/>
              <a:gd name="connsiteX21" fmla="*/ 3641780 w 11845539"/>
              <a:gd name="connsiteY21" fmla="*/ 6355310 h 6720697"/>
              <a:gd name="connsiteX22" fmla="*/ 6362098 w 11845539"/>
              <a:gd name="connsiteY22" fmla="*/ 6419286 h 6720697"/>
              <a:gd name="connsiteX23" fmla="*/ 7762147 w 11845539"/>
              <a:gd name="connsiteY23" fmla="*/ 6644267 h 6720697"/>
              <a:gd name="connsiteX24" fmla="*/ 10242571 w 11845539"/>
              <a:gd name="connsiteY24" fmla="*/ 6623445 h 6720697"/>
              <a:gd name="connsiteX25" fmla="*/ 10965685 w 11845539"/>
              <a:gd name="connsiteY25" fmla="*/ 6400182 h 6720697"/>
              <a:gd name="connsiteX26" fmla="*/ 11845474 w 11845539"/>
              <a:gd name="connsiteY26" fmla="*/ 4808480 h 6720697"/>
              <a:gd name="connsiteX27" fmla="*/ 8836131 w 11845539"/>
              <a:gd name="connsiteY27" fmla="*/ 6627774 h 6720697"/>
              <a:gd name="connsiteX28" fmla="*/ 8817647 w 11845539"/>
              <a:gd name="connsiteY28" fmla="*/ 6621452 h 6720697"/>
              <a:gd name="connsiteX29" fmla="*/ 8900039 w 11845539"/>
              <a:gd name="connsiteY29" fmla="*/ 6630798 h 6720697"/>
              <a:gd name="connsiteX30" fmla="*/ 8836131 w 11845539"/>
              <a:gd name="connsiteY30" fmla="*/ 6627774 h 67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845539" h="6720697">
                <a:moveTo>
                  <a:pt x="11845474" y="4808480"/>
                </a:moveTo>
                <a:cubicBezTo>
                  <a:pt x="11849048" y="4357969"/>
                  <a:pt x="11706046" y="3904846"/>
                  <a:pt x="11412966" y="3555624"/>
                </a:cubicBezTo>
                <a:cubicBezTo>
                  <a:pt x="11305286" y="3427260"/>
                  <a:pt x="11179258" y="3334766"/>
                  <a:pt x="11052612" y="3227842"/>
                </a:cubicBezTo>
                <a:cubicBezTo>
                  <a:pt x="10945276" y="3137203"/>
                  <a:pt x="10945482" y="2986712"/>
                  <a:pt x="10983482" y="2860891"/>
                </a:cubicBezTo>
                <a:cubicBezTo>
                  <a:pt x="11047802" y="2648073"/>
                  <a:pt x="11166614" y="2457657"/>
                  <a:pt x="11253267" y="2254322"/>
                </a:cubicBezTo>
                <a:cubicBezTo>
                  <a:pt x="11312914" y="2114344"/>
                  <a:pt x="11374897" y="1963647"/>
                  <a:pt x="11399978" y="1813018"/>
                </a:cubicBezTo>
                <a:cubicBezTo>
                  <a:pt x="11451380" y="1517533"/>
                  <a:pt x="11401216" y="1209611"/>
                  <a:pt x="11199805" y="976590"/>
                </a:cubicBezTo>
                <a:cubicBezTo>
                  <a:pt x="10946375" y="683372"/>
                  <a:pt x="10608079" y="515633"/>
                  <a:pt x="10262087" y="359370"/>
                </a:cubicBezTo>
                <a:cubicBezTo>
                  <a:pt x="9794190" y="148064"/>
                  <a:pt x="9254689" y="10629"/>
                  <a:pt x="8739652" y="2314"/>
                </a:cubicBezTo>
                <a:cubicBezTo>
                  <a:pt x="8739171" y="2314"/>
                  <a:pt x="8738690" y="2314"/>
                  <a:pt x="8738209" y="2314"/>
                </a:cubicBezTo>
                <a:cubicBezTo>
                  <a:pt x="8457636" y="-2015"/>
                  <a:pt x="8177337" y="-3390"/>
                  <a:pt x="7897039" y="27258"/>
                </a:cubicBezTo>
                <a:cubicBezTo>
                  <a:pt x="7661819" y="52959"/>
                  <a:pt x="7303321" y="54814"/>
                  <a:pt x="6377834" y="382390"/>
                </a:cubicBezTo>
                <a:cubicBezTo>
                  <a:pt x="6028337" y="506150"/>
                  <a:pt x="5686743" y="652518"/>
                  <a:pt x="5338208" y="777515"/>
                </a:cubicBezTo>
                <a:cubicBezTo>
                  <a:pt x="4407155" y="1111413"/>
                  <a:pt x="3390275" y="1044414"/>
                  <a:pt x="2418679" y="994388"/>
                </a:cubicBezTo>
                <a:cubicBezTo>
                  <a:pt x="2238914" y="985111"/>
                  <a:pt x="2059149" y="974460"/>
                  <a:pt x="1879522" y="962846"/>
                </a:cubicBezTo>
                <a:cubicBezTo>
                  <a:pt x="1698795" y="951164"/>
                  <a:pt x="1518274" y="929656"/>
                  <a:pt x="1336998" y="929793"/>
                </a:cubicBezTo>
                <a:cubicBezTo>
                  <a:pt x="868276" y="930205"/>
                  <a:pt x="455903" y="1217101"/>
                  <a:pt x="229753" y="1615937"/>
                </a:cubicBezTo>
                <a:cubicBezTo>
                  <a:pt x="-144825" y="2276517"/>
                  <a:pt x="7384" y="3230384"/>
                  <a:pt x="202541" y="3924705"/>
                </a:cubicBezTo>
                <a:cubicBezTo>
                  <a:pt x="271121" y="4168583"/>
                  <a:pt x="370762" y="4405865"/>
                  <a:pt x="495690" y="4626242"/>
                </a:cubicBezTo>
                <a:cubicBezTo>
                  <a:pt x="739224" y="5056207"/>
                  <a:pt x="1054088" y="5440199"/>
                  <a:pt x="1447770" y="5741113"/>
                </a:cubicBezTo>
                <a:cubicBezTo>
                  <a:pt x="2086017" y="6229076"/>
                  <a:pt x="2843971" y="6404099"/>
                  <a:pt x="3634978" y="6356066"/>
                </a:cubicBezTo>
                <a:cubicBezTo>
                  <a:pt x="3637245" y="6355928"/>
                  <a:pt x="3639513" y="6355653"/>
                  <a:pt x="3641780" y="6355310"/>
                </a:cubicBezTo>
                <a:cubicBezTo>
                  <a:pt x="4538680" y="6224747"/>
                  <a:pt x="5467809" y="6298549"/>
                  <a:pt x="6362098" y="6419286"/>
                </a:cubicBezTo>
                <a:cubicBezTo>
                  <a:pt x="6829170" y="6482368"/>
                  <a:pt x="7291433" y="6590529"/>
                  <a:pt x="7762147" y="6644267"/>
                </a:cubicBezTo>
                <a:cubicBezTo>
                  <a:pt x="8589092" y="6738615"/>
                  <a:pt x="9419336" y="6760674"/>
                  <a:pt x="10242571" y="6623445"/>
                </a:cubicBezTo>
                <a:cubicBezTo>
                  <a:pt x="10490916" y="6581253"/>
                  <a:pt x="10744277" y="6525179"/>
                  <a:pt x="10965685" y="6400182"/>
                </a:cubicBezTo>
                <a:cubicBezTo>
                  <a:pt x="11544011" y="6073705"/>
                  <a:pt x="11840458" y="5443704"/>
                  <a:pt x="11845474" y="4808480"/>
                </a:cubicBezTo>
                <a:close/>
                <a:moveTo>
                  <a:pt x="8836131" y="6627774"/>
                </a:moveTo>
                <a:cubicBezTo>
                  <a:pt x="8829878" y="6625850"/>
                  <a:pt x="8823762" y="6623720"/>
                  <a:pt x="8817647" y="6621452"/>
                </a:cubicBezTo>
                <a:lnTo>
                  <a:pt x="8900039" y="6630798"/>
                </a:lnTo>
                <a:cubicBezTo>
                  <a:pt x="8883821" y="6636501"/>
                  <a:pt x="8862382" y="6635814"/>
                  <a:pt x="8836131" y="6627774"/>
                </a:cubicBezTo>
                <a:close/>
              </a:path>
            </a:pathLst>
          </a:custGeom>
          <a:solidFill>
            <a:schemeClr val="accent1">
              <a:alpha val="40000"/>
            </a:schemeClr>
          </a:solidFill>
          <a:ln w="6868" cap="flat">
            <a:noFill/>
            <a:prstDash val="solid"/>
            <a:miter/>
          </a:ln>
        </p:spPr>
        <p:txBody>
          <a:bodyPr rtlCol="0" anchor="ctr"/>
          <a:lstStyle/>
          <a:p>
            <a:endParaRPr lang="en-US"/>
          </a:p>
        </p:txBody>
      </p:sp>
      <p:grpSp>
        <p:nvGrpSpPr>
          <p:cNvPr id="3" name="그룹 2">
            <a:extLst>
              <a:ext uri="{FF2B5EF4-FFF2-40B4-BE49-F238E27FC236}">
                <a16:creationId xmlns:a16="http://schemas.microsoft.com/office/drawing/2014/main" id="{D1E9BE27-9574-407A-BF90-3D793076FFC7}"/>
              </a:ext>
            </a:extLst>
          </p:cNvPr>
          <p:cNvGrpSpPr/>
          <p:nvPr/>
        </p:nvGrpSpPr>
        <p:grpSpPr>
          <a:xfrm>
            <a:off x="6984636" y="2279234"/>
            <a:ext cx="1787678" cy="2978380"/>
            <a:chOff x="6984636" y="2279234"/>
            <a:chExt cx="1787678" cy="2978380"/>
          </a:xfrm>
        </p:grpSpPr>
        <p:sp>
          <p:nvSpPr>
            <p:cNvPr id="5" name="Freeform: Shape 4">
              <a:extLst>
                <a:ext uri="{FF2B5EF4-FFF2-40B4-BE49-F238E27FC236}">
                  <a16:creationId xmlns:a16="http://schemas.microsoft.com/office/drawing/2014/main" id="{7AC70EB2-E069-4C0F-81D8-EB3F99F3FFA1}"/>
                </a:ext>
              </a:extLst>
            </p:cNvPr>
            <p:cNvSpPr/>
            <p:nvPr/>
          </p:nvSpPr>
          <p:spPr>
            <a:xfrm>
              <a:off x="6984636" y="2279234"/>
              <a:ext cx="1787678" cy="2978380"/>
            </a:xfrm>
            <a:custGeom>
              <a:avLst/>
              <a:gdLst>
                <a:gd name="connsiteX0" fmla="*/ 3448241 w 3530701"/>
                <a:gd name="connsiteY0" fmla="*/ 5499411 h 5882364"/>
                <a:gd name="connsiteX1" fmla="*/ 446663 w 3530701"/>
                <a:gd name="connsiteY1" fmla="*/ 5877357 h 5882364"/>
                <a:gd name="connsiteX2" fmla="*/ 226768 w 3530701"/>
                <a:gd name="connsiteY2" fmla="*/ 5746794 h 5882364"/>
                <a:gd name="connsiteX3" fmla="*/ 0 w 3530701"/>
                <a:gd name="connsiteY3" fmla="*/ 287331 h 5882364"/>
                <a:gd name="connsiteX4" fmla="*/ 219896 w 3530701"/>
                <a:gd name="connsiteY4" fmla="*/ 101794 h 5882364"/>
                <a:gd name="connsiteX5" fmla="*/ 3164782 w 3530701"/>
                <a:gd name="connsiteY5" fmla="*/ 24 h 5882364"/>
                <a:gd name="connsiteX6" fmla="*/ 3331422 w 3530701"/>
                <a:gd name="connsiteY6" fmla="*/ 129350 h 5882364"/>
                <a:gd name="connsiteX7" fmla="*/ 3530702 w 3530701"/>
                <a:gd name="connsiteY7" fmla="*/ 5417019 h 5882364"/>
                <a:gd name="connsiteX8" fmla="*/ 3448241 w 3530701"/>
                <a:gd name="connsiteY8" fmla="*/ 5499411 h 588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01" h="5882364">
                  <a:moveTo>
                    <a:pt x="3448241" y="5499411"/>
                  </a:moveTo>
                  <a:lnTo>
                    <a:pt x="446663" y="5877357"/>
                  </a:lnTo>
                  <a:cubicBezTo>
                    <a:pt x="291706" y="5904020"/>
                    <a:pt x="224706" y="5818948"/>
                    <a:pt x="226768" y="5746794"/>
                  </a:cubicBezTo>
                  <a:lnTo>
                    <a:pt x="0" y="287331"/>
                  </a:lnTo>
                  <a:cubicBezTo>
                    <a:pt x="6734" y="225485"/>
                    <a:pt x="0" y="108666"/>
                    <a:pt x="219896" y="101794"/>
                  </a:cubicBezTo>
                  <a:lnTo>
                    <a:pt x="3164782" y="24"/>
                  </a:lnTo>
                  <a:cubicBezTo>
                    <a:pt x="3270606" y="-1282"/>
                    <a:pt x="3328192" y="51836"/>
                    <a:pt x="3331422" y="129350"/>
                  </a:cubicBezTo>
                  <a:lnTo>
                    <a:pt x="3530702" y="5417019"/>
                  </a:lnTo>
                  <a:cubicBezTo>
                    <a:pt x="3530702" y="5462304"/>
                    <a:pt x="3493595" y="5499411"/>
                    <a:pt x="3448241" y="5499411"/>
                  </a:cubicBezTo>
                  <a:close/>
                </a:path>
              </a:pathLst>
            </a:custGeom>
            <a:solidFill>
              <a:srgbClr val="2F6781"/>
            </a:solidFill>
            <a:ln w="686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95203F-F20E-42E5-8FF1-33C383C15668}"/>
                </a:ext>
              </a:extLst>
            </p:cNvPr>
            <p:cNvSpPr/>
            <p:nvPr/>
          </p:nvSpPr>
          <p:spPr>
            <a:xfrm>
              <a:off x="7081123" y="2456746"/>
              <a:ext cx="1651560" cy="2554216"/>
            </a:xfrm>
            <a:custGeom>
              <a:avLst/>
              <a:gdLst>
                <a:gd name="connsiteX0" fmla="*/ 3261731 w 3261866"/>
                <a:gd name="connsiteY0" fmla="*/ 4644435 h 5044631"/>
                <a:gd name="connsiteX1" fmla="*/ 3233763 w 3261866"/>
                <a:gd name="connsiteY1" fmla="*/ 4678794 h 5044631"/>
                <a:gd name="connsiteX2" fmla="*/ 246616 w 3261866"/>
                <a:gd name="connsiteY2" fmla="*/ 5041416 h 5044631"/>
                <a:gd name="connsiteX3" fmla="*/ 200506 w 3261866"/>
                <a:gd name="connsiteY3" fmla="*/ 5004584 h 5044631"/>
                <a:gd name="connsiteX4" fmla="*/ 126 w 3261866"/>
                <a:gd name="connsiteY4" fmla="*/ 161172 h 5044631"/>
                <a:gd name="connsiteX5" fmla="*/ 32836 w 3261866"/>
                <a:gd name="connsiteY5" fmla="*/ 126195 h 5044631"/>
                <a:gd name="connsiteX6" fmla="*/ 3060870 w 3261866"/>
                <a:gd name="connsiteY6" fmla="*/ 99 h 5044631"/>
                <a:gd name="connsiteX7" fmla="*/ 3086845 w 3261866"/>
                <a:gd name="connsiteY7" fmla="*/ 23325 h 5044631"/>
                <a:gd name="connsiteX8" fmla="*/ 3261731 w 3261866"/>
                <a:gd name="connsiteY8" fmla="*/ 4644435 h 504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866" h="5044631">
                  <a:moveTo>
                    <a:pt x="3261731" y="4644435"/>
                  </a:moveTo>
                  <a:cubicBezTo>
                    <a:pt x="3262968" y="4668486"/>
                    <a:pt x="3255959" y="4675702"/>
                    <a:pt x="3233763" y="4678794"/>
                  </a:cubicBezTo>
                  <a:cubicBezTo>
                    <a:pt x="2951884" y="4717826"/>
                    <a:pt x="400405" y="5019152"/>
                    <a:pt x="246616" y="5041416"/>
                  </a:cubicBezTo>
                  <a:cubicBezTo>
                    <a:pt x="201881" y="5047876"/>
                    <a:pt x="202293" y="5048563"/>
                    <a:pt x="200506" y="5004584"/>
                  </a:cubicBezTo>
                  <a:cubicBezTo>
                    <a:pt x="178448" y="4479032"/>
                    <a:pt x="15450" y="514243"/>
                    <a:pt x="126" y="161172"/>
                  </a:cubicBezTo>
                  <a:cubicBezTo>
                    <a:pt x="-1111" y="133411"/>
                    <a:pt x="6517" y="127226"/>
                    <a:pt x="32836" y="126195"/>
                  </a:cubicBezTo>
                  <a:cubicBezTo>
                    <a:pt x="367833" y="113139"/>
                    <a:pt x="2803729" y="11437"/>
                    <a:pt x="3060870" y="99"/>
                  </a:cubicBezTo>
                  <a:cubicBezTo>
                    <a:pt x="3080248" y="-726"/>
                    <a:pt x="3086089" y="3328"/>
                    <a:pt x="3086845" y="23325"/>
                  </a:cubicBezTo>
                  <a:cubicBezTo>
                    <a:pt x="3097702" y="304448"/>
                    <a:pt x="3254722" y="4509681"/>
                    <a:pt x="3261731" y="4644435"/>
                  </a:cubicBezTo>
                  <a:close/>
                </a:path>
              </a:pathLst>
            </a:custGeom>
            <a:solidFill>
              <a:schemeClr val="accent2">
                <a:lumMod val="20000"/>
                <a:lumOff val="80000"/>
              </a:schemeClr>
            </a:solidFill>
            <a:ln w="6868" cap="flat">
              <a:noFill/>
              <a:prstDash val="solid"/>
              <a:miter/>
            </a:ln>
          </p:spPr>
          <p:txBody>
            <a:bodyPr rtlCol="0" anchor="ctr"/>
            <a:lstStyle/>
            <a:p>
              <a:endParaRPr lang="en-US"/>
            </a:p>
          </p:txBody>
        </p:sp>
        <p:sp>
          <p:nvSpPr>
            <p:cNvPr id="137" name="자유형: 도형 136">
              <a:extLst>
                <a:ext uri="{FF2B5EF4-FFF2-40B4-BE49-F238E27FC236}">
                  <a16:creationId xmlns:a16="http://schemas.microsoft.com/office/drawing/2014/main" id="{10BC315A-B2AD-4D77-BC56-92DD0FAD14BB}"/>
                </a:ext>
              </a:extLst>
            </p:cNvPr>
            <p:cNvSpPr/>
            <p:nvPr/>
          </p:nvSpPr>
          <p:spPr>
            <a:xfrm>
              <a:off x="7435904" y="3142827"/>
              <a:ext cx="1043179" cy="1052098"/>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lumMod val="60000"/>
                <a:lumOff val="40000"/>
              </a:schemeClr>
            </a:solidFill>
            <a:ln w="7691" cap="flat">
              <a:noFill/>
              <a:prstDash val="solid"/>
              <a:miter/>
            </a:ln>
          </p:spPr>
          <p:txBody>
            <a:bodyPr rtlCol="0" anchor="ctr"/>
            <a:lstStyle/>
            <a:p>
              <a:endParaRPr lang="ko-KR" altLang="en-US"/>
            </a:p>
          </p:txBody>
        </p:sp>
      </p:grpSp>
      <p:grpSp>
        <p:nvGrpSpPr>
          <p:cNvPr id="21" name="그룹 20">
            <a:extLst>
              <a:ext uri="{FF2B5EF4-FFF2-40B4-BE49-F238E27FC236}">
                <a16:creationId xmlns:a16="http://schemas.microsoft.com/office/drawing/2014/main" id="{C3E8A192-34C4-4BE2-8F2E-9453BE21AE27}"/>
              </a:ext>
            </a:extLst>
          </p:cNvPr>
          <p:cNvGrpSpPr/>
          <p:nvPr/>
        </p:nvGrpSpPr>
        <p:grpSpPr>
          <a:xfrm>
            <a:off x="8094043" y="2263749"/>
            <a:ext cx="3000779" cy="3429796"/>
            <a:chOff x="8094043" y="2263749"/>
            <a:chExt cx="3000779" cy="3429796"/>
          </a:xfrm>
        </p:grpSpPr>
        <p:grpSp>
          <p:nvGrpSpPr>
            <p:cNvPr id="41" name="그룹 40">
              <a:extLst>
                <a:ext uri="{FF2B5EF4-FFF2-40B4-BE49-F238E27FC236}">
                  <a16:creationId xmlns:a16="http://schemas.microsoft.com/office/drawing/2014/main" id="{52D72F6D-3996-46C4-9908-A77DD5C2F8C3}"/>
                </a:ext>
              </a:extLst>
            </p:cNvPr>
            <p:cNvGrpSpPr/>
            <p:nvPr/>
          </p:nvGrpSpPr>
          <p:grpSpPr>
            <a:xfrm>
              <a:off x="8094043" y="3355151"/>
              <a:ext cx="800449" cy="686186"/>
              <a:chOff x="2168079" y="3726470"/>
              <a:chExt cx="1151488" cy="987115"/>
            </a:xfrm>
          </p:grpSpPr>
          <p:sp>
            <p:nvSpPr>
              <p:cNvPr id="8" name="Freeform: Shape 7">
                <a:extLst>
                  <a:ext uri="{FF2B5EF4-FFF2-40B4-BE49-F238E27FC236}">
                    <a16:creationId xmlns:a16="http://schemas.microsoft.com/office/drawing/2014/main" id="{748A3534-E587-45D4-BEF6-8E5850625A9D}"/>
                  </a:ext>
                </a:extLst>
              </p:cNvPr>
              <p:cNvSpPr/>
              <p:nvPr/>
            </p:nvSpPr>
            <p:spPr>
              <a:xfrm>
                <a:off x="2168079" y="3726470"/>
                <a:ext cx="1151488" cy="987115"/>
              </a:xfrm>
              <a:custGeom>
                <a:avLst/>
                <a:gdLst>
                  <a:gd name="connsiteX0" fmla="*/ 12960 w 2274214"/>
                  <a:gd name="connsiteY0" fmla="*/ 503679 h 1949573"/>
                  <a:gd name="connsiteX1" fmla="*/ 236429 w 2274214"/>
                  <a:gd name="connsiteY1" fmla="*/ 196787 h 1949573"/>
                  <a:gd name="connsiteX2" fmla="*/ 1820572 w 2274214"/>
                  <a:gd name="connsiteY2" fmla="*/ 6646 h 1949573"/>
                  <a:gd name="connsiteX3" fmla="*/ 2034765 w 2274214"/>
                  <a:gd name="connsiteY3" fmla="*/ 176927 h 1949573"/>
                  <a:gd name="connsiteX4" fmla="*/ 2267304 w 2274214"/>
                  <a:gd name="connsiteY4" fmla="*/ 1389790 h 1949573"/>
                  <a:gd name="connsiteX5" fmla="*/ 2081080 w 2274214"/>
                  <a:gd name="connsiteY5" fmla="*/ 1626522 h 1949573"/>
                  <a:gd name="connsiteX6" fmla="*/ 642687 w 2274214"/>
                  <a:gd name="connsiteY6" fmla="*/ 1933689 h 1949573"/>
                  <a:gd name="connsiteX7" fmla="*/ 269413 w 2274214"/>
                  <a:gd name="connsiteY7" fmla="*/ 1737707 h 1949573"/>
                  <a:gd name="connsiteX8" fmla="*/ 12960 w 2274214"/>
                  <a:gd name="connsiteY8" fmla="*/ 503679 h 1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214" h="1949573">
                    <a:moveTo>
                      <a:pt x="12960" y="503679"/>
                    </a:moveTo>
                    <a:cubicBezTo>
                      <a:pt x="-52321" y="215684"/>
                      <a:pt x="145654" y="211767"/>
                      <a:pt x="236429" y="196787"/>
                    </a:cubicBezTo>
                    <a:lnTo>
                      <a:pt x="1820572" y="6646"/>
                    </a:lnTo>
                    <a:cubicBezTo>
                      <a:pt x="1937048" y="-21460"/>
                      <a:pt x="2009202" y="40386"/>
                      <a:pt x="2034765" y="176927"/>
                    </a:cubicBezTo>
                    <a:lnTo>
                      <a:pt x="2267304" y="1389790"/>
                    </a:lnTo>
                    <a:cubicBezTo>
                      <a:pt x="2272458" y="1415078"/>
                      <a:pt x="2318430" y="1571136"/>
                      <a:pt x="2081080" y="1626522"/>
                    </a:cubicBezTo>
                    <a:cubicBezTo>
                      <a:pt x="1801812" y="1691666"/>
                      <a:pt x="1166039" y="1833980"/>
                      <a:pt x="642687" y="1933689"/>
                    </a:cubicBezTo>
                    <a:cubicBezTo>
                      <a:pt x="354829" y="1988594"/>
                      <a:pt x="298138" y="1895825"/>
                      <a:pt x="269413" y="1737707"/>
                    </a:cubicBezTo>
                    <a:cubicBezTo>
                      <a:pt x="189908" y="1370137"/>
                      <a:pt x="12960" y="503679"/>
                      <a:pt x="12960" y="503679"/>
                    </a:cubicBezTo>
                    <a:close/>
                  </a:path>
                </a:pathLst>
              </a:custGeom>
              <a:solidFill>
                <a:schemeClr val="accent1"/>
              </a:solidFill>
              <a:ln w="68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091F016-0E5B-437F-9134-5F77C20D81FF}"/>
                  </a:ext>
                </a:extLst>
              </p:cNvPr>
              <p:cNvSpPr/>
              <p:nvPr/>
            </p:nvSpPr>
            <p:spPr>
              <a:xfrm>
                <a:off x="2547888" y="3946358"/>
                <a:ext cx="478329" cy="496948"/>
              </a:xfrm>
              <a:custGeom>
                <a:avLst/>
                <a:gdLst>
                  <a:gd name="connsiteX0" fmla="*/ 168 w 944710"/>
                  <a:gd name="connsiteY0" fmla="*/ 581614 h 981482"/>
                  <a:gd name="connsiteX1" fmla="*/ 8964 w 944710"/>
                  <a:gd name="connsiteY1" fmla="*/ 552616 h 981482"/>
                  <a:gd name="connsiteX2" fmla="*/ 109910 w 944710"/>
                  <a:gd name="connsiteY2" fmla="*/ 378211 h 981482"/>
                  <a:gd name="connsiteX3" fmla="*/ 174023 w 944710"/>
                  <a:gd name="connsiteY3" fmla="*/ 367903 h 981482"/>
                  <a:gd name="connsiteX4" fmla="*/ 371792 w 944710"/>
                  <a:gd name="connsiteY4" fmla="*/ 525335 h 981482"/>
                  <a:gd name="connsiteX5" fmla="*/ 431714 w 944710"/>
                  <a:gd name="connsiteY5" fmla="*/ 516608 h 981482"/>
                  <a:gd name="connsiteX6" fmla="*/ 571760 w 944710"/>
                  <a:gd name="connsiteY6" fmla="*/ 270325 h 981482"/>
                  <a:gd name="connsiteX7" fmla="*/ 708714 w 944710"/>
                  <a:gd name="connsiteY7" fmla="*/ 25690 h 981482"/>
                  <a:gd name="connsiteX8" fmla="*/ 767948 w 944710"/>
                  <a:gd name="connsiteY8" fmla="*/ 14489 h 981482"/>
                  <a:gd name="connsiteX9" fmla="*/ 923180 w 944710"/>
                  <a:gd name="connsiteY9" fmla="*/ 142922 h 981482"/>
                  <a:gd name="connsiteX10" fmla="*/ 934519 w 944710"/>
                  <a:gd name="connsiteY10" fmla="*/ 215007 h 981482"/>
                  <a:gd name="connsiteX11" fmla="*/ 525169 w 944710"/>
                  <a:gd name="connsiteY11" fmla="*/ 952345 h 981482"/>
                  <a:gd name="connsiteX12" fmla="*/ 460025 w 944710"/>
                  <a:gd name="connsiteY12" fmla="*/ 966295 h 981482"/>
                  <a:gd name="connsiteX13" fmla="*/ 143925 w 944710"/>
                  <a:gd name="connsiteY13" fmla="*/ 716095 h 981482"/>
                  <a:gd name="connsiteX14" fmla="*/ 25937 w 944710"/>
                  <a:gd name="connsiteY14" fmla="*/ 623051 h 981482"/>
                  <a:gd name="connsiteX15" fmla="*/ 168 w 944710"/>
                  <a:gd name="connsiteY15" fmla="*/ 581614 h 98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4710" h="981482">
                    <a:moveTo>
                      <a:pt x="168" y="581614"/>
                    </a:moveTo>
                    <a:cubicBezTo>
                      <a:pt x="-863" y="570757"/>
                      <a:pt x="3741" y="561549"/>
                      <a:pt x="8964" y="552616"/>
                    </a:cubicBezTo>
                    <a:cubicBezTo>
                      <a:pt x="42567" y="494481"/>
                      <a:pt x="76101" y="436277"/>
                      <a:pt x="109910" y="378211"/>
                    </a:cubicBezTo>
                    <a:cubicBezTo>
                      <a:pt x="129563" y="344539"/>
                      <a:pt x="142482" y="342753"/>
                      <a:pt x="174023" y="367903"/>
                    </a:cubicBezTo>
                    <a:cubicBezTo>
                      <a:pt x="239923" y="420403"/>
                      <a:pt x="306167" y="472491"/>
                      <a:pt x="371792" y="525335"/>
                    </a:cubicBezTo>
                    <a:cubicBezTo>
                      <a:pt x="399004" y="547256"/>
                      <a:pt x="414534" y="546362"/>
                      <a:pt x="431714" y="516608"/>
                    </a:cubicBezTo>
                    <a:cubicBezTo>
                      <a:pt x="478922" y="434834"/>
                      <a:pt x="525444" y="352579"/>
                      <a:pt x="571760" y="270325"/>
                    </a:cubicBezTo>
                    <a:cubicBezTo>
                      <a:pt x="617594" y="188894"/>
                      <a:pt x="662673" y="106983"/>
                      <a:pt x="708714" y="25690"/>
                    </a:cubicBezTo>
                    <a:cubicBezTo>
                      <a:pt x="726030" y="-4820"/>
                      <a:pt x="740530" y="-7638"/>
                      <a:pt x="767948" y="14489"/>
                    </a:cubicBezTo>
                    <a:cubicBezTo>
                      <a:pt x="820173" y="56751"/>
                      <a:pt x="871505" y="99974"/>
                      <a:pt x="923180" y="142922"/>
                    </a:cubicBezTo>
                    <a:cubicBezTo>
                      <a:pt x="948057" y="163606"/>
                      <a:pt x="950736" y="185871"/>
                      <a:pt x="934519" y="215007"/>
                    </a:cubicBezTo>
                    <a:cubicBezTo>
                      <a:pt x="797496" y="460466"/>
                      <a:pt x="661505" y="706543"/>
                      <a:pt x="525169" y="952345"/>
                    </a:cubicBezTo>
                    <a:cubicBezTo>
                      <a:pt x="506615" y="985742"/>
                      <a:pt x="490948" y="990483"/>
                      <a:pt x="460025" y="966295"/>
                    </a:cubicBezTo>
                    <a:cubicBezTo>
                      <a:pt x="354131" y="883628"/>
                      <a:pt x="249200" y="799586"/>
                      <a:pt x="143925" y="716095"/>
                    </a:cubicBezTo>
                    <a:cubicBezTo>
                      <a:pt x="104687" y="684966"/>
                      <a:pt x="65381" y="653905"/>
                      <a:pt x="25937" y="623051"/>
                    </a:cubicBezTo>
                    <a:cubicBezTo>
                      <a:pt x="12125" y="612263"/>
                      <a:pt x="-1687" y="601817"/>
                      <a:pt x="168" y="581614"/>
                    </a:cubicBezTo>
                    <a:close/>
                  </a:path>
                </a:pathLst>
              </a:custGeom>
              <a:solidFill>
                <a:srgbClr val="F2F5F6"/>
              </a:solidFill>
              <a:ln w="6868" cap="flat">
                <a:noFill/>
                <a:prstDash val="solid"/>
                <a:miter/>
              </a:ln>
            </p:spPr>
            <p:txBody>
              <a:bodyPr rtlCol="0" anchor="ctr"/>
              <a:lstStyle/>
              <a:p>
                <a:endParaRPr lang="en-US"/>
              </a:p>
            </p:txBody>
          </p:sp>
        </p:grpSp>
        <p:grpSp>
          <p:nvGrpSpPr>
            <p:cNvPr id="40" name="그룹 39">
              <a:extLst>
                <a:ext uri="{FF2B5EF4-FFF2-40B4-BE49-F238E27FC236}">
                  <a16:creationId xmlns:a16="http://schemas.microsoft.com/office/drawing/2014/main" id="{79D7B2B8-76C3-4D0E-9F56-8AEC83956B33}"/>
                </a:ext>
              </a:extLst>
            </p:cNvPr>
            <p:cNvGrpSpPr/>
            <p:nvPr/>
          </p:nvGrpSpPr>
          <p:grpSpPr>
            <a:xfrm>
              <a:off x="8600039" y="2263749"/>
              <a:ext cx="2494783" cy="3429796"/>
              <a:chOff x="3026089" y="2857137"/>
              <a:chExt cx="2494783" cy="3429796"/>
            </a:xfrm>
          </p:grpSpPr>
          <p:sp>
            <p:nvSpPr>
              <p:cNvPr id="6" name="Freeform: Shape 5">
                <a:extLst>
                  <a:ext uri="{FF2B5EF4-FFF2-40B4-BE49-F238E27FC236}">
                    <a16:creationId xmlns:a16="http://schemas.microsoft.com/office/drawing/2014/main" id="{74B4458E-D873-484E-8C3B-AB2B0416D3F5}"/>
                  </a:ext>
                </a:extLst>
              </p:cNvPr>
              <p:cNvSpPr/>
              <p:nvPr/>
            </p:nvSpPr>
            <p:spPr>
              <a:xfrm>
                <a:off x="3094022" y="5157609"/>
                <a:ext cx="1699021" cy="913217"/>
              </a:xfrm>
              <a:custGeom>
                <a:avLst/>
                <a:gdLst>
                  <a:gd name="connsiteX0" fmla="*/ 2838162 w 3355603"/>
                  <a:gd name="connsiteY0" fmla="*/ 1584217 h 1803622"/>
                  <a:gd name="connsiteX1" fmla="*/ 2884271 w 3355603"/>
                  <a:gd name="connsiteY1" fmla="*/ 1555424 h 1803622"/>
                  <a:gd name="connsiteX2" fmla="*/ 3267577 w 3355603"/>
                  <a:gd name="connsiteY2" fmla="*/ 1540101 h 1803622"/>
                  <a:gd name="connsiteX3" fmla="*/ 3291009 w 3355603"/>
                  <a:gd name="connsiteY3" fmla="*/ 1536115 h 1803622"/>
                  <a:gd name="connsiteX4" fmla="*/ 3286337 w 3355603"/>
                  <a:gd name="connsiteY4" fmla="*/ 1528075 h 1803622"/>
                  <a:gd name="connsiteX5" fmla="*/ 3332652 w 3355603"/>
                  <a:gd name="connsiteY5" fmla="*/ 1525051 h 1803622"/>
                  <a:gd name="connsiteX6" fmla="*/ 3352030 w 3355603"/>
                  <a:gd name="connsiteY6" fmla="*/ 1450974 h 1803622"/>
                  <a:gd name="connsiteX7" fmla="*/ 3355604 w 3355603"/>
                  <a:gd name="connsiteY7" fmla="*/ 1419433 h 1803622"/>
                  <a:gd name="connsiteX8" fmla="*/ 3342478 w 3355603"/>
                  <a:gd name="connsiteY8" fmla="*/ 1254786 h 1803622"/>
                  <a:gd name="connsiteX9" fmla="*/ 3282419 w 3355603"/>
                  <a:gd name="connsiteY9" fmla="*/ 1046366 h 1803622"/>
                  <a:gd name="connsiteX10" fmla="*/ 3269364 w 3355603"/>
                  <a:gd name="connsiteY10" fmla="*/ 1018947 h 1803622"/>
                  <a:gd name="connsiteX11" fmla="*/ 3218444 w 3355603"/>
                  <a:gd name="connsiteY11" fmla="*/ 982252 h 1803622"/>
                  <a:gd name="connsiteX12" fmla="*/ 3088430 w 3355603"/>
                  <a:gd name="connsiteY12" fmla="*/ 976480 h 1803622"/>
                  <a:gd name="connsiteX13" fmla="*/ 2850737 w 3355603"/>
                  <a:gd name="connsiteY13" fmla="*/ 963699 h 1803622"/>
                  <a:gd name="connsiteX14" fmla="*/ 3004183 w 3355603"/>
                  <a:gd name="connsiteY14" fmla="*/ 916009 h 1803622"/>
                  <a:gd name="connsiteX15" fmla="*/ 3296301 w 3355603"/>
                  <a:gd name="connsiteY15" fmla="*/ 702710 h 1803622"/>
                  <a:gd name="connsiteX16" fmla="*/ 3105954 w 3355603"/>
                  <a:gd name="connsiteY16" fmla="*/ 720027 h 1803622"/>
                  <a:gd name="connsiteX17" fmla="*/ 2727183 w 3355603"/>
                  <a:gd name="connsiteY17" fmla="*/ 590769 h 1803622"/>
                  <a:gd name="connsiteX18" fmla="*/ 2312474 w 3355603"/>
                  <a:gd name="connsiteY18" fmla="*/ 317343 h 1803622"/>
                  <a:gd name="connsiteX19" fmla="*/ 1839491 w 3355603"/>
                  <a:gd name="connsiteY19" fmla="*/ 80748 h 1803622"/>
                  <a:gd name="connsiteX20" fmla="*/ 1146063 w 3355603"/>
                  <a:gd name="connsiteY20" fmla="*/ 12924 h 1803622"/>
                  <a:gd name="connsiteX21" fmla="*/ 340077 w 3355603"/>
                  <a:gd name="connsiteY21" fmla="*/ 315212 h 1803622"/>
                  <a:gd name="connsiteX22" fmla="*/ 51601 w 3355603"/>
                  <a:gd name="connsiteY22" fmla="*/ 627327 h 1803622"/>
                  <a:gd name="connsiteX23" fmla="*/ 878272 w 3355603"/>
                  <a:gd name="connsiteY23" fmla="*/ 1437849 h 1803622"/>
                  <a:gd name="connsiteX24" fmla="*/ 1878729 w 3355603"/>
                  <a:gd name="connsiteY24" fmla="*/ 1678910 h 1803622"/>
                  <a:gd name="connsiteX25" fmla="*/ 2660390 w 3355603"/>
                  <a:gd name="connsiteY25" fmla="*/ 1799440 h 1803622"/>
                  <a:gd name="connsiteX26" fmla="*/ 2805177 w 3355603"/>
                  <a:gd name="connsiteY26" fmla="*/ 1733059 h 1803622"/>
                  <a:gd name="connsiteX27" fmla="*/ 2838093 w 3355603"/>
                  <a:gd name="connsiteY27" fmla="*/ 1585385 h 1803622"/>
                  <a:gd name="connsiteX28" fmla="*/ 2838162 w 3355603"/>
                  <a:gd name="connsiteY28" fmla="*/ 1584217 h 1803622"/>
                  <a:gd name="connsiteX29" fmla="*/ 2838024 w 3355603"/>
                  <a:gd name="connsiteY29" fmla="*/ 1585042 h 1803622"/>
                  <a:gd name="connsiteX30" fmla="*/ 1668522 w 3355603"/>
                  <a:gd name="connsiteY30" fmla="*/ 1503131 h 1803622"/>
                  <a:gd name="connsiteX31" fmla="*/ 1675394 w 3355603"/>
                  <a:gd name="connsiteY31" fmla="*/ 1503886 h 1803622"/>
                  <a:gd name="connsiteX32" fmla="*/ 1668522 w 3355603"/>
                  <a:gd name="connsiteY32" fmla="*/ 1503131 h 180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55603" h="1803622">
                    <a:moveTo>
                      <a:pt x="2838162" y="1584217"/>
                    </a:moveTo>
                    <a:cubicBezTo>
                      <a:pt x="2841116" y="1558792"/>
                      <a:pt x="2858640" y="1555219"/>
                      <a:pt x="2884271" y="1555424"/>
                    </a:cubicBezTo>
                    <a:cubicBezTo>
                      <a:pt x="3012223" y="1556318"/>
                      <a:pt x="3140106" y="1551989"/>
                      <a:pt x="3267577" y="1540101"/>
                    </a:cubicBezTo>
                    <a:cubicBezTo>
                      <a:pt x="3275411" y="1539345"/>
                      <a:pt x="3283176" y="1537421"/>
                      <a:pt x="3291009" y="1536115"/>
                    </a:cubicBezTo>
                    <a:cubicBezTo>
                      <a:pt x="3291147" y="1532129"/>
                      <a:pt x="3275411" y="1532129"/>
                      <a:pt x="3286337" y="1528075"/>
                    </a:cubicBezTo>
                    <a:cubicBezTo>
                      <a:pt x="3300699" y="1522784"/>
                      <a:pt x="3321451" y="1544155"/>
                      <a:pt x="3332652" y="1525051"/>
                    </a:cubicBezTo>
                    <a:cubicBezTo>
                      <a:pt x="3345502" y="1503131"/>
                      <a:pt x="3352168" y="1477774"/>
                      <a:pt x="3352030" y="1450974"/>
                    </a:cubicBezTo>
                    <a:cubicBezTo>
                      <a:pt x="3351961" y="1440941"/>
                      <a:pt x="3342135" y="1428297"/>
                      <a:pt x="3355604" y="1419433"/>
                    </a:cubicBezTo>
                    <a:cubicBezTo>
                      <a:pt x="3345434" y="1365146"/>
                      <a:pt x="3355535" y="1309691"/>
                      <a:pt x="3342478" y="1254786"/>
                    </a:cubicBezTo>
                    <a:cubicBezTo>
                      <a:pt x="3325643" y="1184213"/>
                      <a:pt x="3302898" y="1115702"/>
                      <a:pt x="3282419" y="1046366"/>
                    </a:cubicBezTo>
                    <a:cubicBezTo>
                      <a:pt x="3277953" y="1037295"/>
                      <a:pt x="3271838" y="1028568"/>
                      <a:pt x="3269364" y="1018947"/>
                    </a:cubicBezTo>
                    <a:cubicBezTo>
                      <a:pt x="3262354" y="992148"/>
                      <a:pt x="3247649" y="981497"/>
                      <a:pt x="3218444" y="982252"/>
                    </a:cubicBezTo>
                    <a:cubicBezTo>
                      <a:pt x="3175220" y="983352"/>
                      <a:pt x="3131791" y="978748"/>
                      <a:pt x="3088430" y="976480"/>
                    </a:cubicBezTo>
                    <a:cubicBezTo>
                      <a:pt x="3009199" y="972288"/>
                      <a:pt x="2929968" y="967959"/>
                      <a:pt x="2850737" y="963699"/>
                    </a:cubicBezTo>
                    <a:cubicBezTo>
                      <a:pt x="2902619" y="948375"/>
                      <a:pt x="2954294" y="935044"/>
                      <a:pt x="3004183" y="916009"/>
                    </a:cubicBezTo>
                    <a:cubicBezTo>
                      <a:pt x="3120933" y="871549"/>
                      <a:pt x="3229920" y="816231"/>
                      <a:pt x="3296301" y="702710"/>
                    </a:cubicBezTo>
                    <a:cubicBezTo>
                      <a:pt x="3233081" y="710406"/>
                      <a:pt x="3170617" y="724012"/>
                      <a:pt x="3105954" y="720027"/>
                    </a:cubicBezTo>
                    <a:cubicBezTo>
                      <a:pt x="2967625" y="711437"/>
                      <a:pt x="2844690" y="659143"/>
                      <a:pt x="2727183" y="590769"/>
                    </a:cubicBezTo>
                    <a:cubicBezTo>
                      <a:pt x="2583907" y="507346"/>
                      <a:pt x="2451695" y="407019"/>
                      <a:pt x="2312474" y="317343"/>
                    </a:cubicBezTo>
                    <a:cubicBezTo>
                      <a:pt x="2163425" y="221276"/>
                      <a:pt x="2009361" y="135173"/>
                      <a:pt x="1839491" y="80748"/>
                    </a:cubicBezTo>
                    <a:cubicBezTo>
                      <a:pt x="1613685" y="3716"/>
                      <a:pt x="1382314" y="-16556"/>
                      <a:pt x="1146063" y="12924"/>
                    </a:cubicBezTo>
                    <a:cubicBezTo>
                      <a:pt x="991999" y="33059"/>
                      <a:pt x="435319" y="229728"/>
                      <a:pt x="340077" y="315212"/>
                    </a:cubicBezTo>
                    <a:cubicBezTo>
                      <a:pt x="233221" y="411073"/>
                      <a:pt x="108224" y="517241"/>
                      <a:pt x="51601" y="627327"/>
                    </a:cubicBezTo>
                    <a:cubicBezTo>
                      <a:pt x="-200867" y="1118313"/>
                      <a:pt x="537295" y="1331749"/>
                      <a:pt x="878272" y="1437849"/>
                    </a:cubicBezTo>
                    <a:cubicBezTo>
                      <a:pt x="1205504" y="1539620"/>
                      <a:pt x="1545311" y="1615965"/>
                      <a:pt x="1878729" y="1678910"/>
                    </a:cubicBezTo>
                    <a:cubicBezTo>
                      <a:pt x="2137931" y="1727905"/>
                      <a:pt x="2398302" y="1769411"/>
                      <a:pt x="2660390" y="1799440"/>
                    </a:cubicBezTo>
                    <a:cubicBezTo>
                      <a:pt x="2739277" y="1808511"/>
                      <a:pt x="2772056" y="1809267"/>
                      <a:pt x="2805177" y="1733059"/>
                    </a:cubicBezTo>
                    <a:cubicBezTo>
                      <a:pt x="2816653" y="1706672"/>
                      <a:pt x="2848126" y="1629433"/>
                      <a:pt x="2838093" y="1585385"/>
                    </a:cubicBezTo>
                    <a:cubicBezTo>
                      <a:pt x="2838162" y="1584973"/>
                      <a:pt x="2838162" y="1584629"/>
                      <a:pt x="2838162" y="1584217"/>
                    </a:cubicBezTo>
                    <a:cubicBezTo>
                      <a:pt x="2838162" y="1584492"/>
                      <a:pt x="2838093" y="1584767"/>
                      <a:pt x="2838024" y="1585042"/>
                    </a:cubicBezTo>
                    <a:moveTo>
                      <a:pt x="1668522" y="1503131"/>
                    </a:moveTo>
                    <a:cubicBezTo>
                      <a:pt x="1670790" y="1503405"/>
                      <a:pt x="1673126" y="1503680"/>
                      <a:pt x="1675394" y="1503886"/>
                    </a:cubicBezTo>
                    <a:cubicBezTo>
                      <a:pt x="1673126" y="1503612"/>
                      <a:pt x="1670790" y="1503405"/>
                      <a:pt x="1668522" y="1503131"/>
                    </a:cubicBezTo>
                    <a:close/>
                  </a:path>
                </a:pathLst>
              </a:custGeom>
              <a:solidFill>
                <a:srgbClr val="21475A"/>
              </a:solidFill>
              <a:ln w="68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9A431D9-7CAD-4D94-93FD-B056F239BC93}"/>
                  </a:ext>
                </a:extLst>
              </p:cNvPr>
              <p:cNvSpPr/>
              <p:nvPr/>
            </p:nvSpPr>
            <p:spPr>
              <a:xfrm>
                <a:off x="4029020" y="2857137"/>
                <a:ext cx="1099037" cy="1244371"/>
              </a:xfrm>
              <a:custGeom>
                <a:avLst/>
                <a:gdLst>
                  <a:gd name="connsiteX0" fmla="*/ 172202 w 2170622"/>
                  <a:gd name="connsiteY0" fmla="*/ 717711 h 2457658"/>
                  <a:gd name="connsiteX1" fmla="*/ 155298 w 2170622"/>
                  <a:gd name="connsiteY1" fmla="*/ 715650 h 2457658"/>
                  <a:gd name="connsiteX2" fmla="*/ 35798 w 2170622"/>
                  <a:gd name="connsiteY2" fmla="*/ 623706 h 2457658"/>
                  <a:gd name="connsiteX3" fmla="*/ 5563 w 2170622"/>
                  <a:gd name="connsiteY3" fmla="*/ 508535 h 2457658"/>
                  <a:gd name="connsiteX4" fmla="*/ 17382 w 2170622"/>
                  <a:gd name="connsiteY4" fmla="*/ 308774 h 2457658"/>
                  <a:gd name="connsiteX5" fmla="*/ 307301 w 2170622"/>
                  <a:gd name="connsiteY5" fmla="*/ 36172 h 2457658"/>
                  <a:gd name="connsiteX6" fmla="*/ 987878 w 2170622"/>
                  <a:gd name="connsiteY6" fmla="*/ 134575 h 2457658"/>
                  <a:gd name="connsiteX7" fmla="*/ 1072126 w 2170622"/>
                  <a:gd name="connsiteY7" fmla="*/ 186182 h 2457658"/>
                  <a:gd name="connsiteX8" fmla="*/ 1201865 w 2170622"/>
                  <a:gd name="connsiteY8" fmla="*/ 497953 h 2457658"/>
                  <a:gd name="connsiteX9" fmla="*/ 1383966 w 2170622"/>
                  <a:gd name="connsiteY9" fmla="*/ 1177431 h 2457658"/>
                  <a:gd name="connsiteX10" fmla="*/ 1936179 w 2170622"/>
                  <a:gd name="connsiteY10" fmla="*/ 1381247 h 2457658"/>
                  <a:gd name="connsiteX11" fmla="*/ 2169474 w 2170622"/>
                  <a:gd name="connsiteY11" fmla="*/ 1814510 h 2457658"/>
                  <a:gd name="connsiteX12" fmla="*/ 1923672 w 2170622"/>
                  <a:gd name="connsiteY12" fmla="*/ 2445955 h 2457658"/>
                  <a:gd name="connsiteX13" fmla="*/ 1889588 w 2170622"/>
                  <a:gd name="connsiteY13" fmla="*/ 2455026 h 2457658"/>
                  <a:gd name="connsiteX14" fmla="*/ 1881136 w 2170622"/>
                  <a:gd name="connsiteY14" fmla="*/ 2423965 h 2457658"/>
                  <a:gd name="connsiteX15" fmla="*/ 1725629 w 2170622"/>
                  <a:gd name="connsiteY15" fmla="*/ 2017708 h 2457658"/>
                  <a:gd name="connsiteX16" fmla="*/ 1713534 w 2170622"/>
                  <a:gd name="connsiteY16" fmla="*/ 2005888 h 2457658"/>
                  <a:gd name="connsiteX17" fmla="*/ 1348439 w 2170622"/>
                  <a:gd name="connsiteY17" fmla="*/ 1764828 h 2457658"/>
                  <a:gd name="connsiteX18" fmla="*/ 868241 w 2170622"/>
                  <a:gd name="connsiteY18" fmla="*/ 1167055 h 2457658"/>
                  <a:gd name="connsiteX19" fmla="*/ 882809 w 2170622"/>
                  <a:gd name="connsiteY19" fmla="*/ 883939 h 2457658"/>
                  <a:gd name="connsiteX20" fmla="*/ 843572 w 2170622"/>
                  <a:gd name="connsiteY20" fmla="*/ 672839 h 2457658"/>
                  <a:gd name="connsiteX21" fmla="*/ 764616 w 2170622"/>
                  <a:gd name="connsiteY21" fmla="*/ 640885 h 2457658"/>
                  <a:gd name="connsiteX22" fmla="*/ 172202 w 2170622"/>
                  <a:gd name="connsiteY22" fmla="*/ 717711 h 245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0622" h="2457658">
                    <a:moveTo>
                      <a:pt x="172202" y="717711"/>
                    </a:moveTo>
                    <a:cubicBezTo>
                      <a:pt x="166567" y="717024"/>
                      <a:pt x="160933" y="715993"/>
                      <a:pt x="155298" y="715650"/>
                    </a:cubicBezTo>
                    <a:cubicBezTo>
                      <a:pt x="94689" y="712008"/>
                      <a:pt x="52771" y="685964"/>
                      <a:pt x="35798" y="623706"/>
                    </a:cubicBezTo>
                    <a:cubicBezTo>
                      <a:pt x="25353" y="585361"/>
                      <a:pt x="12640" y="547704"/>
                      <a:pt x="5563" y="508535"/>
                    </a:cubicBezTo>
                    <a:cubicBezTo>
                      <a:pt x="-3852" y="441124"/>
                      <a:pt x="-2203" y="374261"/>
                      <a:pt x="17382" y="308774"/>
                    </a:cubicBezTo>
                    <a:cubicBezTo>
                      <a:pt x="61292" y="162131"/>
                      <a:pt x="164300" y="77883"/>
                      <a:pt x="307301" y="36172"/>
                    </a:cubicBezTo>
                    <a:cubicBezTo>
                      <a:pt x="549118" y="-34401"/>
                      <a:pt x="775954" y="-1760"/>
                      <a:pt x="987878" y="134575"/>
                    </a:cubicBezTo>
                    <a:cubicBezTo>
                      <a:pt x="1015572" y="152373"/>
                      <a:pt x="1044020" y="169002"/>
                      <a:pt x="1072126" y="186182"/>
                    </a:cubicBezTo>
                    <a:cubicBezTo>
                      <a:pt x="1172316" y="266375"/>
                      <a:pt x="1196916" y="378866"/>
                      <a:pt x="1201865" y="497953"/>
                    </a:cubicBezTo>
                    <a:cubicBezTo>
                      <a:pt x="1211141" y="721834"/>
                      <a:pt x="1138026" y="1055938"/>
                      <a:pt x="1383966" y="1177431"/>
                    </a:cubicBezTo>
                    <a:cubicBezTo>
                      <a:pt x="1558714" y="1263809"/>
                      <a:pt x="1773662" y="1272192"/>
                      <a:pt x="1936179" y="1381247"/>
                    </a:cubicBezTo>
                    <a:cubicBezTo>
                      <a:pt x="2082822" y="1479650"/>
                      <a:pt x="2159442" y="1640999"/>
                      <a:pt x="2169474" y="1814510"/>
                    </a:cubicBezTo>
                    <a:cubicBezTo>
                      <a:pt x="2181294" y="2018120"/>
                      <a:pt x="2102063" y="2322195"/>
                      <a:pt x="1923672" y="2445955"/>
                    </a:cubicBezTo>
                    <a:cubicBezTo>
                      <a:pt x="1913708" y="2452895"/>
                      <a:pt x="1902988" y="2462310"/>
                      <a:pt x="1889588" y="2455026"/>
                    </a:cubicBezTo>
                    <a:cubicBezTo>
                      <a:pt x="1876945" y="2448154"/>
                      <a:pt x="1881068" y="2434823"/>
                      <a:pt x="1881136" y="2423965"/>
                    </a:cubicBezTo>
                    <a:cubicBezTo>
                      <a:pt x="1881755" y="2268458"/>
                      <a:pt x="1826231" y="2134459"/>
                      <a:pt x="1725629" y="2017708"/>
                    </a:cubicBezTo>
                    <a:cubicBezTo>
                      <a:pt x="1721986" y="2013447"/>
                      <a:pt x="1717588" y="2009805"/>
                      <a:pt x="1713534" y="2005888"/>
                    </a:cubicBezTo>
                    <a:cubicBezTo>
                      <a:pt x="1616025" y="1893398"/>
                      <a:pt x="1477833" y="1833545"/>
                      <a:pt x="1348439" y="1764828"/>
                    </a:cubicBezTo>
                    <a:cubicBezTo>
                      <a:pt x="1124351" y="1645809"/>
                      <a:pt x="897790" y="1433609"/>
                      <a:pt x="868241" y="1167055"/>
                    </a:cubicBezTo>
                    <a:cubicBezTo>
                      <a:pt x="857727" y="1071881"/>
                      <a:pt x="870990" y="977944"/>
                      <a:pt x="882809" y="883939"/>
                    </a:cubicBezTo>
                    <a:cubicBezTo>
                      <a:pt x="892155" y="809380"/>
                      <a:pt x="883909" y="738120"/>
                      <a:pt x="843572" y="672839"/>
                    </a:cubicBezTo>
                    <a:cubicBezTo>
                      <a:pt x="820208" y="635044"/>
                      <a:pt x="808113" y="630921"/>
                      <a:pt x="764616" y="640885"/>
                    </a:cubicBezTo>
                    <a:cubicBezTo>
                      <a:pt x="569664" y="685345"/>
                      <a:pt x="373888" y="724652"/>
                      <a:pt x="172202" y="717711"/>
                    </a:cubicBezTo>
                    <a:close/>
                  </a:path>
                </a:pathLst>
              </a:custGeom>
              <a:solidFill>
                <a:srgbClr val="21475A"/>
              </a:solidFill>
              <a:ln w="68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CC757A6-BDCA-4CA6-8546-8F06DE6AB2C9}"/>
                  </a:ext>
                </a:extLst>
              </p:cNvPr>
              <p:cNvSpPr/>
              <p:nvPr/>
            </p:nvSpPr>
            <p:spPr>
              <a:xfrm>
                <a:off x="3666437" y="3591365"/>
                <a:ext cx="1256339" cy="1931207"/>
              </a:xfrm>
              <a:custGeom>
                <a:avLst/>
                <a:gdLst>
                  <a:gd name="connsiteX0" fmla="*/ 1767481 w 2481297"/>
                  <a:gd name="connsiteY0" fmla="*/ 88356 h 3814175"/>
                  <a:gd name="connsiteX1" fmla="*/ 2011772 w 2481297"/>
                  <a:gd name="connsiteY1" fmla="*/ 291347 h 3814175"/>
                  <a:gd name="connsiteX2" fmla="*/ 2177312 w 2481297"/>
                  <a:gd name="connsiteY2" fmla="*/ 372434 h 3814175"/>
                  <a:gd name="connsiteX3" fmla="*/ 2427925 w 2481297"/>
                  <a:gd name="connsiteY3" fmla="*/ 553092 h 3814175"/>
                  <a:gd name="connsiteX4" fmla="*/ 2480631 w 2481297"/>
                  <a:gd name="connsiteY4" fmla="*/ 927465 h 3814175"/>
                  <a:gd name="connsiteX5" fmla="*/ 2457748 w 2481297"/>
                  <a:gd name="connsiteY5" fmla="*/ 1130456 h 3814175"/>
                  <a:gd name="connsiteX6" fmla="*/ 2367728 w 2481297"/>
                  <a:gd name="connsiteY6" fmla="*/ 1350214 h 3814175"/>
                  <a:gd name="connsiteX7" fmla="*/ 2005106 w 2481297"/>
                  <a:gd name="connsiteY7" fmla="*/ 2207121 h 3814175"/>
                  <a:gd name="connsiteX8" fmla="*/ 2136769 w 2481297"/>
                  <a:gd name="connsiteY8" fmla="*/ 2751844 h 3814175"/>
                  <a:gd name="connsiteX9" fmla="*/ 2345601 w 2481297"/>
                  <a:gd name="connsiteY9" fmla="*/ 3290039 h 3814175"/>
                  <a:gd name="connsiteX10" fmla="*/ 2297086 w 2481297"/>
                  <a:gd name="connsiteY10" fmla="*/ 3600985 h 3814175"/>
                  <a:gd name="connsiteX11" fmla="*/ 2165905 w 2481297"/>
                  <a:gd name="connsiteY11" fmla="*/ 3796143 h 3814175"/>
                  <a:gd name="connsiteX12" fmla="*/ 1975558 w 2481297"/>
                  <a:gd name="connsiteY12" fmla="*/ 3813459 h 3814175"/>
                  <a:gd name="connsiteX13" fmla="*/ 1596788 w 2481297"/>
                  <a:gd name="connsiteY13" fmla="*/ 3684202 h 3814175"/>
                  <a:gd name="connsiteX14" fmla="*/ 1182077 w 2481297"/>
                  <a:gd name="connsiteY14" fmla="*/ 3410775 h 3814175"/>
                  <a:gd name="connsiteX15" fmla="*/ 709095 w 2481297"/>
                  <a:gd name="connsiteY15" fmla="*/ 3174181 h 3814175"/>
                  <a:gd name="connsiteX16" fmla="*/ 0 w 2481297"/>
                  <a:gd name="connsiteY16" fmla="*/ 3108762 h 3814175"/>
                  <a:gd name="connsiteX17" fmla="*/ 86447 w 2481297"/>
                  <a:gd name="connsiteY17" fmla="*/ 3004655 h 3814175"/>
                  <a:gd name="connsiteX18" fmla="*/ 156401 w 2481297"/>
                  <a:gd name="connsiteY18" fmla="*/ 2895120 h 3814175"/>
                  <a:gd name="connsiteX19" fmla="*/ 503630 w 2481297"/>
                  <a:gd name="connsiteY19" fmla="*/ 1670987 h 3814175"/>
                  <a:gd name="connsiteX20" fmla="*/ 503630 w 2481297"/>
                  <a:gd name="connsiteY20" fmla="*/ 1612784 h 3814175"/>
                  <a:gd name="connsiteX21" fmla="*/ 503836 w 2481297"/>
                  <a:gd name="connsiteY21" fmla="*/ 1158287 h 3814175"/>
                  <a:gd name="connsiteX22" fmla="*/ 589664 w 2481297"/>
                  <a:gd name="connsiteY22" fmla="*/ 822602 h 3814175"/>
                  <a:gd name="connsiteX23" fmla="*/ 952973 w 2481297"/>
                  <a:gd name="connsiteY23" fmla="*/ 290591 h 3814175"/>
                  <a:gd name="connsiteX24" fmla="*/ 1200425 w 2481297"/>
                  <a:gd name="connsiteY24" fmla="*/ 100038 h 3814175"/>
                  <a:gd name="connsiteX25" fmla="*/ 1504775 w 2481297"/>
                  <a:gd name="connsiteY25" fmla="*/ 6307 h 3814175"/>
                  <a:gd name="connsiteX26" fmla="*/ 1526077 w 2481297"/>
                  <a:gd name="connsiteY26" fmla="*/ 95228 h 3814175"/>
                  <a:gd name="connsiteX27" fmla="*/ 1554320 w 2481297"/>
                  <a:gd name="connsiteY27" fmla="*/ 128350 h 3814175"/>
                  <a:gd name="connsiteX28" fmla="*/ 1725289 w 2481297"/>
                  <a:gd name="connsiteY28" fmla="*/ 150545 h 3814175"/>
                  <a:gd name="connsiteX29" fmla="*/ 1767481 w 2481297"/>
                  <a:gd name="connsiteY29" fmla="*/ 88356 h 381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81297" h="3814175">
                    <a:moveTo>
                      <a:pt x="1767481" y="88356"/>
                    </a:moveTo>
                    <a:cubicBezTo>
                      <a:pt x="1842589" y="163602"/>
                      <a:pt x="1919965" y="236030"/>
                      <a:pt x="2011772" y="291347"/>
                    </a:cubicBezTo>
                    <a:cubicBezTo>
                      <a:pt x="2064684" y="323232"/>
                      <a:pt x="2119727" y="349963"/>
                      <a:pt x="2177312" y="372434"/>
                    </a:cubicBezTo>
                    <a:cubicBezTo>
                      <a:pt x="2277159" y="411397"/>
                      <a:pt x="2354672" y="476816"/>
                      <a:pt x="2427925" y="553092"/>
                    </a:cubicBezTo>
                    <a:cubicBezTo>
                      <a:pt x="2470667" y="680082"/>
                      <a:pt x="2473691" y="812363"/>
                      <a:pt x="2480631" y="927465"/>
                    </a:cubicBezTo>
                    <a:cubicBezTo>
                      <a:pt x="2484548" y="992471"/>
                      <a:pt x="2470461" y="1066411"/>
                      <a:pt x="2457748" y="1130456"/>
                    </a:cubicBezTo>
                    <a:cubicBezTo>
                      <a:pt x="2445173" y="1193745"/>
                      <a:pt x="2375975" y="1333997"/>
                      <a:pt x="2367728" y="1350214"/>
                    </a:cubicBezTo>
                    <a:cubicBezTo>
                      <a:pt x="2223628" y="1633330"/>
                      <a:pt x="2069082" y="1893082"/>
                      <a:pt x="2005106" y="2207121"/>
                    </a:cubicBezTo>
                    <a:cubicBezTo>
                      <a:pt x="1966693" y="2395544"/>
                      <a:pt x="2034930" y="2594412"/>
                      <a:pt x="2136769" y="2751844"/>
                    </a:cubicBezTo>
                    <a:cubicBezTo>
                      <a:pt x="2250565" y="2927692"/>
                      <a:pt x="2346288" y="3069868"/>
                      <a:pt x="2345601" y="3290039"/>
                    </a:cubicBezTo>
                    <a:cubicBezTo>
                      <a:pt x="2345257" y="3395451"/>
                      <a:pt x="2326360" y="3499971"/>
                      <a:pt x="2297086" y="3600985"/>
                    </a:cubicBezTo>
                    <a:cubicBezTo>
                      <a:pt x="2276266" y="3672795"/>
                      <a:pt x="2259429" y="3784736"/>
                      <a:pt x="2165905" y="3796143"/>
                    </a:cubicBezTo>
                    <a:cubicBezTo>
                      <a:pt x="2102685" y="3803839"/>
                      <a:pt x="2040220" y="3817445"/>
                      <a:pt x="1975558" y="3813459"/>
                    </a:cubicBezTo>
                    <a:cubicBezTo>
                      <a:pt x="1837230" y="3804870"/>
                      <a:pt x="1714294" y="3752576"/>
                      <a:pt x="1596788" y="3684202"/>
                    </a:cubicBezTo>
                    <a:cubicBezTo>
                      <a:pt x="1453511" y="3600779"/>
                      <a:pt x="1321299" y="3500452"/>
                      <a:pt x="1182077" y="3410775"/>
                    </a:cubicBezTo>
                    <a:cubicBezTo>
                      <a:pt x="1033029" y="3314708"/>
                      <a:pt x="878965" y="3228605"/>
                      <a:pt x="709095" y="3174181"/>
                    </a:cubicBezTo>
                    <a:cubicBezTo>
                      <a:pt x="483290" y="3097149"/>
                      <a:pt x="236251" y="3079351"/>
                      <a:pt x="0" y="3108762"/>
                    </a:cubicBezTo>
                    <a:cubicBezTo>
                      <a:pt x="23914" y="3054338"/>
                      <a:pt x="62533" y="3028913"/>
                      <a:pt x="86447" y="3004655"/>
                    </a:cubicBezTo>
                    <a:cubicBezTo>
                      <a:pt x="121080" y="2969472"/>
                      <a:pt x="136679" y="2939442"/>
                      <a:pt x="156401" y="2895120"/>
                    </a:cubicBezTo>
                    <a:cubicBezTo>
                      <a:pt x="324140" y="2518754"/>
                      <a:pt x="487138" y="2085491"/>
                      <a:pt x="503630" y="1670987"/>
                    </a:cubicBezTo>
                    <a:cubicBezTo>
                      <a:pt x="504386" y="1651609"/>
                      <a:pt x="503630" y="1632231"/>
                      <a:pt x="503630" y="1612784"/>
                    </a:cubicBezTo>
                    <a:cubicBezTo>
                      <a:pt x="498133" y="1405051"/>
                      <a:pt x="513594" y="1343205"/>
                      <a:pt x="503836" y="1158287"/>
                    </a:cubicBezTo>
                    <a:cubicBezTo>
                      <a:pt x="487963" y="1038924"/>
                      <a:pt x="534897" y="926365"/>
                      <a:pt x="589664" y="822602"/>
                    </a:cubicBezTo>
                    <a:cubicBezTo>
                      <a:pt x="690129" y="632254"/>
                      <a:pt x="812240" y="453452"/>
                      <a:pt x="952973" y="290591"/>
                    </a:cubicBezTo>
                    <a:cubicBezTo>
                      <a:pt x="1035503" y="225791"/>
                      <a:pt x="1108138" y="152401"/>
                      <a:pt x="1200425" y="100038"/>
                    </a:cubicBezTo>
                    <a:cubicBezTo>
                      <a:pt x="1224682" y="86294"/>
                      <a:pt x="1496803" y="-27708"/>
                      <a:pt x="1504775" y="6307"/>
                    </a:cubicBezTo>
                    <a:cubicBezTo>
                      <a:pt x="1511715" y="35993"/>
                      <a:pt x="1517968" y="65817"/>
                      <a:pt x="1526077" y="95228"/>
                    </a:cubicBezTo>
                    <a:cubicBezTo>
                      <a:pt x="1530131" y="109865"/>
                      <a:pt x="1540507" y="121890"/>
                      <a:pt x="1554320" y="128350"/>
                    </a:cubicBezTo>
                    <a:cubicBezTo>
                      <a:pt x="1608675" y="153912"/>
                      <a:pt x="1664817" y="167793"/>
                      <a:pt x="1725289" y="150545"/>
                    </a:cubicBezTo>
                    <a:cubicBezTo>
                      <a:pt x="1757861" y="141200"/>
                      <a:pt x="1773804" y="122852"/>
                      <a:pt x="1767481" y="88356"/>
                    </a:cubicBezTo>
                    <a:close/>
                  </a:path>
                </a:pathLst>
              </a:custGeom>
              <a:solidFill>
                <a:srgbClr val="F2F5F6"/>
              </a:solidFill>
              <a:ln w="68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1C7E68B-F58F-4A61-A21A-DA7936E3A63E}"/>
                  </a:ext>
                </a:extLst>
              </p:cNvPr>
              <p:cNvSpPr/>
              <p:nvPr/>
            </p:nvSpPr>
            <p:spPr>
              <a:xfrm>
                <a:off x="3375076" y="5198493"/>
                <a:ext cx="1418071" cy="764721"/>
              </a:xfrm>
              <a:custGeom>
                <a:avLst/>
                <a:gdLst>
                  <a:gd name="connsiteX0" fmla="*/ 1284608 w 2800721"/>
                  <a:gd name="connsiteY0" fmla="*/ 0 h 1510340"/>
                  <a:gd name="connsiteX1" fmla="*/ 1757590 w 2800721"/>
                  <a:gd name="connsiteY1" fmla="*/ 236594 h 1510340"/>
                  <a:gd name="connsiteX2" fmla="*/ 2172301 w 2800721"/>
                  <a:gd name="connsiteY2" fmla="*/ 510021 h 1510340"/>
                  <a:gd name="connsiteX3" fmla="*/ 2551071 w 2800721"/>
                  <a:gd name="connsiteY3" fmla="*/ 639278 h 1510340"/>
                  <a:gd name="connsiteX4" fmla="*/ 2741418 w 2800721"/>
                  <a:gd name="connsiteY4" fmla="*/ 621962 h 1510340"/>
                  <a:gd name="connsiteX5" fmla="*/ 2449300 w 2800721"/>
                  <a:gd name="connsiteY5" fmla="*/ 835260 h 1510340"/>
                  <a:gd name="connsiteX6" fmla="*/ 2295854 w 2800721"/>
                  <a:gd name="connsiteY6" fmla="*/ 882950 h 1510340"/>
                  <a:gd name="connsiteX7" fmla="*/ 2533548 w 2800721"/>
                  <a:gd name="connsiteY7" fmla="*/ 895732 h 1510340"/>
                  <a:gd name="connsiteX8" fmla="*/ 2663561 w 2800721"/>
                  <a:gd name="connsiteY8" fmla="*/ 901504 h 1510340"/>
                  <a:gd name="connsiteX9" fmla="*/ 2714480 w 2800721"/>
                  <a:gd name="connsiteY9" fmla="*/ 938199 h 1510340"/>
                  <a:gd name="connsiteX10" fmla="*/ 2727537 w 2800721"/>
                  <a:gd name="connsiteY10" fmla="*/ 965617 h 1510340"/>
                  <a:gd name="connsiteX11" fmla="*/ 2787596 w 2800721"/>
                  <a:gd name="connsiteY11" fmla="*/ 1174037 h 1510340"/>
                  <a:gd name="connsiteX12" fmla="*/ 2800721 w 2800721"/>
                  <a:gd name="connsiteY12" fmla="*/ 1338684 h 1510340"/>
                  <a:gd name="connsiteX13" fmla="*/ 2797148 w 2800721"/>
                  <a:gd name="connsiteY13" fmla="*/ 1370225 h 1510340"/>
                  <a:gd name="connsiteX14" fmla="*/ 2777770 w 2800721"/>
                  <a:gd name="connsiteY14" fmla="*/ 1444303 h 1510340"/>
                  <a:gd name="connsiteX15" fmla="*/ 2731454 w 2800721"/>
                  <a:gd name="connsiteY15" fmla="*/ 1447327 h 1510340"/>
                  <a:gd name="connsiteX16" fmla="*/ 2736127 w 2800721"/>
                  <a:gd name="connsiteY16" fmla="*/ 1455366 h 1510340"/>
                  <a:gd name="connsiteX17" fmla="*/ 2712694 w 2800721"/>
                  <a:gd name="connsiteY17" fmla="*/ 1459352 h 1510340"/>
                  <a:gd name="connsiteX18" fmla="*/ 2329388 w 2800721"/>
                  <a:gd name="connsiteY18" fmla="*/ 1474676 h 1510340"/>
                  <a:gd name="connsiteX19" fmla="*/ 2282798 w 2800721"/>
                  <a:gd name="connsiteY19" fmla="*/ 1510340 h 1510340"/>
                  <a:gd name="connsiteX20" fmla="*/ 2243285 w 2800721"/>
                  <a:gd name="connsiteY20" fmla="*/ 1473027 h 1510340"/>
                  <a:gd name="connsiteX21" fmla="*/ 1739381 w 2800721"/>
                  <a:gd name="connsiteY21" fmla="*/ 1467804 h 1510340"/>
                  <a:gd name="connsiteX22" fmla="*/ 1309690 w 2800721"/>
                  <a:gd name="connsiteY22" fmla="*/ 1440455 h 1510340"/>
                  <a:gd name="connsiteX23" fmla="*/ 953459 w 2800721"/>
                  <a:gd name="connsiteY23" fmla="*/ 1402386 h 1510340"/>
                  <a:gd name="connsiteX24" fmla="*/ 538543 w 2800721"/>
                  <a:gd name="connsiteY24" fmla="*/ 1321299 h 1510340"/>
                  <a:gd name="connsiteX25" fmla="*/ 121634 w 2800721"/>
                  <a:gd name="connsiteY25" fmla="*/ 1145863 h 1510340"/>
                  <a:gd name="connsiteX26" fmla="*/ 3166 w 2800721"/>
                  <a:gd name="connsiteY26" fmla="*/ 976750 h 1510340"/>
                  <a:gd name="connsiteX27" fmla="*/ 6945 w 2800721"/>
                  <a:gd name="connsiteY27" fmla="*/ 823235 h 1510340"/>
                  <a:gd name="connsiteX28" fmla="*/ 220519 w 2800721"/>
                  <a:gd name="connsiteY28" fmla="*/ 387566 h 1510340"/>
                  <a:gd name="connsiteX29" fmla="*/ 544247 w 2800721"/>
                  <a:gd name="connsiteY29" fmla="*/ 175161 h 1510340"/>
                  <a:gd name="connsiteX30" fmla="*/ 1051931 w 2800721"/>
                  <a:gd name="connsiteY30" fmla="*/ 31060 h 1510340"/>
                  <a:gd name="connsiteX31" fmla="*/ 1284608 w 2800721"/>
                  <a:gd name="connsiteY31" fmla="*/ 0 h 151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800721" h="1510340">
                    <a:moveTo>
                      <a:pt x="1284608" y="0"/>
                    </a:moveTo>
                    <a:cubicBezTo>
                      <a:pt x="1454546" y="54424"/>
                      <a:pt x="1608542" y="140527"/>
                      <a:pt x="1757590" y="236594"/>
                    </a:cubicBezTo>
                    <a:cubicBezTo>
                      <a:pt x="1896812" y="326270"/>
                      <a:pt x="2028955" y="426666"/>
                      <a:pt x="2172301" y="510021"/>
                    </a:cubicBezTo>
                    <a:cubicBezTo>
                      <a:pt x="2289807" y="578395"/>
                      <a:pt x="2412743" y="630688"/>
                      <a:pt x="2551071" y="639278"/>
                    </a:cubicBezTo>
                    <a:cubicBezTo>
                      <a:pt x="2615733" y="643264"/>
                      <a:pt x="2678129" y="629658"/>
                      <a:pt x="2741418" y="621962"/>
                    </a:cubicBezTo>
                    <a:cubicBezTo>
                      <a:pt x="2675037" y="735483"/>
                      <a:pt x="2566051" y="790800"/>
                      <a:pt x="2449300" y="835260"/>
                    </a:cubicBezTo>
                    <a:cubicBezTo>
                      <a:pt x="2399411" y="854295"/>
                      <a:pt x="2347735" y="867626"/>
                      <a:pt x="2295854" y="882950"/>
                    </a:cubicBezTo>
                    <a:cubicBezTo>
                      <a:pt x="2375085" y="887211"/>
                      <a:pt x="2454316" y="891540"/>
                      <a:pt x="2533548" y="895732"/>
                    </a:cubicBezTo>
                    <a:cubicBezTo>
                      <a:pt x="2576909" y="898068"/>
                      <a:pt x="2620269" y="902603"/>
                      <a:pt x="2663561" y="901504"/>
                    </a:cubicBezTo>
                    <a:cubicBezTo>
                      <a:pt x="2692766" y="900748"/>
                      <a:pt x="2707403" y="911399"/>
                      <a:pt x="2714480" y="938199"/>
                    </a:cubicBezTo>
                    <a:cubicBezTo>
                      <a:pt x="2717023" y="947820"/>
                      <a:pt x="2723070" y="956478"/>
                      <a:pt x="2727537" y="965617"/>
                    </a:cubicBezTo>
                    <a:cubicBezTo>
                      <a:pt x="2748015" y="1034953"/>
                      <a:pt x="2770760" y="1103465"/>
                      <a:pt x="2787596" y="1174037"/>
                    </a:cubicBezTo>
                    <a:cubicBezTo>
                      <a:pt x="2800652" y="1228942"/>
                      <a:pt x="2790551" y="1284329"/>
                      <a:pt x="2800721" y="1338684"/>
                    </a:cubicBezTo>
                    <a:cubicBezTo>
                      <a:pt x="2787184" y="1347549"/>
                      <a:pt x="2797079" y="1360124"/>
                      <a:pt x="2797148" y="1370225"/>
                    </a:cubicBezTo>
                    <a:cubicBezTo>
                      <a:pt x="2797354" y="1397094"/>
                      <a:pt x="2790620" y="1422382"/>
                      <a:pt x="2777770" y="1444303"/>
                    </a:cubicBezTo>
                    <a:cubicBezTo>
                      <a:pt x="2766569" y="1463406"/>
                      <a:pt x="2745747" y="1442035"/>
                      <a:pt x="2731454" y="1447327"/>
                    </a:cubicBezTo>
                    <a:cubicBezTo>
                      <a:pt x="2720528" y="1451381"/>
                      <a:pt x="2736195" y="1451312"/>
                      <a:pt x="2736127" y="1455366"/>
                    </a:cubicBezTo>
                    <a:cubicBezTo>
                      <a:pt x="2728293" y="1456741"/>
                      <a:pt x="2720596" y="1458665"/>
                      <a:pt x="2712694" y="1459352"/>
                    </a:cubicBezTo>
                    <a:cubicBezTo>
                      <a:pt x="2585223" y="1471240"/>
                      <a:pt x="2457340" y="1475569"/>
                      <a:pt x="2329388" y="1474676"/>
                    </a:cubicBezTo>
                    <a:cubicBezTo>
                      <a:pt x="2301558" y="1474470"/>
                      <a:pt x="2283279" y="1478662"/>
                      <a:pt x="2282798" y="1510340"/>
                    </a:cubicBezTo>
                    <a:cubicBezTo>
                      <a:pt x="2286303" y="1480173"/>
                      <a:pt x="2272490" y="1473302"/>
                      <a:pt x="2243285" y="1473027"/>
                    </a:cubicBezTo>
                    <a:cubicBezTo>
                      <a:pt x="2075339" y="1471309"/>
                      <a:pt x="1907394" y="1476875"/>
                      <a:pt x="1739381" y="1467804"/>
                    </a:cubicBezTo>
                    <a:cubicBezTo>
                      <a:pt x="1596035" y="1460039"/>
                      <a:pt x="1452897" y="1450556"/>
                      <a:pt x="1309690" y="1440455"/>
                    </a:cubicBezTo>
                    <a:cubicBezTo>
                      <a:pt x="1190396" y="1432003"/>
                      <a:pt x="1071584" y="1418672"/>
                      <a:pt x="953459" y="1402386"/>
                    </a:cubicBezTo>
                    <a:cubicBezTo>
                      <a:pt x="813963" y="1383144"/>
                      <a:pt x="674879" y="1358200"/>
                      <a:pt x="538543" y="1321299"/>
                    </a:cubicBezTo>
                    <a:cubicBezTo>
                      <a:pt x="391831" y="1281580"/>
                      <a:pt x="245738" y="1239388"/>
                      <a:pt x="121634" y="1145863"/>
                    </a:cubicBezTo>
                    <a:cubicBezTo>
                      <a:pt x="63912" y="1102365"/>
                      <a:pt x="12717" y="1051995"/>
                      <a:pt x="3166" y="976750"/>
                    </a:cubicBezTo>
                    <a:cubicBezTo>
                      <a:pt x="-3225" y="926242"/>
                      <a:pt x="1104" y="874635"/>
                      <a:pt x="6945" y="823235"/>
                    </a:cubicBezTo>
                    <a:cubicBezTo>
                      <a:pt x="26392" y="652060"/>
                      <a:pt x="99576" y="507066"/>
                      <a:pt x="220519" y="387566"/>
                    </a:cubicBezTo>
                    <a:cubicBezTo>
                      <a:pt x="313493" y="295760"/>
                      <a:pt x="423235" y="226492"/>
                      <a:pt x="544247" y="175161"/>
                    </a:cubicBezTo>
                    <a:cubicBezTo>
                      <a:pt x="707588" y="105825"/>
                      <a:pt x="877320" y="60471"/>
                      <a:pt x="1051931" y="31060"/>
                    </a:cubicBezTo>
                    <a:cubicBezTo>
                      <a:pt x="1129101" y="17935"/>
                      <a:pt x="1206545" y="6872"/>
                      <a:pt x="1284608" y="0"/>
                    </a:cubicBezTo>
                    <a:close/>
                  </a:path>
                </a:pathLst>
              </a:custGeom>
              <a:solidFill>
                <a:srgbClr val="2F6781"/>
              </a:solidFill>
              <a:ln w="68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4B023DB-4E64-40A5-8FBF-F86162E1FDCC}"/>
                  </a:ext>
                </a:extLst>
              </p:cNvPr>
              <p:cNvSpPr/>
              <p:nvPr/>
            </p:nvSpPr>
            <p:spPr>
              <a:xfrm>
                <a:off x="4756023" y="5631148"/>
                <a:ext cx="598238" cy="351899"/>
              </a:xfrm>
              <a:custGeom>
                <a:avLst/>
                <a:gdLst>
                  <a:gd name="connsiteX0" fmla="*/ 73184 w 1181533"/>
                  <a:gd name="connsiteY0" fmla="*/ 484252 h 695008"/>
                  <a:gd name="connsiteX1" fmla="*/ 60059 w 1181533"/>
                  <a:gd name="connsiteY1" fmla="*/ 319605 h 695008"/>
                  <a:gd name="connsiteX2" fmla="*/ 0 w 1181533"/>
                  <a:gd name="connsiteY2" fmla="*/ 111185 h 695008"/>
                  <a:gd name="connsiteX3" fmla="*/ 274389 w 1181533"/>
                  <a:gd name="connsiteY3" fmla="*/ 81568 h 695008"/>
                  <a:gd name="connsiteX4" fmla="*/ 514076 w 1181533"/>
                  <a:gd name="connsiteY4" fmla="*/ 0 h 695008"/>
                  <a:gd name="connsiteX5" fmla="*/ 678997 w 1181533"/>
                  <a:gd name="connsiteY5" fmla="*/ 85416 h 695008"/>
                  <a:gd name="connsiteX6" fmla="*/ 1019424 w 1181533"/>
                  <a:gd name="connsiteY6" fmla="*/ 413954 h 695008"/>
                  <a:gd name="connsiteX7" fmla="*/ 1170327 w 1181533"/>
                  <a:gd name="connsiteY7" fmla="*/ 608493 h 695008"/>
                  <a:gd name="connsiteX8" fmla="*/ 1157820 w 1181533"/>
                  <a:gd name="connsiteY8" fmla="*/ 695008 h 695008"/>
                  <a:gd name="connsiteX9" fmla="*/ 922463 w 1181533"/>
                  <a:gd name="connsiteY9" fmla="*/ 574890 h 695008"/>
                  <a:gd name="connsiteX10" fmla="*/ 585816 w 1181533"/>
                  <a:gd name="connsiteY10" fmla="*/ 506929 h 695008"/>
                  <a:gd name="connsiteX11" fmla="*/ 227180 w 1181533"/>
                  <a:gd name="connsiteY11" fmla="*/ 489475 h 695008"/>
                  <a:gd name="connsiteX12" fmla="*/ 118057 w 1181533"/>
                  <a:gd name="connsiteY12" fmla="*/ 495384 h 695008"/>
                  <a:gd name="connsiteX13" fmla="*/ 73184 w 1181533"/>
                  <a:gd name="connsiteY13" fmla="*/ 484252 h 69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533" h="695008">
                    <a:moveTo>
                      <a:pt x="73184" y="484252"/>
                    </a:moveTo>
                    <a:cubicBezTo>
                      <a:pt x="63014" y="429896"/>
                      <a:pt x="73115" y="374510"/>
                      <a:pt x="60059" y="319605"/>
                    </a:cubicBezTo>
                    <a:cubicBezTo>
                      <a:pt x="43224" y="249032"/>
                      <a:pt x="20478" y="180521"/>
                      <a:pt x="0" y="111185"/>
                    </a:cubicBezTo>
                    <a:cubicBezTo>
                      <a:pt x="91532" y="101702"/>
                      <a:pt x="183614" y="95998"/>
                      <a:pt x="274389" y="81568"/>
                    </a:cubicBezTo>
                    <a:cubicBezTo>
                      <a:pt x="358155" y="68236"/>
                      <a:pt x="440616" y="45972"/>
                      <a:pt x="514076" y="0"/>
                    </a:cubicBezTo>
                    <a:cubicBezTo>
                      <a:pt x="577364" y="12438"/>
                      <a:pt x="630689" y="42811"/>
                      <a:pt x="678997" y="85416"/>
                    </a:cubicBezTo>
                    <a:cubicBezTo>
                      <a:pt x="797397" y="189935"/>
                      <a:pt x="912362" y="297890"/>
                      <a:pt x="1019424" y="413954"/>
                    </a:cubicBezTo>
                    <a:cubicBezTo>
                      <a:pt x="1075222" y="474425"/>
                      <a:pt x="1131090" y="535034"/>
                      <a:pt x="1170327" y="608493"/>
                    </a:cubicBezTo>
                    <a:cubicBezTo>
                      <a:pt x="1187506" y="640584"/>
                      <a:pt x="1186132" y="669652"/>
                      <a:pt x="1157820" y="695008"/>
                    </a:cubicBezTo>
                    <a:cubicBezTo>
                      <a:pt x="1084637" y="644707"/>
                      <a:pt x="1008017" y="601278"/>
                      <a:pt x="922463" y="574890"/>
                    </a:cubicBezTo>
                    <a:cubicBezTo>
                      <a:pt x="812446" y="541013"/>
                      <a:pt x="699681" y="522871"/>
                      <a:pt x="585816" y="506929"/>
                    </a:cubicBezTo>
                    <a:cubicBezTo>
                      <a:pt x="466454" y="490162"/>
                      <a:pt x="346542" y="498477"/>
                      <a:pt x="227180" y="489475"/>
                    </a:cubicBezTo>
                    <a:cubicBezTo>
                      <a:pt x="191172" y="486726"/>
                      <a:pt x="154409" y="493185"/>
                      <a:pt x="118057" y="495384"/>
                    </a:cubicBezTo>
                    <a:cubicBezTo>
                      <a:pt x="104932" y="484252"/>
                      <a:pt x="85416" y="498820"/>
                      <a:pt x="73184" y="484252"/>
                    </a:cubicBezTo>
                    <a:close/>
                  </a:path>
                </a:pathLst>
              </a:custGeom>
              <a:solidFill>
                <a:srgbClr val="EABB8B"/>
              </a:solidFill>
              <a:ln w="68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1B6DAD6-5BD6-4890-B07E-BBE6D9A8DBFF}"/>
                  </a:ext>
                </a:extLst>
              </p:cNvPr>
              <p:cNvSpPr/>
              <p:nvPr/>
            </p:nvSpPr>
            <p:spPr>
              <a:xfrm>
                <a:off x="5016312" y="5592060"/>
                <a:ext cx="504560" cy="475276"/>
              </a:xfrm>
              <a:custGeom>
                <a:avLst/>
                <a:gdLst>
                  <a:gd name="connsiteX0" fmla="*/ 643745 w 996517"/>
                  <a:gd name="connsiteY0" fmla="*/ 772207 h 938681"/>
                  <a:gd name="connsiteX1" fmla="*/ 656252 w 996517"/>
                  <a:gd name="connsiteY1" fmla="*/ 685691 h 938681"/>
                  <a:gd name="connsiteX2" fmla="*/ 505348 w 996517"/>
                  <a:gd name="connsiteY2" fmla="*/ 491152 h 938681"/>
                  <a:gd name="connsiteX3" fmla="*/ 164922 w 996517"/>
                  <a:gd name="connsiteY3" fmla="*/ 162614 h 938681"/>
                  <a:gd name="connsiteX4" fmla="*/ 0 w 996517"/>
                  <a:gd name="connsiteY4" fmla="*/ 77198 h 938681"/>
                  <a:gd name="connsiteX5" fmla="*/ 59510 w 996517"/>
                  <a:gd name="connsiteY5" fmla="*/ 26416 h 938681"/>
                  <a:gd name="connsiteX6" fmla="*/ 152896 w 996517"/>
                  <a:gd name="connsiteY6" fmla="*/ 7450 h 938681"/>
                  <a:gd name="connsiteX7" fmla="*/ 317818 w 996517"/>
                  <a:gd name="connsiteY7" fmla="*/ 109702 h 938681"/>
                  <a:gd name="connsiteX8" fmla="*/ 802001 w 996517"/>
                  <a:gd name="connsiteY8" fmla="*/ 583921 h 938681"/>
                  <a:gd name="connsiteX9" fmla="*/ 944590 w 996517"/>
                  <a:gd name="connsiteY9" fmla="*/ 750011 h 938681"/>
                  <a:gd name="connsiteX10" fmla="*/ 993929 w 996517"/>
                  <a:gd name="connsiteY10" fmla="*/ 858172 h 938681"/>
                  <a:gd name="connsiteX11" fmla="*/ 924181 w 996517"/>
                  <a:gd name="connsiteY11" fmla="*/ 938297 h 938681"/>
                  <a:gd name="connsiteX12" fmla="*/ 836704 w 996517"/>
                  <a:gd name="connsiteY12" fmla="*/ 910673 h 938681"/>
                  <a:gd name="connsiteX13" fmla="*/ 643745 w 996517"/>
                  <a:gd name="connsiteY13" fmla="*/ 772207 h 93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6517" h="938681">
                    <a:moveTo>
                      <a:pt x="643745" y="772207"/>
                    </a:moveTo>
                    <a:cubicBezTo>
                      <a:pt x="672056" y="746850"/>
                      <a:pt x="673362" y="717851"/>
                      <a:pt x="656252" y="685691"/>
                    </a:cubicBezTo>
                    <a:cubicBezTo>
                      <a:pt x="617014" y="612232"/>
                      <a:pt x="561147" y="551624"/>
                      <a:pt x="505348" y="491152"/>
                    </a:cubicBezTo>
                    <a:cubicBezTo>
                      <a:pt x="398286" y="375089"/>
                      <a:pt x="283253" y="267134"/>
                      <a:pt x="164922" y="162614"/>
                    </a:cubicBezTo>
                    <a:cubicBezTo>
                      <a:pt x="116613" y="119941"/>
                      <a:pt x="63288" y="89567"/>
                      <a:pt x="0" y="77198"/>
                    </a:cubicBezTo>
                    <a:cubicBezTo>
                      <a:pt x="19997" y="60431"/>
                      <a:pt x="42261" y="45657"/>
                      <a:pt x="59510" y="26416"/>
                    </a:cubicBezTo>
                    <a:cubicBezTo>
                      <a:pt x="86997" y="-4094"/>
                      <a:pt x="118056" y="-4850"/>
                      <a:pt x="152896" y="7450"/>
                    </a:cubicBezTo>
                    <a:cubicBezTo>
                      <a:pt x="215360" y="29440"/>
                      <a:pt x="267311" y="68746"/>
                      <a:pt x="317818" y="109702"/>
                    </a:cubicBezTo>
                    <a:cubicBezTo>
                      <a:pt x="493941" y="252703"/>
                      <a:pt x="647524" y="418793"/>
                      <a:pt x="802001" y="583921"/>
                    </a:cubicBezTo>
                    <a:cubicBezTo>
                      <a:pt x="851890" y="637246"/>
                      <a:pt x="904459" y="688303"/>
                      <a:pt x="944590" y="750011"/>
                    </a:cubicBezTo>
                    <a:cubicBezTo>
                      <a:pt x="966442" y="783614"/>
                      <a:pt x="985545" y="818453"/>
                      <a:pt x="993929" y="858172"/>
                    </a:cubicBezTo>
                    <a:cubicBezTo>
                      <a:pt x="1005268" y="912253"/>
                      <a:pt x="978880" y="942488"/>
                      <a:pt x="924181" y="938297"/>
                    </a:cubicBezTo>
                    <a:cubicBezTo>
                      <a:pt x="892845" y="935892"/>
                      <a:pt x="864191" y="924828"/>
                      <a:pt x="836704" y="910673"/>
                    </a:cubicBezTo>
                    <a:cubicBezTo>
                      <a:pt x="765649" y="873977"/>
                      <a:pt x="698994" y="830960"/>
                      <a:pt x="643745" y="772207"/>
                    </a:cubicBezTo>
                    <a:close/>
                  </a:path>
                </a:pathLst>
              </a:custGeom>
              <a:solidFill>
                <a:srgbClr val="21475A"/>
              </a:solidFill>
              <a:ln w="68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896CB7C-DCD0-424E-9999-1EC7B4399FBF}"/>
                  </a:ext>
                </a:extLst>
              </p:cNvPr>
              <p:cNvSpPr/>
              <p:nvPr/>
            </p:nvSpPr>
            <p:spPr>
              <a:xfrm>
                <a:off x="4518246" y="5935345"/>
                <a:ext cx="428265" cy="260253"/>
              </a:xfrm>
              <a:custGeom>
                <a:avLst/>
                <a:gdLst>
                  <a:gd name="connsiteX0" fmla="*/ 0 w 845832"/>
                  <a:gd name="connsiteY0" fmla="*/ 179353 h 514006"/>
                  <a:gd name="connsiteX1" fmla="*/ 24876 w 845832"/>
                  <a:gd name="connsiteY1" fmla="*/ 54974 h 514006"/>
                  <a:gd name="connsiteX2" fmla="*/ 71466 w 845832"/>
                  <a:gd name="connsiteY2" fmla="*/ 19310 h 514006"/>
                  <a:gd name="connsiteX3" fmla="*/ 454772 w 845832"/>
                  <a:gd name="connsiteY3" fmla="*/ 3986 h 514006"/>
                  <a:gd name="connsiteX4" fmla="*/ 478136 w 845832"/>
                  <a:gd name="connsiteY4" fmla="*/ 0 h 514006"/>
                  <a:gd name="connsiteX5" fmla="*/ 502875 w 845832"/>
                  <a:gd name="connsiteY5" fmla="*/ 16973 h 514006"/>
                  <a:gd name="connsiteX6" fmla="*/ 703185 w 845832"/>
                  <a:gd name="connsiteY6" fmla="*/ 237969 h 514006"/>
                  <a:gd name="connsiteX7" fmla="*/ 833337 w 845832"/>
                  <a:gd name="connsiteY7" fmla="*/ 422406 h 514006"/>
                  <a:gd name="connsiteX8" fmla="*/ 818837 w 845832"/>
                  <a:gd name="connsiteY8" fmla="*/ 514007 h 514006"/>
                  <a:gd name="connsiteX9" fmla="*/ 690610 w 845832"/>
                  <a:gd name="connsiteY9" fmla="*/ 424399 h 514006"/>
                  <a:gd name="connsiteX10" fmla="*/ 321667 w 845832"/>
                  <a:gd name="connsiteY10" fmla="*/ 265112 h 514006"/>
                  <a:gd name="connsiteX11" fmla="*/ 50095 w 845832"/>
                  <a:gd name="connsiteY11" fmla="*/ 188424 h 514006"/>
                  <a:gd name="connsiteX12" fmla="*/ 0 w 845832"/>
                  <a:gd name="connsiteY12" fmla="*/ 179353 h 51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5832" h="514006">
                    <a:moveTo>
                      <a:pt x="0" y="179353"/>
                    </a:moveTo>
                    <a:cubicBezTo>
                      <a:pt x="11339" y="138535"/>
                      <a:pt x="23295" y="97785"/>
                      <a:pt x="24876" y="54974"/>
                    </a:cubicBezTo>
                    <a:cubicBezTo>
                      <a:pt x="25357" y="23295"/>
                      <a:pt x="43635" y="19104"/>
                      <a:pt x="71466" y="19310"/>
                    </a:cubicBezTo>
                    <a:cubicBezTo>
                      <a:pt x="199418" y="20203"/>
                      <a:pt x="327301" y="15874"/>
                      <a:pt x="454772" y="3986"/>
                    </a:cubicBezTo>
                    <a:cubicBezTo>
                      <a:pt x="462605" y="3230"/>
                      <a:pt x="470371" y="1306"/>
                      <a:pt x="478136" y="0"/>
                    </a:cubicBezTo>
                    <a:cubicBezTo>
                      <a:pt x="489681" y="825"/>
                      <a:pt x="495796" y="9689"/>
                      <a:pt x="502875" y="16973"/>
                    </a:cubicBezTo>
                    <a:cubicBezTo>
                      <a:pt x="572073" y="88439"/>
                      <a:pt x="639690" y="161349"/>
                      <a:pt x="703185" y="237969"/>
                    </a:cubicBezTo>
                    <a:cubicBezTo>
                      <a:pt x="751287" y="296035"/>
                      <a:pt x="799527" y="354239"/>
                      <a:pt x="833337" y="422406"/>
                    </a:cubicBezTo>
                    <a:cubicBezTo>
                      <a:pt x="853539" y="463224"/>
                      <a:pt x="849623" y="483565"/>
                      <a:pt x="818837" y="514007"/>
                    </a:cubicBezTo>
                    <a:cubicBezTo>
                      <a:pt x="774583" y="486313"/>
                      <a:pt x="735345" y="451886"/>
                      <a:pt x="690610" y="424399"/>
                    </a:cubicBezTo>
                    <a:cubicBezTo>
                      <a:pt x="575097" y="353208"/>
                      <a:pt x="448725" y="308816"/>
                      <a:pt x="321667" y="265112"/>
                    </a:cubicBezTo>
                    <a:cubicBezTo>
                      <a:pt x="232608" y="234464"/>
                      <a:pt x="141351" y="211581"/>
                      <a:pt x="50095" y="188424"/>
                    </a:cubicBezTo>
                    <a:cubicBezTo>
                      <a:pt x="33672" y="184300"/>
                      <a:pt x="16699" y="182376"/>
                      <a:pt x="0" y="179353"/>
                    </a:cubicBezTo>
                    <a:close/>
                  </a:path>
                </a:pathLst>
              </a:custGeom>
              <a:solidFill>
                <a:srgbClr val="EABB8B"/>
              </a:solidFill>
              <a:ln w="68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E6D4F84-457A-4DE6-9F97-8E9C29DB3258}"/>
                  </a:ext>
                </a:extLst>
              </p:cNvPr>
              <p:cNvSpPr/>
              <p:nvPr/>
            </p:nvSpPr>
            <p:spPr>
              <a:xfrm>
                <a:off x="4755995" y="5876301"/>
                <a:ext cx="352652" cy="410632"/>
              </a:xfrm>
              <a:custGeom>
                <a:avLst/>
                <a:gdLst>
                  <a:gd name="connsiteX0" fmla="*/ 349209 w 696495"/>
                  <a:gd name="connsiteY0" fmla="*/ 630688 h 811007"/>
                  <a:gd name="connsiteX1" fmla="*/ 363708 w 696495"/>
                  <a:gd name="connsiteY1" fmla="*/ 539088 h 811007"/>
                  <a:gd name="connsiteX2" fmla="*/ 233557 w 696495"/>
                  <a:gd name="connsiteY2" fmla="*/ 354651 h 811007"/>
                  <a:gd name="connsiteX3" fmla="*/ 33246 w 696495"/>
                  <a:gd name="connsiteY3" fmla="*/ 133656 h 811007"/>
                  <a:gd name="connsiteX4" fmla="*/ 8507 w 696495"/>
                  <a:gd name="connsiteY4" fmla="*/ 116682 h 811007"/>
                  <a:gd name="connsiteX5" fmla="*/ 3904 w 696495"/>
                  <a:gd name="connsiteY5" fmla="*/ 108642 h 811007"/>
                  <a:gd name="connsiteX6" fmla="*/ 50219 w 696495"/>
                  <a:gd name="connsiteY6" fmla="*/ 105619 h 811007"/>
                  <a:gd name="connsiteX7" fmla="*/ 69597 w 696495"/>
                  <a:gd name="connsiteY7" fmla="*/ 31541 h 811007"/>
                  <a:gd name="connsiteX8" fmla="*/ 73171 w 696495"/>
                  <a:gd name="connsiteY8" fmla="*/ 0 h 811007"/>
                  <a:gd name="connsiteX9" fmla="*/ 117975 w 696495"/>
                  <a:gd name="connsiteY9" fmla="*/ 11201 h 811007"/>
                  <a:gd name="connsiteX10" fmla="*/ 580855 w 696495"/>
                  <a:gd name="connsiteY10" fmla="*/ 525139 h 811007"/>
                  <a:gd name="connsiteX11" fmla="*/ 669088 w 696495"/>
                  <a:gd name="connsiteY11" fmla="*/ 654946 h 811007"/>
                  <a:gd name="connsiteX12" fmla="*/ 692865 w 696495"/>
                  <a:gd name="connsiteY12" fmla="*/ 718715 h 811007"/>
                  <a:gd name="connsiteX13" fmla="*/ 598790 w 696495"/>
                  <a:gd name="connsiteY13" fmla="*/ 804200 h 811007"/>
                  <a:gd name="connsiteX14" fmla="*/ 397242 w 696495"/>
                  <a:gd name="connsiteY14" fmla="*/ 678172 h 811007"/>
                  <a:gd name="connsiteX15" fmla="*/ 349209 w 696495"/>
                  <a:gd name="connsiteY15" fmla="*/ 630688 h 81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6495" h="811007">
                    <a:moveTo>
                      <a:pt x="349209" y="630688"/>
                    </a:moveTo>
                    <a:cubicBezTo>
                      <a:pt x="379994" y="600315"/>
                      <a:pt x="383911" y="579907"/>
                      <a:pt x="363708" y="539088"/>
                    </a:cubicBezTo>
                    <a:cubicBezTo>
                      <a:pt x="329968" y="470920"/>
                      <a:pt x="281728" y="412786"/>
                      <a:pt x="233557" y="354651"/>
                    </a:cubicBezTo>
                    <a:cubicBezTo>
                      <a:pt x="170062" y="278030"/>
                      <a:pt x="102444" y="205121"/>
                      <a:pt x="33246" y="133656"/>
                    </a:cubicBezTo>
                    <a:cubicBezTo>
                      <a:pt x="26237" y="126371"/>
                      <a:pt x="20052" y="117507"/>
                      <a:pt x="8507" y="116682"/>
                    </a:cubicBezTo>
                    <a:cubicBezTo>
                      <a:pt x="8645" y="112696"/>
                      <a:pt x="-7091" y="112696"/>
                      <a:pt x="3904" y="108642"/>
                    </a:cubicBezTo>
                    <a:cubicBezTo>
                      <a:pt x="18265" y="103351"/>
                      <a:pt x="39018" y="124722"/>
                      <a:pt x="50219" y="105619"/>
                    </a:cubicBezTo>
                    <a:cubicBezTo>
                      <a:pt x="63069" y="83698"/>
                      <a:pt x="69735" y="58341"/>
                      <a:pt x="69597" y="31541"/>
                    </a:cubicBezTo>
                    <a:cubicBezTo>
                      <a:pt x="69528" y="21509"/>
                      <a:pt x="59702" y="8864"/>
                      <a:pt x="73171" y="0"/>
                    </a:cubicBezTo>
                    <a:cubicBezTo>
                      <a:pt x="85403" y="14637"/>
                      <a:pt x="104918" y="69"/>
                      <a:pt x="117975" y="11201"/>
                    </a:cubicBezTo>
                    <a:cubicBezTo>
                      <a:pt x="282278" y="173512"/>
                      <a:pt x="431807" y="349085"/>
                      <a:pt x="580855" y="525139"/>
                    </a:cubicBezTo>
                    <a:cubicBezTo>
                      <a:pt x="614871" y="565339"/>
                      <a:pt x="646343" y="607325"/>
                      <a:pt x="669088" y="654946"/>
                    </a:cubicBezTo>
                    <a:cubicBezTo>
                      <a:pt x="678846" y="675355"/>
                      <a:pt x="688123" y="696726"/>
                      <a:pt x="692865" y="718715"/>
                    </a:cubicBezTo>
                    <a:cubicBezTo>
                      <a:pt x="708738" y="792862"/>
                      <a:pt x="671699" y="826533"/>
                      <a:pt x="598790" y="804200"/>
                    </a:cubicBezTo>
                    <a:cubicBezTo>
                      <a:pt x="520659" y="780218"/>
                      <a:pt x="457988" y="730260"/>
                      <a:pt x="397242" y="678172"/>
                    </a:cubicBezTo>
                    <a:cubicBezTo>
                      <a:pt x="380269" y="663673"/>
                      <a:pt x="359723" y="652060"/>
                      <a:pt x="349209" y="630688"/>
                    </a:cubicBezTo>
                    <a:close/>
                  </a:path>
                </a:pathLst>
              </a:custGeom>
              <a:solidFill>
                <a:srgbClr val="21475A"/>
              </a:solidFill>
              <a:ln w="68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619BB09-A155-4143-B6D8-ECD7829A1FC1}"/>
                  </a:ext>
                </a:extLst>
              </p:cNvPr>
              <p:cNvSpPr/>
              <p:nvPr/>
            </p:nvSpPr>
            <p:spPr>
              <a:xfrm>
                <a:off x="3026089" y="3816156"/>
                <a:ext cx="1868817" cy="593234"/>
              </a:xfrm>
              <a:custGeom>
                <a:avLst/>
                <a:gdLst>
                  <a:gd name="connsiteX0" fmla="*/ 1474909 w 3690953"/>
                  <a:gd name="connsiteY0" fmla="*/ 1156035 h 1171650"/>
                  <a:gd name="connsiteX1" fmla="*/ 945235 w 3690953"/>
                  <a:gd name="connsiteY1" fmla="*/ 1139612 h 1171650"/>
                  <a:gd name="connsiteX2" fmla="*/ 624668 w 3690953"/>
                  <a:gd name="connsiteY2" fmla="*/ 1135832 h 1171650"/>
                  <a:gd name="connsiteX3" fmla="*/ 560142 w 3690953"/>
                  <a:gd name="connsiteY3" fmla="*/ 1141811 h 1171650"/>
                  <a:gd name="connsiteX4" fmla="*/ 399275 w 3690953"/>
                  <a:gd name="connsiteY4" fmla="*/ 1144010 h 1171650"/>
                  <a:gd name="connsiteX5" fmla="*/ 149968 w 3690953"/>
                  <a:gd name="connsiteY5" fmla="*/ 1083057 h 1171650"/>
                  <a:gd name="connsiteX6" fmla="*/ 54176 w 3690953"/>
                  <a:gd name="connsiteY6" fmla="*/ 1045881 h 1171650"/>
                  <a:gd name="connsiteX7" fmla="*/ 22222 w 3690953"/>
                  <a:gd name="connsiteY7" fmla="*/ 1014202 h 1171650"/>
                  <a:gd name="connsiteX8" fmla="*/ 13495 w 3690953"/>
                  <a:gd name="connsiteY8" fmla="*/ 863574 h 1171650"/>
                  <a:gd name="connsiteX9" fmla="*/ 57337 w 3690953"/>
                  <a:gd name="connsiteY9" fmla="*/ 833544 h 1171650"/>
                  <a:gd name="connsiteX10" fmla="*/ 401061 w 3690953"/>
                  <a:gd name="connsiteY10" fmla="*/ 826054 h 1171650"/>
                  <a:gd name="connsiteX11" fmla="*/ 469298 w 3690953"/>
                  <a:gd name="connsiteY11" fmla="*/ 830108 h 1171650"/>
                  <a:gd name="connsiteX12" fmla="*/ 487233 w 3690953"/>
                  <a:gd name="connsiteY12" fmla="*/ 789496 h 1171650"/>
                  <a:gd name="connsiteX13" fmla="*/ 455417 w 3690953"/>
                  <a:gd name="connsiteY13" fmla="*/ 651306 h 1171650"/>
                  <a:gd name="connsiteX14" fmla="*/ 463663 w 3690953"/>
                  <a:gd name="connsiteY14" fmla="*/ 646221 h 1171650"/>
                  <a:gd name="connsiteX15" fmla="*/ 643497 w 3690953"/>
                  <a:gd name="connsiteY15" fmla="*/ 756993 h 1171650"/>
                  <a:gd name="connsiteX16" fmla="*/ 793438 w 3690953"/>
                  <a:gd name="connsiteY16" fmla="*/ 858145 h 1171650"/>
                  <a:gd name="connsiteX17" fmla="*/ 832194 w 3690953"/>
                  <a:gd name="connsiteY17" fmla="*/ 866322 h 1171650"/>
                  <a:gd name="connsiteX18" fmla="*/ 1150356 w 3690953"/>
                  <a:gd name="connsiteY18" fmla="*/ 803721 h 1171650"/>
                  <a:gd name="connsiteX19" fmla="*/ 1460410 w 3690953"/>
                  <a:gd name="connsiteY19" fmla="*/ 755069 h 1171650"/>
                  <a:gd name="connsiteX20" fmla="*/ 1768745 w 3690953"/>
                  <a:gd name="connsiteY20" fmla="*/ 716312 h 1171650"/>
                  <a:gd name="connsiteX21" fmla="*/ 2093435 w 3690953"/>
                  <a:gd name="connsiteY21" fmla="*/ 705798 h 1171650"/>
                  <a:gd name="connsiteX22" fmla="*/ 2353461 w 3690953"/>
                  <a:gd name="connsiteY22" fmla="*/ 629453 h 1171650"/>
                  <a:gd name="connsiteX23" fmla="*/ 2777104 w 3690953"/>
                  <a:gd name="connsiteY23" fmla="*/ 336168 h 1171650"/>
                  <a:gd name="connsiteX24" fmla="*/ 3268777 w 3690953"/>
                  <a:gd name="connsiteY24" fmla="*/ 37247 h 1171650"/>
                  <a:gd name="connsiteX25" fmla="*/ 3480840 w 3690953"/>
                  <a:gd name="connsiteY25" fmla="*/ 9485 h 1171650"/>
                  <a:gd name="connsiteX26" fmla="*/ 3648854 w 3690953"/>
                  <a:gd name="connsiteY26" fmla="*/ 185745 h 1171650"/>
                  <a:gd name="connsiteX27" fmla="*/ 3688984 w 3690953"/>
                  <a:gd name="connsiteY27" fmla="*/ 340634 h 1171650"/>
                  <a:gd name="connsiteX28" fmla="*/ 3655657 w 3690953"/>
                  <a:gd name="connsiteY28" fmla="*/ 487758 h 1171650"/>
                  <a:gd name="connsiteX29" fmla="*/ 3417345 w 3690953"/>
                  <a:gd name="connsiteY29" fmla="*/ 717343 h 1171650"/>
                  <a:gd name="connsiteX30" fmla="*/ 2782808 w 3690953"/>
                  <a:gd name="connsiteY30" fmla="*/ 1007399 h 1171650"/>
                  <a:gd name="connsiteX31" fmla="*/ 2433860 w 3690953"/>
                  <a:gd name="connsiteY31" fmla="*/ 1113362 h 1171650"/>
                  <a:gd name="connsiteX32" fmla="*/ 1916075 w 3690953"/>
                  <a:gd name="connsiteY32" fmla="*/ 1169573 h 1171650"/>
                  <a:gd name="connsiteX33" fmla="*/ 1474909 w 3690953"/>
                  <a:gd name="connsiteY33" fmla="*/ 1156035 h 11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90953" h="1171650">
                    <a:moveTo>
                      <a:pt x="1474909" y="1156035"/>
                    </a:moveTo>
                    <a:cubicBezTo>
                      <a:pt x="1298305" y="1150950"/>
                      <a:pt x="1121563" y="1149370"/>
                      <a:pt x="945235" y="1139612"/>
                    </a:cubicBezTo>
                    <a:cubicBezTo>
                      <a:pt x="838242" y="1133702"/>
                      <a:pt x="731592" y="1130541"/>
                      <a:pt x="624668" y="1135832"/>
                    </a:cubicBezTo>
                    <a:cubicBezTo>
                      <a:pt x="603091" y="1136863"/>
                      <a:pt x="581651" y="1139749"/>
                      <a:pt x="560142" y="1141811"/>
                    </a:cubicBezTo>
                    <a:cubicBezTo>
                      <a:pt x="506405" y="1142017"/>
                      <a:pt x="451500" y="1135076"/>
                      <a:pt x="399275" y="1144010"/>
                    </a:cubicBezTo>
                    <a:cubicBezTo>
                      <a:pt x="305407" y="1160021"/>
                      <a:pt x="228993" y="1120302"/>
                      <a:pt x="149968" y="1083057"/>
                    </a:cubicBezTo>
                    <a:cubicBezTo>
                      <a:pt x="119045" y="1068489"/>
                      <a:pt x="86541" y="1057082"/>
                      <a:pt x="54176" y="1045881"/>
                    </a:cubicBezTo>
                    <a:cubicBezTo>
                      <a:pt x="37477" y="1040109"/>
                      <a:pt x="31293" y="1027740"/>
                      <a:pt x="22222" y="1014202"/>
                    </a:cubicBezTo>
                    <a:cubicBezTo>
                      <a:pt x="-10556" y="965001"/>
                      <a:pt x="-1348" y="913737"/>
                      <a:pt x="13495" y="863574"/>
                    </a:cubicBezTo>
                    <a:cubicBezTo>
                      <a:pt x="17824" y="849074"/>
                      <a:pt x="30674" y="836705"/>
                      <a:pt x="57337" y="833544"/>
                    </a:cubicBezTo>
                    <a:cubicBezTo>
                      <a:pt x="172095" y="819869"/>
                      <a:pt x="286715" y="832445"/>
                      <a:pt x="401061" y="826054"/>
                    </a:cubicBezTo>
                    <a:cubicBezTo>
                      <a:pt x="424013" y="824749"/>
                      <a:pt x="443116" y="840485"/>
                      <a:pt x="469298" y="830108"/>
                    </a:cubicBezTo>
                    <a:cubicBezTo>
                      <a:pt x="495135" y="819869"/>
                      <a:pt x="494654" y="807088"/>
                      <a:pt x="487233" y="789496"/>
                    </a:cubicBezTo>
                    <a:cubicBezTo>
                      <a:pt x="468473" y="745174"/>
                      <a:pt x="468130" y="696865"/>
                      <a:pt x="455417" y="651306"/>
                    </a:cubicBezTo>
                    <a:cubicBezTo>
                      <a:pt x="455142" y="650412"/>
                      <a:pt x="460777" y="647938"/>
                      <a:pt x="463663" y="646221"/>
                    </a:cubicBezTo>
                    <a:cubicBezTo>
                      <a:pt x="527983" y="676044"/>
                      <a:pt x="584675" y="718237"/>
                      <a:pt x="643497" y="756993"/>
                    </a:cubicBezTo>
                    <a:cubicBezTo>
                      <a:pt x="693797" y="790184"/>
                      <a:pt x="743961" y="823649"/>
                      <a:pt x="793438" y="858145"/>
                    </a:cubicBezTo>
                    <a:cubicBezTo>
                      <a:pt x="806013" y="866941"/>
                      <a:pt x="818726" y="869690"/>
                      <a:pt x="832194" y="866322"/>
                    </a:cubicBezTo>
                    <a:cubicBezTo>
                      <a:pt x="937126" y="839660"/>
                      <a:pt x="1043982" y="822137"/>
                      <a:pt x="1150356" y="803721"/>
                    </a:cubicBezTo>
                    <a:cubicBezTo>
                      <a:pt x="1253364" y="785854"/>
                      <a:pt x="1356784" y="769775"/>
                      <a:pt x="1460410" y="755069"/>
                    </a:cubicBezTo>
                    <a:cubicBezTo>
                      <a:pt x="1563073" y="740501"/>
                      <a:pt x="1666012" y="729643"/>
                      <a:pt x="1768745" y="716312"/>
                    </a:cubicBezTo>
                    <a:cubicBezTo>
                      <a:pt x="1877181" y="715007"/>
                      <a:pt x="1986166" y="690956"/>
                      <a:pt x="2093435" y="705798"/>
                    </a:cubicBezTo>
                    <a:cubicBezTo>
                      <a:pt x="2195617" y="719954"/>
                      <a:pt x="2274505" y="681198"/>
                      <a:pt x="2353461" y="629453"/>
                    </a:cubicBezTo>
                    <a:cubicBezTo>
                      <a:pt x="2497150" y="535242"/>
                      <a:pt x="2635752" y="433746"/>
                      <a:pt x="2777104" y="336168"/>
                    </a:cubicBezTo>
                    <a:cubicBezTo>
                      <a:pt x="2935223" y="227044"/>
                      <a:pt x="3093411" y="117852"/>
                      <a:pt x="3268777" y="37247"/>
                    </a:cubicBezTo>
                    <a:cubicBezTo>
                      <a:pt x="3336052" y="6324"/>
                      <a:pt x="3406969" y="-12367"/>
                      <a:pt x="3480840" y="9485"/>
                    </a:cubicBezTo>
                    <a:cubicBezTo>
                      <a:pt x="3569622" y="35735"/>
                      <a:pt x="3615732" y="105346"/>
                      <a:pt x="3648854" y="185745"/>
                    </a:cubicBezTo>
                    <a:cubicBezTo>
                      <a:pt x="3669331" y="235428"/>
                      <a:pt x="3681219" y="287997"/>
                      <a:pt x="3688984" y="340634"/>
                    </a:cubicBezTo>
                    <a:cubicBezTo>
                      <a:pt x="3696612" y="392516"/>
                      <a:pt x="3681357" y="441786"/>
                      <a:pt x="3655657" y="487758"/>
                    </a:cubicBezTo>
                    <a:cubicBezTo>
                      <a:pt x="3599377" y="588429"/>
                      <a:pt x="3511488" y="656322"/>
                      <a:pt x="3417345" y="717343"/>
                    </a:cubicBezTo>
                    <a:cubicBezTo>
                      <a:pt x="3220125" y="845226"/>
                      <a:pt x="3003597" y="930642"/>
                      <a:pt x="2782808" y="1007399"/>
                    </a:cubicBezTo>
                    <a:cubicBezTo>
                      <a:pt x="2667775" y="1047324"/>
                      <a:pt x="2550680" y="1079828"/>
                      <a:pt x="2433860" y="1113362"/>
                    </a:cubicBezTo>
                    <a:cubicBezTo>
                      <a:pt x="2264610" y="1162014"/>
                      <a:pt x="2091717" y="1177819"/>
                      <a:pt x="1916075" y="1169573"/>
                    </a:cubicBezTo>
                    <a:cubicBezTo>
                      <a:pt x="1866873" y="1167030"/>
                      <a:pt x="1572831" y="1158853"/>
                      <a:pt x="1474909" y="1156035"/>
                    </a:cubicBezTo>
                    <a:close/>
                  </a:path>
                </a:pathLst>
              </a:custGeom>
              <a:solidFill>
                <a:srgbClr val="EABB8B"/>
              </a:solidFill>
              <a:ln w="68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6DC3BA9-832D-4601-8BD6-2ECAA1CF061F}"/>
                  </a:ext>
                </a:extLst>
              </p:cNvPr>
              <p:cNvSpPr/>
              <p:nvPr/>
            </p:nvSpPr>
            <p:spPr>
              <a:xfrm>
                <a:off x="4116175" y="3179215"/>
                <a:ext cx="445870" cy="492269"/>
              </a:xfrm>
              <a:custGeom>
                <a:avLst/>
                <a:gdLst>
                  <a:gd name="connsiteX0" fmla="*/ 879240 w 880602"/>
                  <a:gd name="connsiteY0" fmla="*/ 902362 h 972241"/>
                  <a:gd name="connsiteX1" fmla="*/ 837116 w 880602"/>
                  <a:gd name="connsiteY1" fmla="*/ 964552 h 972241"/>
                  <a:gd name="connsiteX2" fmla="*/ 666147 w 880602"/>
                  <a:gd name="connsiteY2" fmla="*/ 942356 h 972241"/>
                  <a:gd name="connsiteX3" fmla="*/ 636117 w 880602"/>
                  <a:gd name="connsiteY3" fmla="*/ 902637 h 972241"/>
                  <a:gd name="connsiteX4" fmla="*/ 616602 w 880602"/>
                  <a:gd name="connsiteY4" fmla="*/ 820314 h 972241"/>
                  <a:gd name="connsiteX5" fmla="*/ 559910 w 880602"/>
                  <a:gd name="connsiteY5" fmla="*/ 595333 h 972241"/>
                  <a:gd name="connsiteX6" fmla="*/ 529056 w 880602"/>
                  <a:gd name="connsiteY6" fmla="*/ 582345 h 972241"/>
                  <a:gd name="connsiteX7" fmla="*/ 455872 w 880602"/>
                  <a:gd name="connsiteY7" fmla="*/ 618972 h 972241"/>
                  <a:gd name="connsiteX8" fmla="*/ 347367 w 880602"/>
                  <a:gd name="connsiteY8" fmla="*/ 610588 h 972241"/>
                  <a:gd name="connsiteX9" fmla="*/ 106718 w 880602"/>
                  <a:gd name="connsiteY9" fmla="*/ 405879 h 972241"/>
                  <a:gd name="connsiteX10" fmla="*/ 34771 w 880602"/>
                  <a:gd name="connsiteY10" fmla="*/ 208522 h 972241"/>
                  <a:gd name="connsiteX11" fmla="*/ 0 w 880602"/>
                  <a:gd name="connsiteY11" fmla="*/ 81601 h 972241"/>
                  <a:gd name="connsiteX12" fmla="*/ 592482 w 880602"/>
                  <a:gd name="connsiteY12" fmla="*/ 4638 h 972241"/>
                  <a:gd name="connsiteX13" fmla="*/ 671438 w 880602"/>
                  <a:gd name="connsiteY13" fmla="*/ 36591 h 972241"/>
                  <a:gd name="connsiteX14" fmla="*/ 710676 w 880602"/>
                  <a:gd name="connsiteY14" fmla="*/ 247691 h 972241"/>
                  <a:gd name="connsiteX15" fmla="*/ 696108 w 880602"/>
                  <a:gd name="connsiteY15" fmla="*/ 530807 h 972241"/>
                  <a:gd name="connsiteX16" fmla="*/ 845843 w 880602"/>
                  <a:gd name="connsiteY16" fmla="*/ 859345 h 972241"/>
                  <a:gd name="connsiteX17" fmla="*/ 879240 w 880602"/>
                  <a:gd name="connsiteY17" fmla="*/ 902362 h 97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0602" h="972241">
                    <a:moveTo>
                      <a:pt x="879240" y="902362"/>
                    </a:moveTo>
                    <a:cubicBezTo>
                      <a:pt x="885562" y="936858"/>
                      <a:pt x="869619" y="955275"/>
                      <a:pt x="837116" y="964552"/>
                    </a:cubicBezTo>
                    <a:cubicBezTo>
                      <a:pt x="776644" y="981868"/>
                      <a:pt x="720503" y="967987"/>
                      <a:pt x="666147" y="942356"/>
                    </a:cubicBezTo>
                    <a:cubicBezTo>
                      <a:pt x="650342" y="934934"/>
                      <a:pt x="640653" y="919542"/>
                      <a:pt x="636117" y="902637"/>
                    </a:cubicBezTo>
                    <a:cubicBezTo>
                      <a:pt x="628833" y="875425"/>
                      <a:pt x="622992" y="847801"/>
                      <a:pt x="616602" y="820314"/>
                    </a:cubicBezTo>
                    <a:cubicBezTo>
                      <a:pt x="597567" y="745343"/>
                      <a:pt x="577639" y="670647"/>
                      <a:pt x="559910" y="595333"/>
                    </a:cubicBezTo>
                    <a:cubicBezTo>
                      <a:pt x="554619" y="572793"/>
                      <a:pt x="548090" y="570801"/>
                      <a:pt x="529056" y="582345"/>
                    </a:cubicBezTo>
                    <a:cubicBezTo>
                      <a:pt x="505761" y="596432"/>
                      <a:pt x="480335" y="606877"/>
                      <a:pt x="455872" y="618972"/>
                    </a:cubicBezTo>
                    <a:cubicBezTo>
                      <a:pt x="418008" y="637594"/>
                      <a:pt x="383856" y="635533"/>
                      <a:pt x="347367" y="610588"/>
                    </a:cubicBezTo>
                    <a:cubicBezTo>
                      <a:pt x="259752" y="550735"/>
                      <a:pt x="167670" y="496861"/>
                      <a:pt x="106718" y="405879"/>
                    </a:cubicBezTo>
                    <a:cubicBezTo>
                      <a:pt x="89745" y="337505"/>
                      <a:pt x="54149" y="275934"/>
                      <a:pt x="34771" y="208522"/>
                    </a:cubicBezTo>
                    <a:cubicBezTo>
                      <a:pt x="22677" y="166330"/>
                      <a:pt x="3573" y="126061"/>
                      <a:pt x="0" y="81601"/>
                    </a:cubicBezTo>
                    <a:cubicBezTo>
                      <a:pt x="201755" y="88542"/>
                      <a:pt x="397462" y="49235"/>
                      <a:pt x="592482" y="4638"/>
                    </a:cubicBezTo>
                    <a:cubicBezTo>
                      <a:pt x="635980" y="-5326"/>
                      <a:pt x="648143" y="-1203"/>
                      <a:pt x="671438" y="36591"/>
                    </a:cubicBezTo>
                    <a:cubicBezTo>
                      <a:pt x="711707" y="101873"/>
                      <a:pt x="719952" y="173133"/>
                      <a:pt x="710676" y="247691"/>
                    </a:cubicBezTo>
                    <a:cubicBezTo>
                      <a:pt x="698925" y="341697"/>
                      <a:pt x="685594" y="435633"/>
                      <a:pt x="696108" y="530807"/>
                    </a:cubicBezTo>
                    <a:cubicBezTo>
                      <a:pt x="710057" y="656766"/>
                      <a:pt x="767780" y="762660"/>
                      <a:pt x="845843" y="859345"/>
                    </a:cubicBezTo>
                    <a:cubicBezTo>
                      <a:pt x="857250" y="873501"/>
                      <a:pt x="868108" y="888000"/>
                      <a:pt x="879240" y="902362"/>
                    </a:cubicBezTo>
                    <a:close/>
                  </a:path>
                </a:pathLst>
              </a:custGeom>
              <a:solidFill>
                <a:srgbClr val="EABB8B"/>
              </a:solidFill>
              <a:ln w="68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3128E63-337F-4022-81E3-9BE04109C5DE}"/>
                  </a:ext>
                </a:extLst>
              </p:cNvPr>
              <p:cNvSpPr/>
              <p:nvPr/>
            </p:nvSpPr>
            <p:spPr>
              <a:xfrm>
                <a:off x="4091145" y="3384720"/>
                <a:ext cx="337230" cy="351495"/>
              </a:xfrm>
              <a:custGeom>
                <a:avLst/>
                <a:gdLst>
                  <a:gd name="connsiteX0" fmla="*/ 156153 w 666037"/>
                  <a:gd name="connsiteY0" fmla="*/ 0 h 694210"/>
                  <a:gd name="connsiteX1" fmla="*/ 396802 w 666037"/>
                  <a:gd name="connsiteY1" fmla="*/ 204709 h 694210"/>
                  <a:gd name="connsiteX2" fmla="*/ 505307 w 666037"/>
                  <a:gd name="connsiteY2" fmla="*/ 213093 h 694210"/>
                  <a:gd name="connsiteX3" fmla="*/ 578491 w 666037"/>
                  <a:gd name="connsiteY3" fmla="*/ 176466 h 694210"/>
                  <a:gd name="connsiteX4" fmla="*/ 609345 w 666037"/>
                  <a:gd name="connsiteY4" fmla="*/ 189454 h 694210"/>
                  <a:gd name="connsiteX5" fmla="*/ 666037 w 666037"/>
                  <a:gd name="connsiteY5" fmla="*/ 414435 h 694210"/>
                  <a:gd name="connsiteX6" fmla="*/ 143441 w 666037"/>
                  <a:gd name="connsiteY6" fmla="*/ 676661 h 694210"/>
                  <a:gd name="connsiteX7" fmla="*/ 104272 w 666037"/>
                  <a:gd name="connsiteY7" fmla="*/ 689717 h 694210"/>
                  <a:gd name="connsiteX8" fmla="*/ 14321 w 666037"/>
                  <a:gd name="connsiteY8" fmla="*/ 363996 h 694210"/>
                  <a:gd name="connsiteX9" fmla="*/ 78022 w 666037"/>
                  <a:gd name="connsiteY9" fmla="*/ 186774 h 694210"/>
                  <a:gd name="connsiteX10" fmla="*/ 156153 w 666037"/>
                  <a:gd name="connsiteY10" fmla="*/ 0 h 69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6037" h="694210">
                    <a:moveTo>
                      <a:pt x="156153" y="0"/>
                    </a:moveTo>
                    <a:cubicBezTo>
                      <a:pt x="217106" y="90982"/>
                      <a:pt x="309256" y="144856"/>
                      <a:pt x="396802" y="204709"/>
                    </a:cubicBezTo>
                    <a:cubicBezTo>
                      <a:pt x="433291" y="229654"/>
                      <a:pt x="467444" y="231715"/>
                      <a:pt x="505307" y="213093"/>
                    </a:cubicBezTo>
                    <a:cubicBezTo>
                      <a:pt x="529770" y="201067"/>
                      <a:pt x="555265" y="190554"/>
                      <a:pt x="578491" y="176466"/>
                    </a:cubicBezTo>
                    <a:cubicBezTo>
                      <a:pt x="597525" y="164991"/>
                      <a:pt x="604054" y="166915"/>
                      <a:pt x="609345" y="189454"/>
                    </a:cubicBezTo>
                    <a:cubicBezTo>
                      <a:pt x="627005" y="264700"/>
                      <a:pt x="646933" y="339464"/>
                      <a:pt x="666037" y="414435"/>
                    </a:cubicBezTo>
                    <a:cubicBezTo>
                      <a:pt x="455349" y="429140"/>
                      <a:pt x="290015" y="534347"/>
                      <a:pt x="143441" y="676661"/>
                    </a:cubicBezTo>
                    <a:cubicBezTo>
                      <a:pt x="132308" y="687518"/>
                      <a:pt x="122757" y="701536"/>
                      <a:pt x="104272" y="689717"/>
                    </a:cubicBezTo>
                    <a:cubicBezTo>
                      <a:pt x="-8425" y="617495"/>
                      <a:pt x="-13854" y="482328"/>
                      <a:pt x="14321" y="363996"/>
                    </a:cubicBezTo>
                    <a:cubicBezTo>
                      <a:pt x="28889" y="302769"/>
                      <a:pt x="52252" y="244016"/>
                      <a:pt x="78022" y="186774"/>
                    </a:cubicBezTo>
                    <a:cubicBezTo>
                      <a:pt x="92246" y="155301"/>
                      <a:pt x="172302" y="24120"/>
                      <a:pt x="156153" y="0"/>
                    </a:cubicBezTo>
                    <a:close/>
                  </a:path>
                </a:pathLst>
              </a:custGeom>
              <a:solidFill>
                <a:srgbClr val="21475A"/>
              </a:solidFill>
              <a:ln w="68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D7EB0BB-2162-42FF-83DB-FDDEE7295EBA}"/>
                  </a:ext>
                </a:extLst>
              </p:cNvPr>
              <p:cNvSpPr/>
              <p:nvPr/>
            </p:nvSpPr>
            <p:spPr>
              <a:xfrm>
                <a:off x="3246935" y="4794857"/>
                <a:ext cx="597714" cy="550720"/>
              </a:xfrm>
              <a:custGeom>
                <a:avLst/>
                <a:gdLst>
                  <a:gd name="connsiteX0" fmla="*/ 0 w 1180497"/>
                  <a:gd name="connsiteY0" fmla="*/ 1060722 h 1087684"/>
                  <a:gd name="connsiteX1" fmla="*/ 453466 w 1180497"/>
                  <a:gd name="connsiteY1" fmla="*/ 621343 h 1087684"/>
                  <a:gd name="connsiteX2" fmla="*/ 671782 w 1180497"/>
                  <a:gd name="connsiteY2" fmla="*/ 488237 h 1087684"/>
                  <a:gd name="connsiteX3" fmla="*/ 731910 w 1180497"/>
                  <a:gd name="connsiteY3" fmla="*/ 450374 h 1087684"/>
                  <a:gd name="connsiteX4" fmla="*/ 1059485 w 1180497"/>
                  <a:gd name="connsiteY4" fmla="*/ 129395 h 1087684"/>
                  <a:gd name="connsiteX5" fmla="*/ 1180497 w 1180497"/>
                  <a:gd name="connsiteY5" fmla="*/ 0 h 1087684"/>
                  <a:gd name="connsiteX6" fmla="*/ 1081544 w 1180497"/>
                  <a:gd name="connsiteY6" fmla="*/ 282841 h 1087684"/>
                  <a:gd name="connsiteX7" fmla="*/ 965343 w 1180497"/>
                  <a:gd name="connsiteY7" fmla="*/ 563689 h 1087684"/>
                  <a:gd name="connsiteX8" fmla="*/ 889960 w 1180497"/>
                  <a:gd name="connsiteY8" fmla="*/ 652884 h 1087684"/>
                  <a:gd name="connsiteX9" fmla="*/ 844194 w 1180497"/>
                  <a:gd name="connsiteY9" fmla="*/ 705728 h 1087684"/>
                  <a:gd name="connsiteX10" fmla="*/ 812652 w 1180497"/>
                  <a:gd name="connsiteY10" fmla="*/ 758572 h 1087684"/>
                  <a:gd name="connsiteX11" fmla="*/ 509196 w 1180497"/>
                  <a:gd name="connsiteY11" fmla="*/ 1028288 h 1087684"/>
                  <a:gd name="connsiteX12" fmla="*/ 484389 w 1180497"/>
                  <a:gd name="connsiteY12" fmla="*/ 1033442 h 1087684"/>
                  <a:gd name="connsiteX13" fmla="*/ 488856 w 1180497"/>
                  <a:gd name="connsiteY13" fmla="*/ 1005748 h 1087684"/>
                  <a:gd name="connsiteX14" fmla="*/ 568981 w 1180497"/>
                  <a:gd name="connsiteY14" fmla="*/ 882538 h 1087684"/>
                  <a:gd name="connsiteX15" fmla="*/ 589046 w 1180497"/>
                  <a:gd name="connsiteY15" fmla="*/ 848454 h 1087684"/>
                  <a:gd name="connsiteX16" fmla="*/ 381176 w 1180497"/>
                  <a:gd name="connsiteY16" fmla="*/ 990768 h 1087684"/>
                  <a:gd name="connsiteX17" fmla="*/ 236800 w 1180497"/>
                  <a:gd name="connsiteY17" fmla="*/ 1072542 h 1087684"/>
                  <a:gd name="connsiteX18" fmla="*/ 202992 w 1180497"/>
                  <a:gd name="connsiteY18" fmla="*/ 1076734 h 1087684"/>
                  <a:gd name="connsiteX19" fmla="*/ 44735 w 1180497"/>
                  <a:gd name="connsiteY19" fmla="*/ 1076321 h 1087684"/>
                  <a:gd name="connsiteX20" fmla="*/ 0 w 1180497"/>
                  <a:gd name="connsiteY20" fmla="*/ 1060722 h 108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80497" h="1087684">
                    <a:moveTo>
                      <a:pt x="0" y="1060722"/>
                    </a:moveTo>
                    <a:cubicBezTo>
                      <a:pt x="148086" y="911056"/>
                      <a:pt x="292118" y="757129"/>
                      <a:pt x="453466" y="621343"/>
                    </a:cubicBezTo>
                    <a:cubicBezTo>
                      <a:pt x="518885" y="566300"/>
                      <a:pt x="594818" y="525551"/>
                      <a:pt x="671782" y="488237"/>
                    </a:cubicBezTo>
                    <a:cubicBezTo>
                      <a:pt x="693634" y="477655"/>
                      <a:pt x="714112" y="466523"/>
                      <a:pt x="731910" y="450374"/>
                    </a:cubicBezTo>
                    <a:cubicBezTo>
                      <a:pt x="845156" y="347504"/>
                      <a:pt x="952836" y="238999"/>
                      <a:pt x="1059485" y="129395"/>
                    </a:cubicBezTo>
                    <a:cubicBezTo>
                      <a:pt x="1100648" y="87065"/>
                      <a:pt x="1140228" y="43154"/>
                      <a:pt x="1180497" y="0"/>
                    </a:cubicBezTo>
                    <a:cubicBezTo>
                      <a:pt x="1154797" y="96823"/>
                      <a:pt x="1116796" y="189454"/>
                      <a:pt x="1081544" y="282841"/>
                    </a:cubicBezTo>
                    <a:cubicBezTo>
                      <a:pt x="1044368" y="381451"/>
                      <a:pt x="1005474" y="466110"/>
                      <a:pt x="965343" y="563689"/>
                    </a:cubicBezTo>
                    <a:cubicBezTo>
                      <a:pt x="949813" y="601415"/>
                      <a:pt x="924731" y="615502"/>
                      <a:pt x="889960" y="652884"/>
                    </a:cubicBezTo>
                    <a:cubicBezTo>
                      <a:pt x="869276" y="671301"/>
                      <a:pt x="860136" y="684632"/>
                      <a:pt x="844194" y="705728"/>
                    </a:cubicBezTo>
                    <a:cubicBezTo>
                      <a:pt x="839452" y="710332"/>
                      <a:pt x="826671" y="737682"/>
                      <a:pt x="812652" y="758572"/>
                    </a:cubicBezTo>
                    <a:cubicBezTo>
                      <a:pt x="729023" y="883294"/>
                      <a:pt x="637904" y="957715"/>
                      <a:pt x="509196" y="1028288"/>
                    </a:cubicBezTo>
                    <a:cubicBezTo>
                      <a:pt x="501363" y="1032617"/>
                      <a:pt x="491880" y="1040382"/>
                      <a:pt x="484389" y="1033442"/>
                    </a:cubicBezTo>
                    <a:cubicBezTo>
                      <a:pt x="474769" y="1024577"/>
                      <a:pt x="484527" y="1014201"/>
                      <a:pt x="488856" y="1005748"/>
                    </a:cubicBezTo>
                    <a:cubicBezTo>
                      <a:pt x="511327" y="961975"/>
                      <a:pt x="540875" y="922669"/>
                      <a:pt x="568981" y="882538"/>
                    </a:cubicBezTo>
                    <a:cubicBezTo>
                      <a:pt x="576471" y="871818"/>
                      <a:pt x="583686" y="860961"/>
                      <a:pt x="589046" y="848454"/>
                    </a:cubicBezTo>
                    <a:cubicBezTo>
                      <a:pt x="515106" y="889891"/>
                      <a:pt x="449412" y="942116"/>
                      <a:pt x="381176" y="990768"/>
                    </a:cubicBezTo>
                    <a:cubicBezTo>
                      <a:pt x="336028" y="1022996"/>
                      <a:pt x="295004" y="1063128"/>
                      <a:pt x="236800" y="1072542"/>
                    </a:cubicBezTo>
                    <a:cubicBezTo>
                      <a:pt x="225599" y="1074329"/>
                      <a:pt x="214261" y="1075359"/>
                      <a:pt x="202992" y="1076734"/>
                    </a:cubicBezTo>
                    <a:cubicBezTo>
                      <a:pt x="120805" y="1097418"/>
                      <a:pt x="108849" y="1083811"/>
                      <a:pt x="44735" y="1076321"/>
                    </a:cubicBezTo>
                    <a:cubicBezTo>
                      <a:pt x="27212" y="1078314"/>
                      <a:pt x="14568" y="1066838"/>
                      <a:pt x="0" y="1060722"/>
                    </a:cubicBezTo>
                    <a:close/>
                  </a:path>
                </a:pathLst>
              </a:custGeom>
              <a:solidFill>
                <a:srgbClr val="EABB8B"/>
              </a:solidFill>
              <a:ln w="6868" cap="flat">
                <a:noFill/>
                <a:prstDash val="solid"/>
                <a:miter/>
              </a:ln>
            </p:spPr>
            <p:txBody>
              <a:bodyPr rtlCol="0" anchor="ctr"/>
              <a:lstStyle/>
              <a:p>
                <a:endParaRPr lang="en-US"/>
              </a:p>
            </p:txBody>
          </p:sp>
        </p:grpSp>
      </p:grpSp>
      <p:grpSp>
        <p:nvGrpSpPr>
          <p:cNvPr id="23" name="그룹 3">
            <a:extLst>
              <a:ext uri="{FF2B5EF4-FFF2-40B4-BE49-F238E27FC236}">
                <a16:creationId xmlns:a16="http://schemas.microsoft.com/office/drawing/2014/main" id="{37D5D65E-7344-471A-A66B-DC9E2B306091}"/>
              </a:ext>
            </a:extLst>
          </p:cNvPr>
          <p:cNvGrpSpPr/>
          <p:nvPr/>
        </p:nvGrpSpPr>
        <p:grpSpPr>
          <a:xfrm>
            <a:off x="1607924" y="1962195"/>
            <a:ext cx="1711181" cy="1115901"/>
            <a:chOff x="7738962" y="1612071"/>
            <a:chExt cx="3819201" cy="1115901"/>
          </a:xfrm>
        </p:grpSpPr>
        <p:sp>
          <p:nvSpPr>
            <p:cNvPr id="24" name="TextBox 23">
              <a:extLst>
                <a:ext uri="{FF2B5EF4-FFF2-40B4-BE49-F238E27FC236}">
                  <a16:creationId xmlns:a16="http://schemas.microsoft.com/office/drawing/2014/main" id="{408395B6-3100-45E3-80D8-9E6143B4036C}"/>
                </a:ext>
              </a:extLst>
            </p:cNvPr>
            <p:cNvSpPr txBox="1"/>
            <p:nvPr/>
          </p:nvSpPr>
          <p:spPr>
            <a:xfrm>
              <a:off x="7738962" y="1612071"/>
              <a:ext cx="3816000" cy="523220"/>
            </a:xfrm>
            <a:prstGeom prst="rect">
              <a:avLst/>
            </a:prstGeom>
            <a:noFill/>
          </p:spPr>
          <p:txBody>
            <a:bodyPr wrap="square" lIns="0" rtlCol="0" anchor="ctr">
              <a:spAutoFit/>
            </a:bodyPr>
            <a:lstStyle/>
            <a:p>
              <a:r>
                <a:rPr lang="en-US" altLang="ko-KR" sz="1400" b="1" dirty="0">
                  <a:solidFill>
                    <a:schemeClr val="accent2"/>
                  </a:solidFill>
                  <a:cs typeface="Arial" pitchFamily="34" charset="0"/>
                </a:rPr>
                <a:t>Secure Login for Security Staff</a:t>
              </a:r>
              <a:endParaRPr lang="ko-KR" altLang="en-US" sz="1400" b="1" dirty="0">
                <a:solidFill>
                  <a:schemeClr val="accent2"/>
                </a:solidFill>
                <a:cs typeface="Arial" pitchFamily="34" charset="0"/>
              </a:endParaRPr>
            </a:p>
          </p:txBody>
        </p:sp>
        <p:sp>
          <p:nvSpPr>
            <p:cNvPr id="25" name="TextBox 24">
              <a:extLst>
                <a:ext uri="{FF2B5EF4-FFF2-40B4-BE49-F238E27FC236}">
                  <a16:creationId xmlns:a16="http://schemas.microsoft.com/office/drawing/2014/main" id="{93526D4D-C739-46BA-A1C7-45ACDB4D91A0}"/>
                </a:ext>
              </a:extLst>
            </p:cNvPr>
            <p:cNvSpPr txBox="1"/>
            <p:nvPr/>
          </p:nvSpPr>
          <p:spPr>
            <a:xfrm>
              <a:off x="7742163" y="2127808"/>
              <a:ext cx="3816000" cy="600164"/>
            </a:xfrm>
            <a:prstGeom prst="rect">
              <a:avLst/>
            </a:prstGeom>
            <a:noFill/>
          </p:spPr>
          <p:txBody>
            <a:bodyPr wrap="square" lIns="0" rtlCol="0">
              <a:spAutoFit/>
            </a:bodyPr>
            <a:lstStyle/>
            <a:p>
              <a:r>
                <a:rPr lang="en-US" sz="1100" dirty="0">
                  <a:solidFill>
                    <a:schemeClr val="tx1">
                      <a:lumMod val="65000"/>
                      <a:lumOff val="35000"/>
                    </a:schemeClr>
                  </a:solidFill>
                  <a:cs typeface="Arial" pitchFamily="34" charset="0"/>
                </a:rPr>
                <a:t>Users register with the system and log in using credentials.</a:t>
              </a:r>
              <a:endParaRPr lang="en-US" altLang="ko-KR" sz="1100" dirty="0">
                <a:solidFill>
                  <a:schemeClr val="tx1">
                    <a:lumMod val="65000"/>
                    <a:lumOff val="35000"/>
                  </a:schemeClr>
                </a:solidFill>
                <a:cs typeface="Arial" pitchFamily="34" charset="0"/>
              </a:endParaRPr>
            </a:p>
          </p:txBody>
        </p:sp>
      </p:grpSp>
      <p:grpSp>
        <p:nvGrpSpPr>
          <p:cNvPr id="26" name="그룹 4">
            <a:extLst>
              <a:ext uri="{FF2B5EF4-FFF2-40B4-BE49-F238E27FC236}">
                <a16:creationId xmlns:a16="http://schemas.microsoft.com/office/drawing/2014/main" id="{AFA3FD5B-D4DD-4258-8C3A-12222ABCE922}"/>
              </a:ext>
            </a:extLst>
          </p:cNvPr>
          <p:cNvGrpSpPr/>
          <p:nvPr/>
        </p:nvGrpSpPr>
        <p:grpSpPr>
          <a:xfrm>
            <a:off x="1607924" y="3178165"/>
            <a:ext cx="1711182" cy="1024561"/>
            <a:chOff x="7738960" y="2829807"/>
            <a:chExt cx="3819203" cy="1024561"/>
          </a:xfrm>
        </p:grpSpPr>
        <p:sp>
          <p:nvSpPr>
            <p:cNvPr id="27" name="TextBox 26">
              <a:extLst>
                <a:ext uri="{FF2B5EF4-FFF2-40B4-BE49-F238E27FC236}">
                  <a16:creationId xmlns:a16="http://schemas.microsoft.com/office/drawing/2014/main" id="{4AEC34C0-0B48-4D34-9813-88D2B1114871}"/>
                </a:ext>
              </a:extLst>
            </p:cNvPr>
            <p:cNvSpPr txBox="1"/>
            <p:nvPr/>
          </p:nvSpPr>
          <p:spPr>
            <a:xfrm>
              <a:off x="7738960" y="2829807"/>
              <a:ext cx="3816000" cy="523220"/>
            </a:xfrm>
            <a:prstGeom prst="rect">
              <a:avLst/>
            </a:prstGeom>
            <a:noFill/>
          </p:spPr>
          <p:txBody>
            <a:bodyPr wrap="square" lIns="0" rtlCol="0" anchor="ctr">
              <a:spAutoFit/>
            </a:bodyPr>
            <a:lstStyle/>
            <a:p>
              <a:r>
                <a:rPr lang="en-US" altLang="ko-KR" sz="1400" b="1" dirty="0">
                  <a:solidFill>
                    <a:schemeClr val="accent3"/>
                  </a:solidFill>
                  <a:cs typeface="Arial" pitchFamily="34" charset="0"/>
                </a:rPr>
                <a:t>Leave Request and Approval</a:t>
              </a:r>
              <a:endParaRPr lang="ko-KR" altLang="en-US" sz="1400" b="1" dirty="0">
                <a:solidFill>
                  <a:schemeClr val="accent3"/>
                </a:solidFill>
                <a:cs typeface="Arial" pitchFamily="34" charset="0"/>
              </a:endParaRPr>
            </a:p>
          </p:txBody>
        </p:sp>
        <p:sp>
          <p:nvSpPr>
            <p:cNvPr id="28" name="TextBox 27">
              <a:extLst>
                <a:ext uri="{FF2B5EF4-FFF2-40B4-BE49-F238E27FC236}">
                  <a16:creationId xmlns:a16="http://schemas.microsoft.com/office/drawing/2014/main" id="{D8C63222-EF5A-45B0-900A-E843B4204080}"/>
                </a:ext>
              </a:extLst>
            </p:cNvPr>
            <p:cNvSpPr txBox="1"/>
            <p:nvPr/>
          </p:nvSpPr>
          <p:spPr>
            <a:xfrm>
              <a:off x="7742163" y="3254204"/>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Security staff can request time off; managers approve/decline.</a:t>
              </a:r>
              <a:endParaRPr lang="en-US" altLang="ko-KR" sz="1100" dirty="0">
                <a:solidFill>
                  <a:schemeClr val="tx1">
                    <a:lumMod val="75000"/>
                    <a:lumOff val="25000"/>
                  </a:schemeClr>
                </a:solidFill>
                <a:cs typeface="Arial" pitchFamily="34" charset="0"/>
              </a:endParaRPr>
            </a:p>
          </p:txBody>
        </p:sp>
      </p:grpSp>
      <p:grpSp>
        <p:nvGrpSpPr>
          <p:cNvPr id="29" name="그룹 5">
            <a:extLst>
              <a:ext uri="{FF2B5EF4-FFF2-40B4-BE49-F238E27FC236}">
                <a16:creationId xmlns:a16="http://schemas.microsoft.com/office/drawing/2014/main" id="{97B302EE-7159-4372-A619-B5C8F549EDC6}"/>
              </a:ext>
            </a:extLst>
          </p:cNvPr>
          <p:cNvGrpSpPr/>
          <p:nvPr/>
        </p:nvGrpSpPr>
        <p:grpSpPr>
          <a:xfrm>
            <a:off x="4434817" y="1942010"/>
            <a:ext cx="1724321" cy="1136086"/>
            <a:chOff x="7709635" y="3855564"/>
            <a:chExt cx="3848528" cy="1136086"/>
          </a:xfrm>
        </p:grpSpPr>
        <p:sp>
          <p:nvSpPr>
            <p:cNvPr id="30" name="TextBox 29">
              <a:extLst>
                <a:ext uri="{FF2B5EF4-FFF2-40B4-BE49-F238E27FC236}">
                  <a16:creationId xmlns:a16="http://schemas.microsoft.com/office/drawing/2014/main" id="{3FB3B68D-013E-490C-BB1D-860FEAADBE43}"/>
                </a:ext>
              </a:extLst>
            </p:cNvPr>
            <p:cNvSpPr txBox="1"/>
            <p:nvPr/>
          </p:nvSpPr>
          <p:spPr>
            <a:xfrm>
              <a:off x="7709635" y="3855564"/>
              <a:ext cx="3816000" cy="523220"/>
            </a:xfrm>
            <a:prstGeom prst="rect">
              <a:avLst/>
            </a:prstGeom>
            <a:noFill/>
          </p:spPr>
          <p:txBody>
            <a:bodyPr wrap="square" lIns="0" rtlCol="0" anchor="ctr">
              <a:spAutoFit/>
            </a:bodyPr>
            <a:lstStyle/>
            <a:p>
              <a:r>
                <a:rPr lang="en-US" altLang="ko-KR" sz="1400" b="1" dirty="0">
                  <a:solidFill>
                    <a:schemeClr val="accent4"/>
                  </a:solidFill>
                  <a:cs typeface="Arial" pitchFamily="34" charset="0"/>
                </a:rPr>
                <a:t>View Upcoming Duty Schedule</a:t>
              </a:r>
              <a:endParaRPr lang="ko-KR" altLang="en-US" sz="1400" b="1" dirty="0">
                <a:solidFill>
                  <a:schemeClr val="accent4"/>
                </a:solidFill>
                <a:cs typeface="Arial" pitchFamily="34" charset="0"/>
              </a:endParaRPr>
            </a:p>
          </p:txBody>
        </p:sp>
        <p:sp>
          <p:nvSpPr>
            <p:cNvPr id="31" name="TextBox 30">
              <a:extLst>
                <a:ext uri="{FF2B5EF4-FFF2-40B4-BE49-F238E27FC236}">
                  <a16:creationId xmlns:a16="http://schemas.microsoft.com/office/drawing/2014/main" id="{F25A7F36-B65E-47DE-B5FA-B144B6230111}"/>
                </a:ext>
              </a:extLst>
            </p:cNvPr>
            <p:cNvSpPr txBox="1"/>
            <p:nvPr/>
          </p:nvSpPr>
          <p:spPr>
            <a:xfrm>
              <a:off x="7742163" y="4391486"/>
              <a:ext cx="3816000" cy="600164"/>
            </a:xfrm>
            <a:prstGeom prst="rect">
              <a:avLst/>
            </a:prstGeom>
            <a:noFill/>
          </p:spPr>
          <p:txBody>
            <a:bodyPr wrap="square" lIns="0" rtlCol="0">
              <a:spAutoFit/>
            </a:bodyPr>
            <a:lstStyle/>
            <a:p>
              <a:r>
                <a:rPr lang="en-US" sz="1100" dirty="0">
                  <a:solidFill>
                    <a:schemeClr val="tx1">
                      <a:lumMod val="65000"/>
                      <a:lumOff val="35000"/>
                    </a:schemeClr>
                  </a:solidFill>
                  <a:cs typeface="Arial" pitchFamily="34" charset="0"/>
                </a:rPr>
                <a:t>Security staff can check their upcoming duties for the next 7 days.</a:t>
              </a:r>
              <a:endParaRPr lang="en-US" altLang="ko-KR" sz="1100" dirty="0">
                <a:solidFill>
                  <a:schemeClr val="tx1">
                    <a:lumMod val="65000"/>
                    <a:lumOff val="35000"/>
                  </a:schemeClr>
                </a:solidFill>
                <a:cs typeface="Arial" pitchFamily="34" charset="0"/>
              </a:endParaRPr>
            </a:p>
          </p:txBody>
        </p:sp>
      </p:grpSp>
      <p:grpSp>
        <p:nvGrpSpPr>
          <p:cNvPr id="32" name="그룹 6">
            <a:extLst>
              <a:ext uri="{FF2B5EF4-FFF2-40B4-BE49-F238E27FC236}">
                <a16:creationId xmlns:a16="http://schemas.microsoft.com/office/drawing/2014/main" id="{BADA77CE-C18E-4CD9-B2BA-67727D8B4A08}"/>
              </a:ext>
            </a:extLst>
          </p:cNvPr>
          <p:cNvGrpSpPr/>
          <p:nvPr/>
        </p:nvGrpSpPr>
        <p:grpSpPr>
          <a:xfrm>
            <a:off x="4449392" y="3169102"/>
            <a:ext cx="1716311" cy="1033624"/>
            <a:chOff x="7742163" y="5106194"/>
            <a:chExt cx="3830650" cy="1033624"/>
          </a:xfrm>
        </p:grpSpPr>
        <p:sp>
          <p:nvSpPr>
            <p:cNvPr id="33" name="TextBox 32">
              <a:extLst>
                <a:ext uri="{FF2B5EF4-FFF2-40B4-BE49-F238E27FC236}">
                  <a16:creationId xmlns:a16="http://schemas.microsoft.com/office/drawing/2014/main" id="{E8006CF8-FA11-46B9-8E1E-0C6938FA9ADE}"/>
                </a:ext>
              </a:extLst>
            </p:cNvPr>
            <p:cNvSpPr txBox="1"/>
            <p:nvPr/>
          </p:nvSpPr>
          <p:spPr>
            <a:xfrm>
              <a:off x="7756813" y="5106194"/>
              <a:ext cx="3816000" cy="523220"/>
            </a:xfrm>
            <a:prstGeom prst="rect">
              <a:avLst/>
            </a:prstGeom>
            <a:noFill/>
          </p:spPr>
          <p:txBody>
            <a:bodyPr wrap="square" lIns="0" rtlCol="0" anchor="ctr">
              <a:spAutoFit/>
            </a:bodyPr>
            <a:lstStyle/>
            <a:p>
              <a:r>
                <a:rPr lang="en-US" altLang="ko-KR" sz="1400" b="1" dirty="0">
                  <a:solidFill>
                    <a:schemeClr val="accent1"/>
                  </a:solidFill>
                  <a:cs typeface="Arial" pitchFamily="34" charset="0"/>
                </a:rPr>
                <a:t>Salary Calculation for Security Staff</a:t>
              </a:r>
              <a:endParaRPr lang="ko-KR" altLang="en-US" sz="1400" b="1" dirty="0">
                <a:solidFill>
                  <a:schemeClr val="accent1"/>
                </a:solidFill>
                <a:cs typeface="Arial" pitchFamily="34" charset="0"/>
              </a:endParaRPr>
            </a:p>
          </p:txBody>
        </p:sp>
        <p:sp>
          <p:nvSpPr>
            <p:cNvPr id="34" name="TextBox 33">
              <a:extLst>
                <a:ext uri="{FF2B5EF4-FFF2-40B4-BE49-F238E27FC236}">
                  <a16:creationId xmlns:a16="http://schemas.microsoft.com/office/drawing/2014/main" id="{690250AB-BABC-431F-9549-D1AFFC438986}"/>
                </a:ext>
              </a:extLst>
            </p:cNvPr>
            <p:cNvSpPr txBox="1"/>
            <p:nvPr/>
          </p:nvSpPr>
          <p:spPr>
            <a:xfrm>
              <a:off x="7742163" y="5539654"/>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Managers review and respond to leave requests from staff.</a:t>
              </a:r>
              <a:endParaRPr lang="en-US" altLang="ko-KR" sz="1100" dirty="0">
                <a:solidFill>
                  <a:schemeClr val="tx1">
                    <a:lumMod val="75000"/>
                    <a:lumOff val="25000"/>
                  </a:schemeClr>
                </a:solidFill>
                <a:cs typeface="Arial" pitchFamily="34" charset="0"/>
              </a:endParaRPr>
            </a:p>
          </p:txBody>
        </p:sp>
      </p:grpSp>
      <p:sp>
        <p:nvSpPr>
          <p:cNvPr id="22" name="Frame 17">
            <a:extLst>
              <a:ext uri="{FF2B5EF4-FFF2-40B4-BE49-F238E27FC236}">
                <a16:creationId xmlns:a16="http://schemas.microsoft.com/office/drawing/2014/main" id="{A0990051-8CAE-C51D-B946-684F6B88FA76}"/>
              </a:ext>
            </a:extLst>
          </p:cNvPr>
          <p:cNvSpPr/>
          <p:nvPr/>
        </p:nvSpPr>
        <p:spPr>
          <a:xfrm>
            <a:off x="879321" y="2033799"/>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2" name="Frame 17">
            <a:extLst>
              <a:ext uri="{FF2B5EF4-FFF2-40B4-BE49-F238E27FC236}">
                <a16:creationId xmlns:a16="http://schemas.microsoft.com/office/drawing/2014/main" id="{963CDBDD-F3BE-A0D6-3ABA-16A7DFFF4B18}"/>
              </a:ext>
            </a:extLst>
          </p:cNvPr>
          <p:cNvSpPr/>
          <p:nvPr/>
        </p:nvSpPr>
        <p:spPr>
          <a:xfrm>
            <a:off x="3839779" y="203379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3" name="Frame 17">
            <a:extLst>
              <a:ext uri="{FF2B5EF4-FFF2-40B4-BE49-F238E27FC236}">
                <a16:creationId xmlns:a16="http://schemas.microsoft.com/office/drawing/2014/main" id="{03F47913-4BE5-394B-4767-AF2C531761DB}"/>
              </a:ext>
            </a:extLst>
          </p:cNvPr>
          <p:cNvSpPr/>
          <p:nvPr/>
        </p:nvSpPr>
        <p:spPr>
          <a:xfrm>
            <a:off x="900008" y="327777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4" name="Frame 17">
            <a:extLst>
              <a:ext uri="{FF2B5EF4-FFF2-40B4-BE49-F238E27FC236}">
                <a16:creationId xmlns:a16="http://schemas.microsoft.com/office/drawing/2014/main" id="{736F14DB-1F02-CC9F-3680-DA1D87C889B9}"/>
              </a:ext>
            </a:extLst>
          </p:cNvPr>
          <p:cNvSpPr/>
          <p:nvPr/>
        </p:nvSpPr>
        <p:spPr>
          <a:xfrm>
            <a:off x="3825625" y="325392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27379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1000"/>
                                        <p:tgtEl>
                                          <p:spTgt spid="43"/>
                                        </p:tgtEl>
                                      </p:cBhvr>
                                    </p:animEffect>
                                    <p:anim calcmode="lin" valueType="num">
                                      <p:cBhvr>
                                        <p:cTn id="38" dur="1000" fill="hold"/>
                                        <p:tgtEl>
                                          <p:spTgt spid="43"/>
                                        </p:tgtEl>
                                        <p:attrNameLst>
                                          <p:attrName>ppt_x</p:attrName>
                                        </p:attrNameLst>
                                      </p:cBhvr>
                                      <p:tavLst>
                                        <p:tav tm="0">
                                          <p:val>
                                            <p:strVal val="#ppt_x"/>
                                          </p:val>
                                        </p:tav>
                                        <p:tav tm="100000">
                                          <p:val>
                                            <p:strVal val="#ppt_x"/>
                                          </p:val>
                                        </p:tav>
                                      </p:tavLst>
                                    </p:anim>
                                    <p:anim calcmode="lin" valueType="num">
                                      <p:cBhvr>
                                        <p:cTn id="39" dur="1000" fill="hold"/>
                                        <p:tgtEl>
                                          <p:spTgt spid="4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2" grpId="0" animBg="1"/>
      <p:bldP spid="43"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b="1" dirty="0">
                <a:solidFill>
                  <a:schemeClr val="accent1"/>
                </a:solidFill>
                <a:latin typeface="+mn-lt"/>
              </a:rPr>
              <a:t>Functionalities </a:t>
            </a:r>
          </a:p>
        </p:txBody>
      </p:sp>
      <p:sp>
        <p:nvSpPr>
          <p:cNvPr id="4" name="Freeform: Shape 3">
            <a:extLst>
              <a:ext uri="{FF2B5EF4-FFF2-40B4-BE49-F238E27FC236}">
                <a16:creationId xmlns:a16="http://schemas.microsoft.com/office/drawing/2014/main" id="{917709BF-ADB5-43C8-A62B-EA0D7383F3FC}"/>
              </a:ext>
            </a:extLst>
          </p:cNvPr>
          <p:cNvSpPr/>
          <p:nvPr/>
        </p:nvSpPr>
        <p:spPr>
          <a:xfrm>
            <a:off x="5974393" y="3044420"/>
            <a:ext cx="5997677" cy="3402848"/>
          </a:xfrm>
          <a:custGeom>
            <a:avLst/>
            <a:gdLst>
              <a:gd name="connsiteX0" fmla="*/ 11845474 w 11845539"/>
              <a:gd name="connsiteY0" fmla="*/ 4808480 h 6720697"/>
              <a:gd name="connsiteX1" fmla="*/ 11412966 w 11845539"/>
              <a:gd name="connsiteY1" fmla="*/ 3555624 h 6720697"/>
              <a:gd name="connsiteX2" fmla="*/ 11052612 w 11845539"/>
              <a:gd name="connsiteY2" fmla="*/ 3227842 h 6720697"/>
              <a:gd name="connsiteX3" fmla="*/ 10983482 w 11845539"/>
              <a:gd name="connsiteY3" fmla="*/ 2860891 h 6720697"/>
              <a:gd name="connsiteX4" fmla="*/ 11253267 w 11845539"/>
              <a:gd name="connsiteY4" fmla="*/ 2254322 h 6720697"/>
              <a:gd name="connsiteX5" fmla="*/ 11399978 w 11845539"/>
              <a:gd name="connsiteY5" fmla="*/ 1813018 h 6720697"/>
              <a:gd name="connsiteX6" fmla="*/ 11199805 w 11845539"/>
              <a:gd name="connsiteY6" fmla="*/ 976590 h 6720697"/>
              <a:gd name="connsiteX7" fmla="*/ 10262087 w 11845539"/>
              <a:gd name="connsiteY7" fmla="*/ 359370 h 6720697"/>
              <a:gd name="connsiteX8" fmla="*/ 8739652 w 11845539"/>
              <a:gd name="connsiteY8" fmla="*/ 2314 h 6720697"/>
              <a:gd name="connsiteX9" fmla="*/ 8738209 w 11845539"/>
              <a:gd name="connsiteY9" fmla="*/ 2314 h 6720697"/>
              <a:gd name="connsiteX10" fmla="*/ 7897039 w 11845539"/>
              <a:gd name="connsiteY10" fmla="*/ 27258 h 6720697"/>
              <a:gd name="connsiteX11" fmla="*/ 6377834 w 11845539"/>
              <a:gd name="connsiteY11" fmla="*/ 382390 h 6720697"/>
              <a:gd name="connsiteX12" fmla="*/ 5338208 w 11845539"/>
              <a:gd name="connsiteY12" fmla="*/ 777515 h 6720697"/>
              <a:gd name="connsiteX13" fmla="*/ 2418679 w 11845539"/>
              <a:gd name="connsiteY13" fmla="*/ 994388 h 6720697"/>
              <a:gd name="connsiteX14" fmla="*/ 1879522 w 11845539"/>
              <a:gd name="connsiteY14" fmla="*/ 962846 h 6720697"/>
              <a:gd name="connsiteX15" fmla="*/ 1336998 w 11845539"/>
              <a:gd name="connsiteY15" fmla="*/ 929793 h 6720697"/>
              <a:gd name="connsiteX16" fmla="*/ 229753 w 11845539"/>
              <a:gd name="connsiteY16" fmla="*/ 1615937 h 6720697"/>
              <a:gd name="connsiteX17" fmla="*/ 202541 w 11845539"/>
              <a:gd name="connsiteY17" fmla="*/ 3924705 h 6720697"/>
              <a:gd name="connsiteX18" fmla="*/ 495690 w 11845539"/>
              <a:gd name="connsiteY18" fmla="*/ 4626242 h 6720697"/>
              <a:gd name="connsiteX19" fmla="*/ 1447770 w 11845539"/>
              <a:gd name="connsiteY19" fmla="*/ 5741113 h 6720697"/>
              <a:gd name="connsiteX20" fmla="*/ 3634978 w 11845539"/>
              <a:gd name="connsiteY20" fmla="*/ 6356066 h 6720697"/>
              <a:gd name="connsiteX21" fmla="*/ 3641780 w 11845539"/>
              <a:gd name="connsiteY21" fmla="*/ 6355310 h 6720697"/>
              <a:gd name="connsiteX22" fmla="*/ 6362098 w 11845539"/>
              <a:gd name="connsiteY22" fmla="*/ 6419286 h 6720697"/>
              <a:gd name="connsiteX23" fmla="*/ 7762147 w 11845539"/>
              <a:gd name="connsiteY23" fmla="*/ 6644267 h 6720697"/>
              <a:gd name="connsiteX24" fmla="*/ 10242571 w 11845539"/>
              <a:gd name="connsiteY24" fmla="*/ 6623445 h 6720697"/>
              <a:gd name="connsiteX25" fmla="*/ 10965685 w 11845539"/>
              <a:gd name="connsiteY25" fmla="*/ 6400182 h 6720697"/>
              <a:gd name="connsiteX26" fmla="*/ 11845474 w 11845539"/>
              <a:gd name="connsiteY26" fmla="*/ 4808480 h 6720697"/>
              <a:gd name="connsiteX27" fmla="*/ 8836131 w 11845539"/>
              <a:gd name="connsiteY27" fmla="*/ 6627774 h 6720697"/>
              <a:gd name="connsiteX28" fmla="*/ 8817647 w 11845539"/>
              <a:gd name="connsiteY28" fmla="*/ 6621452 h 6720697"/>
              <a:gd name="connsiteX29" fmla="*/ 8900039 w 11845539"/>
              <a:gd name="connsiteY29" fmla="*/ 6630798 h 6720697"/>
              <a:gd name="connsiteX30" fmla="*/ 8836131 w 11845539"/>
              <a:gd name="connsiteY30" fmla="*/ 6627774 h 67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845539" h="6720697">
                <a:moveTo>
                  <a:pt x="11845474" y="4808480"/>
                </a:moveTo>
                <a:cubicBezTo>
                  <a:pt x="11849048" y="4357969"/>
                  <a:pt x="11706046" y="3904846"/>
                  <a:pt x="11412966" y="3555624"/>
                </a:cubicBezTo>
                <a:cubicBezTo>
                  <a:pt x="11305286" y="3427260"/>
                  <a:pt x="11179258" y="3334766"/>
                  <a:pt x="11052612" y="3227842"/>
                </a:cubicBezTo>
                <a:cubicBezTo>
                  <a:pt x="10945276" y="3137203"/>
                  <a:pt x="10945482" y="2986712"/>
                  <a:pt x="10983482" y="2860891"/>
                </a:cubicBezTo>
                <a:cubicBezTo>
                  <a:pt x="11047802" y="2648073"/>
                  <a:pt x="11166614" y="2457657"/>
                  <a:pt x="11253267" y="2254322"/>
                </a:cubicBezTo>
                <a:cubicBezTo>
                  <a:pt x="11312914" y="2114344"/>
                  <a:pt x="11374897" y="1963647"/>
                  <a:pt x="11399978" y="1813018"/>
                </a:cubicBezTo>
                <a:cubicBezTo>
                  <a:pt x="11451380" y="1517533"/>
                  <a:pt x="11401216" y="1209611"/>
                  <a:pt x="11199805" y="976590"/>
                </a:cubicBezTo>
                <a:cubicBezTo>
                  <a:pt x="10946375" y="683372"/>
                  <a:pt x="10608079" y="515633"/>
                  <a:pt x="10262087" y="359370"/>
                </a:cubicBezTo>
                <a:cubicBezTo>
                  <a:pt x="9794190" y="148064"/>
                  <a:pt x="9254689" y="10629"/>
                  <a:pt x="8739652" y="2314"/>
                </a:cubicBezTo>
                <a:cubicBezTo>
                  <a:pt x="8739171" y="2314"/>
                  <a:pt x="8738690" y="2314"/>
                  <a:pt x="8738209" y="2314"/>
                </a:cubicBezTo>
                <a:cubicBezTo>
                  <a:pt x="8457636" y="-2015"/>
                  <a:pt x="8177337" y="-3390"/>
                  <a:pt x="7897039" y="27258"/>
                </a:cubicBezTo>
                <a:cubicBezTo>
                  <a:pt x="7661819" y="52959"/>
                  <a:pt x="7303321" y="54814"/>
                  <a:pt x="6377834" y="382390"/>
                </a:cubicBezTo>
                <a:cubicBezTo>
                  <a:pt x="6028337" y="506150"/>
                  <a:pt x="5686743" y="652518"/>
                  <a:pt x="5338208" y="777515"/>
                </a:cubicBezTo>
                <a:cubicBezTo>
                  <a:pt x="4407155" y="1111413"/>
                  <a:pt x="3390275" y="1044414"/>
                  <a:pt x="2418679" y="994388"/>
                </a:cubicBezTo>
                <a:cubicBezTo>
                  <a:pt x="2238914" y="985111"/>
                  <a:pt x="2059149" y="974460"/>
                  <a:pt x="1879522" y="962846"/>
                </a:cubicBezTo>
                <a:cubicBezTo>
                  <a:pt x="1698795" y="951164"/>
                  <a:pt x="1518274" y="929656"/>
                  <a:pt x="1336998" y="929793"/>
                </a:cubicBezTo>
                <a:cubicBezTo>
                  <a:pt x="868276" y="930205"/>
                  <a:pt x="455903" y="1217101"/>
                  <a:pt x="229753" y="1615937"/>
                </a:cubicBezTo>
                <a:cubicBezTo>
                  <a:pt x="-144825" y="2276517"/>
                  <a:pt x="7384" y="3230384"/>
                  <a:pt x="202541" y="3924705"/>
                </a:cubicBezTo>
                <a:cubicBezTo>
                  <a:pt x="271121" y="4168583"/>
                  <a:pt x="370762" y="4405865"/>
                  <a:pt x="495690" y="4626242"/>
                </a:cubicBezTo>
                <a:cubicBezTo>
                  <a:pt x="739224" y="5056207"/>
                  <a:pt x="1054088" y="5440199"/>
                  <a:pt x="1447770" y="5741113"/>
                </a:cubicBezTo>
                <a:cubicBezTo>
                  <a:pt x="2086017" y="6229076"/>
                  <a:pt x="2843971" y="6404099"/>
                  <a:pt x="3634978" y="6356066"/>
                </a:cubicBezTo>
                <a:cubicBezTo>
                  <a:pt x="3637245" y="6355928"/>
                  <a:pt x="3639513" y="6355653"/>
                  <a:pt x="3641780" y="6355310"/>
                </a:cubicBezTo>
                <a:cubicBezTo>
                  <a:pt x="4538680" y="6224747"/>
                  <a:pt x="5467809" y="6298549"/>
                  <a:pt x="6362098" y="6419286"/>
                </a:cubicBezTo>
                <a:cubicBezTo>
                  <a:pt x="6829170" y="6482368"/>
                  <a:pt x="7291433" y="6590529"/>
                  <a:pt x="7762147" y="6644267"/>
                </a:cubicBezTo>
                <a:cubicBezTo>
                  <a:pt x="8589092" y="6738615"/>
                  <a:pt x="9419336" y="6760674"/>
                  <a:pt x="10242571" y="6623445"/>
                </a:cubicBezTo>
                <a:cubicBezTo>
                  <a:pt x="10490916" y="6581253"/>
                  <a:pt x="10744277" y="6525179"/>
                  <a:pt x="10965685" y="6400182"/>
                </a:cubicBezTo>
                <a:cubicBezTo>
                  <a:pt x="11544011" y="6073705"/>
                  <a:pt x="11840458" y="5443704"/>
                  <a:pt x="11845474" y="4808480"/>
                </a:cubicBezTo>
                <a:close/>
                <a:moveTo>
                  <a:pt x="8836131" y="6627774"/>
                </a:moveTo>
                <a:cubicBezTo>
                  <a:pt x="8829878" y="6625850"/>
                  <a:pt x="8823762" y="6623720"/>
                  <a:pt x="8817647" y="6621452"/>
                </a:cubicBezTo>
                <a:lnTo>
                  <a:pt x="8900039" y="6630798"/>
                </a:lnTo>
                <a:cubicBezTo>
                  <a:pt x="8883821" y="6636501"/>
                  <a:pt x="8862382" y="6635814"/>
                  <a:pt x="8836131" y="6627774"/>
                </a:cubicBezTo>
                <a:close/>
              </a:path>
            </a:pathLst>
          </a:custGeom>
          <a:solidFill>
            <a:schemeClr val="accent1">
              <a:alpha val="40000"/>
            </a:schemeClr>
          </a:solidFill>
          <a:ln w="6868" cap="flat">
            <a:noFill/>
            <a:prstDash val="solid"/>
            <a:miter/>
          </a:ln>
        </p:spPr>
        <p:txBody>
          <a:bodyPr rtlCol="0" anchor="ctr"/>
          <a:lstStyle/>
          <a:p>
            <a:endParaRPr lang="en-US"/>
          </a:p>
        </p:txBody>
      </p:sp>
      <p:grpSp>
        <p:nvGrpSpPr>
          <p:cNvPr id="3" name="그룹 2">
            <a:extLst>
              <a:ext uri="{FF2B5EF4-FFF2-40B4-BE49-F238E27FC236}">
                <a16:creationId xmlns:a16="http://schemas.microsoft.com/office/drawing/2014/main" id="{D1E9BE27-9574-407A-BF90-3D793076FFC7}"/>
              </a:ext>
            </a:extLst>
          </p:cNvPr>
          <p:cNvGrpSpPr/>
          <p:nvPr/>
        </p:nvGrpSpPr>
        <p:grpSpPr>
          <a:xfrm>
            <a:off x="6984636" y="2279234"/>
            <a:ext cx="1787678" cy="2978380"/>
            <a:chOff x="6984636" y="2279234"/>
            <a:chExt cx="1787678" cy="2978380"/>
          </a:xfrm>
        </p:grpSpPr>
        <p:sp>
          <p:nvSpPr>
            <p:cNvPr id="5" name="Freeform: Shape 4">
              <a:extLst>
                <a:ext uri="{FF2B5EF4-FFF2-40B4-BE49-F238E27FC236}">
                  <a16:creationId xmlns:a16="http://schemas.microsoft.com/office/drawing/2014/main" id="{7AC70EB2-E069-4C0F-81D8-EB3F99F3FFA1}"/>
                </a:ext>
              </a:extLst>
            </p:cNvPr>
            <p:cNvSpPr/>
            <p:nvPr/>
          </p:nvSpPr>
          <p:spPr>
            <a:xfrm>
              <a:off x="6984636" y="2279234"/>
              <a:ext cx="1787678" cy="2978380"/>
            </a:xfrm>
            <a:custGeom>
              <a:avLst/>
              <a:gdLst>
                <a:gd name="connsiteX0" fmla="*/ 3448241 w 3530701"/>
                <a:gd name="connsiteY0" fmla="*/ 5499411 h 5882364"/>
                <a:gd name="connsiteX1" fmla="*/ 446663 w 3530701"/>
                <a:gd name="connsiteY1" fmla="*/ 5877357 h 5882364"/>
                <a:gd name="connsiteX2" fmla="*/ 226768 w 3530701"/>
                <a:gd name="connsiteY2" fmla="*/ 5746794 h 5882364"/>
                <a:gd name="connsiteX3" fmla="*/ 0 w 3530701"/>
                <a:gd name="connsiteY3" fmla="*/ 287331 h 5882364"/>
                <a:gd name="connsiteX4" fmla="*/ 219896 w 3530701"/>
                <a:gd name="connsiteY4" fmla="*/ 101794 h 5882364"/>
                <a:gd name="connsiteX5" fmla="*/ 3164782 w 3530701"/>
                <a:gd name="connsiteY5" fmla="*/ 24 h 5882364"/>
                <a:gd name="connsiteX6" fmla="*/ 3331422 w 3530701"/>
                <a:gd name="connsiteY6" fmla="*/ 129350 h 5882364"/>
                <a:gd name="connsiteX7" fmla="*/ 3530702 w 3530701"/>
                <a:gd name="connsiteY7" fmla="*/ 5417019 h 5882364"/>
                <a:gd name="connsiteX8" fmla="*/ 3448241 w 3530701"/>
                <a:gd name="connsiteY8" fmla="*/ 5499411 h 588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01" h="5882364">
                  <a:moveTo>
                    <a:pt x="3448241" y="5499411"/>
                  </a:moveTo>
                  <a:lnTo>
                    <a:pt x="446663" y="5877357"/>
                  </a:lnTo>
                  <a:cubicBezTo>
                    <a:pt x="291706" y="5904020"/>
                    <a:pt x="224706" y="5818948"/>
                    <a:pt x="226768" y="5746794"/>
                  </a:cubicBezTo>
                  <a:lnTo>
                    <a:pt x="0" y="287331"/>
                  </a:lnTo>
                  <a:cubicBezTo>
                    <a:pt x="6734" y="225485"/>
                    <a:pt x="0" y="108666"/>
                    <a:pt x="219896" y="101794"/>
                  </a:cubicBezTo>
                  <a:lnTo>
                    <a:pt x="3164782" y="24"/>
                  </a:lnTo>
                  <a:cubicBezTo>
                    <a:pt x="3270606" y="-1282"/>
                    <a:pt x="3328192" y="51836"/>
                    <a:pt x="3331422" y="129350"/>
                  </a:cubicBezTo>
                  <a:lnTo>
                    <a:pt x="3530702" y="5417019"/>
                  </a:lnTo>
                  <a:cubicBezTo>
                    <a:pt x="3530702" y="5462304"/>
                    <a:pt x="3493595" y="5499411"/>
                    <a:pt x="3448241" y="5499411"/>
                  </a:cubicBezTo>
                  <a:close/>
                </a:path>
              </a:pathLst>
            </a:custGeom>
            <a:solidFill>
              <a:srgbClr val="2F6781"/>
            </a:solidFill>
            <a:ln w="686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95203F-F20E-42E5-8FF1-33C383C15668}"/>
                </a:ext>
              </a:extLst>
            </p:cNvPr>
            <p:cNvSpPr/>
            <p:nvPr/>
          </p:nvSpPr>
          <p:spPr>
            <a:xfrm>
              <a:off x="7081123" y="2456746"/>
              <a:ext cx="1651560" cy="2554216"/>
            </a:xfrm>
            <a:custGeom>
              <a:avLst/>
              <a:gdLst>
                <a:gd name="connsiteX0" fmla="*/ 3261731 w 3261866"/>
                <a:gd name="connsiteY0" fmla="*/ 4644435 h 5044631"/>
                <a:gd name="connsiteX1" fmla="*/ 3233763 w 3261866"/>
                <a:gd name="connsiteY1" fmla="*/ 4678794 h 5044631"/>
                <a:gd name="connsiteX2" fmla="*/ 246616 w 3261866"/>
                <a:gd name="connsiteY2" fmla="*/ 5041416 h 5044631"/>
                <a:gd name="connsiteX3" fmla="*/ 200506 w 3261866"/>
                <a:gd name="connsiteY3" fmla="*/ 5004584 h 5044631"/>
                <a:gd name="connsiteX4" fmla="*/ 126 w 3261866"/>
                <a:gd name="connsiteY4" fmla="*/ 161172 h 5044631"/>
                <a:gd name="connsiteX5" fmla="*/ 32836 w 3261866"/>
                <a:gd name="connsiteY5" fmla="*/ 126195 h 5044631"/>
                <a:gd name="connsiteX6" fmla="*/ 3060870 w 3261866"/>
                <a:gd name="connsiteY6" fmla="*/ 99 h 5044631"/>
                <a:gd name="connsiteX7" fmla="*/ 3086845 w 3261866"/>
                <a:gd name="connsiteY7" fmla="*/ 23325 h 5044631"/>
                <a:gd name="connsiteX8" fmla="*/ 3261731 w 3261866"/>
                <a:gd name="connsiteY8" fmla="*/ 4644435 h 504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866" h="5044631">
                  <a:moveTo>
                    <a:pt x="3261731" y="4644435"/>
                  </a:moveTo>
                  <a:cubicBezTo>
                    <a:pt x="3262968" y="4668486"/>
                    <a:pt x="3255959" y="4675702"/>
                    <a:pt x="3233763" y="4678794"/>
                  </a:cubicBezTo>
                  <a:cubicBezTo>
                    <a:pt x="2951884" y="4717826"/>
                    <a:pt x="400405" y="5019152"/>
                    <a:pt x="246616" y="5041416"/>
                  </a:cubicBezTo>
                  <a:cubicBezTo>
                    <a:pt x="201881" y="5047876"/>
                    <a:pt x="202293" y="5048563"/>
                    <a:pt x="200506" y="5004584"/>
                  </a:cubicBezTo>
                  <a:cubicBezTo>
                    <a:pt x="178448" y="4479032"/>
                    <a:pt x="15450" y="514243"/>
                    <a:pt x="126" y="161172"/>
                  </a:cubicBezTo>
                  <a:cubicBezTo>
                    <a:pt x="-1111" y="133411"/>
                    <a:pt x="6517" y="127226"/>
                    <a:pt x="32836" y="126195"/>
                  </a:cubicBezTo>
                  <a:cubicBezTo>
                    <a:pt x="367833" y="113139"/>
                    <a:pt x="2803729" y="11437"/>
                    <a:pt x="3060870" y="99"/>
                  </a:cubicBezTo>
                  <a:cubicBezTo>
                    <a:pt x="3080248" y="-726"/>
                    <a:pt x="3086089" y="3328"/>
                    <a:pt x="3086845" y="23325"/>
                  </a:cubicBezTo>
                  <a:cubicBezTo>
                    <a:pt x="3097702" y="304448"/>
                    <a:pt x="3254722" y="4509681"/>
                    <a:pt x="3261731" y="4644435"/>
                  </a:cubicBezTo>
                  <a:close/>
                </a:path>
              </a:pathLst>
            </a:custGeom>
            <a:solidFill>
              <a:schemeClr val="accent2">
                <a:lumMod val="20000"/>
                <a:lumOff val="80000"/>
              </a:schemeClr>
            </a:solidFill>
            <a:ln w="6868" cap="flat">
              <a:noFill/>
              <a:prstDash val="solid"/>
              <a:miter/>
            </a:ln>
          </p:spPr>
          <p:txBody>
            <a:bodyPr rtlCol="0" anchor="ctr"/>
            <a:lstStyle/>
            <a:p>
              <a:endParaRPr lang="en-US"/>
            </a:p>
          </p:txBody>
        </p:sp>
        <p:sp>
          <p:nvSpPr>
            <p:cNvPr id="137" name="자유형: 도형 136">
              <a:extLst>
                <a:ext uri="{FF2B5EF4-FFF2-40B4-BE49-F238E27FC236}">
                  <a16:creationId xmlns:a16="http://schemas.microsoft.com/office/drawing/2014/main" id="{10BC315A-B2AD-4D77-BC56-92DD0FAD14BB}"/>
                </a:ext>
              </a:extLst>
            </p:cNvPr>
            <p:cNvSpPr/>
            <p:nvPr/>
          </p:nvSpPr>
          <p:spPr>
            <a:xfrm>
              <a:off x="7435904" y="3142827"/>
              <a:ext cx="1043179" cy="1052098"/>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lumMod val="60000"/>
                <a:lumOff val="40000"/>
              </a:schemeClr>
            </a:solidFill>
            <a:ln w="7691" cap="flat">
              <a:noFill/>
              <a:prstDash val="solid"/>
              <a:miter/>
            </a:ln>
          </p:spPr>
          <p:txBody>
            <a:bodyPr rtlCol="0" anchor="ctr"/>
            <a:lstStyle/>
            <a:p>
              <a:endParaRPr lang="ko-KR" altLang="en-US"/>
            </a:p>
          </p:txBody>
        </p:sp>
      </p:grpSp>
      <p:grpSp>
        <p:nvGrpSpPr>
          <p:cNvPr id="21" name="그룹 20">
            <a:extLst>
              <a:ext uri="{FF2B5EF4-FFF2-40B4-BE49-F238E27FC236}">
                <a16:creationId xmlns:a16="http://schemas.microsoft.com/office/drawing/2014/main" id="{C3E8A192-34C4-4BE2-8F2E-9453BE21AE27}"/>
              </a:ext>
            </a:extLst>
          </p:cNvPr>
          <p:cNvGrpSpPr/>
          <p:nvPr/>
        </p:nvGrpSpPr>
        <p:grpSpPr>
          <a:xfrm>
            <a:off x="8094043" y="2263749"/>
            <a:ext cx="3000779" cy="3429796"/>
            <a:chOff x="8094043" y="2263749"/>
            <a:chExt cx="3000779" cy="3429796"/>
          </a:xfrm>
        </p:grpSpPr>
        <p:grpSp>
          <p:nvGrpSpPr>
            <p:cNvPr id="41" name="그룹 40">
              <a:extLst>
                <a:ext uri="{FF2B5EF4-FFF2-40B4-BE49-F238E27FC236}">
                  <a16:creationId xmlns:a16="http://schemas.microsoft.com/office/drawing/2014/main" id="{52D72F6D-3996-46C4-9908-A77DD5C2F8C3}"/>
                </a:ext>
              </a:extLst>
            </p:cNvPr>
            <p:cNvGrpSpPr/>
            <p:nvPr/>
          </p:nvGrpSpPr>
          <p:grpSpPr>
            <a:xfrm>
              <a:off x="8094043" y="3355151"/>
              <a:ext cx="800449" cy="686186"/>
              <a:chOff x="2168079" y="3726470"/>
              <a:chExt cx="1151488" cy="987115"/>
            </a:xfrm>
          </p:grpSpPr>
          <p:sp>
            <p:nvSpPr>
              <p:cNvPr id="8" name="Freeform: Shape 7">
                <a:extLst>
                  <a:ext uri="{FF2B5EF4-FFF2-40B4-BE49-F238E27FC236}">
                    <a16:creationId xmlns:a16="http://schemas.microsoft.com/office/drawing/2014/main" id="{748A3534-E587-45D4-BEF6-8E5850625A9D}"/>
                  </a:ext>
                </a:extLst>
              </p:cNvPr>
              <p:cNvSpPr/>
              <p:nvPr/>
            </p:nvSpPr>
            <p:spPr>
              <a:xfrm>
                <a:off x="2168079" y="3726470"/>
                <a:ext cx="1151488" cy="987115"/>
              </a:xfrm>
              <a:custGeom>
                <a:avLst/>
                <a:gdLst>
                  <a:gd name="connsiteX0" fmla="*/ 12960 w 2274214"/>
                  <a:gd name="connsiteY0" fmla="*/ 503679 h 1949573"/>
                  <a:gd name="connsiteX1" fmla="*/ 236429 w 2274214"/>
                  <a:gd name="connsiteY1" fmla="*/ 196787 h 1949573"/>
                  <a:gd name="connsiteX2" fmla="*/ 1820572 w 2274214"/>
                  <a:gd name="connsiteY2" fmla="*/ 6646 h 1949573"/>
                  <a:gd name="connsiteX3" fmla="*/ 2034765 w 2274214"/>
                  <a:gd name="connsiteY3" fmla="*/ 176927 h 1949573"/>
                  <a:gd name="connsiteX4" fmla="*/ 2267304 w 2274214"/>
                  <a:gd name="connsiteY4" fmla="*/ 1389790 h 1949573"/>
                  <a:gd name="connsiteX5" fmla="*/ 2081080 w 2274214"/>
                  <a:gd name="connsiteY5" fmla="*/ 1626522 h 1949573"/>
                  <a:gd name="connsiteX6" fmla="*/ 642687 w 2274214"/>
                  <a:gd name="connsiteY6" fmla="*/ 1933689 h 1949573"/>
                  <a:gd name="connsiteX7" fmla="*/ 269413 w 2274214"/>
                  <a:gd name="connsiteY7" fmla="*/ 1737707 h 1949573"/>
                  <a:gd name="connsiteX8" fmla="*/ 12960 w 2274214"/>
                  <a:gd name="connsiteY8" fmla="*/ 503679 h 1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214" h="1949573">
                    <a:moveTo>
                      <a:pt x="12960" y="503679"/>
                    </a:moveTo>
                    <a:cubicBezTo>
                      <a:pt x="-52321" y="215684"/>
                      <a:pt x="145654" y="211767"/>
                      <a:pt x="236429" y="196787"/>
                    </a:cubicBezTo>
                    <a:lnTo>
                      <a:pt x="1820572" y="6646"/>
                    </a:lnTo>
                    <a:cubicBezTo>
                      <a:pt x="1937048" y="-21460"/>
                      <a:pt x="2009202" y="40386"/>
                      <a:pt x="2034765" y="176927"/>
                    </a:cubicBezTo>
                    <a:lnTo>
                      <a:pt x="2267304" y="1389790"/>
                    </a:lnTo>
                    <a:cubicBezTo>
                      <a:pt x="2272458" y="1415078"/>
                      <a:pt x="2318430" y="1571136"/>
                      <a:pt x="2081080" y="1626522"/>
                    </a:cubicBezTo>
                    <a:cubicBezTo>
                      <a:pt x="1801812" y="1691666"/>
                      <a:pt x="1166039" y="1833980"/>
                      <a:pt x="642687" y="1933689"/>
                    </a:cubicBezTo>
                    <a:cubicBezTo>
                      <a:pt x="354829" y="1988594"/>
                      <a:pt x="298138" y="1895825"/>
                      <a:pt x="269413" y="1737707"/>
                    </a:cubicBezTo>
                    <a:cubicBezTo>
                      <a:pt x="189908" y="1370137"/>
                      <a:pt x="12960" y="503679"/>
                      <a:pt x="12960" y="503679"/>
                    </a:cubicBezTo>
                    <a:close/>
                  </a:path>
                </a:pathLst>
              </a:custGeom>
              <a:solidFill>
                <a:schemeClr val="accent1"/>
              </a:solidFill>
              <a:ln w="68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091F016-0E5B-437F-9134-5F77C20D81FF}"/>
                  </a:ext>
                </a:extLst>
              </p:cNvPr>
              <p:cNvSpPr/>
              <p:nvPr/>
            </p:nvSpPr>
            <p:spPr>
              <a:xfrm>
                <a:off x="2547888" y="3946358"/>
                <a:ext cx="478329" cy="496948"/>
              </a:xfrm>
              <a:custGeom>
                <a:avLst/>
                <a:gdLst>
                  <a:gd name="connsiteX0" fmla="*/ 168 w 944710"/>
                  <a:gd name="connsiteY0" fmla="*/ 581614 h 981482"/>
                  <a:gd name="connsiteX1" fmla="*/ 8964 w 944710"/>
                  <a:gd name="connsiteY1" fmla="*/ 552616 h 981482"/>
                  <a:gd name="connsiteX2" fmla="*/ 109910 w 944710"/>
                  <a:gd name="connsiteY2" fmla="*/ 378211 h 981482"/>
                  <a:gd name="connsiteX3" fmla="*/ 174023 w 944710"/>
                  <a:gd name="connsiteY3" fmla="*/ 367903 h 981482"/>
                  <a:gd name="connsiteX4" fmla="*/ 371792 w 944710"/>
                  <a:gd name="connsiteY4" fmla="*/ 525335 h 981482"/>
                  <a:gd name="connsiteX5" fmla="*/ 431714 w 944710"/>
                  <a:gd name="connsiteY5" fmla="*/ 516608 h 981482"/>
                  <a:gd name="connsiteX6" fmla="*/ 571760 w 944710"/>
                  <a:gd name="connsiteY6" fmla="*/ 270325 h 981482"/>
                  <a:gd name="connsiteX7" fmla="*/ 708714 w 944710"/>
                  <a:gd name="connsiteY7" fmla="*/ 25690 h 981482"/>
                  <a:gd name="connsiteX8" fmla="*/ 767948 w 944710"/>
                  <a:gd name="connsiteY8" fmla="*/ 14489 h 981482"/>
                  <a:gd name="connsiteX9" fmla="*/ 923180 w 944710"/>
                  <a:gd name="connsiteY9" fmla="*/ 142922 h 981482"/>
                  <a:gd name="connsiteX10" fmla="*/ 934519 w 944710"/>
                  <a:gd name="connsiteY10" fmla="*/ 215007 h 981482"/>
                  <a:gd name="connsiteX11" fmla="*/ 525169 w 944710"/>
                  <a:gd name="connsiteY11" fmla="*/ 952345 h 981482"/>
                  <a:gd name="connsiteX12" fmla="*/ 460025 w 944710"/>
                  <a:gd name="connsiteY12" fmla="*/ 966295 h 981482"/>
                  <a:gd name="connsiteX13" fmla="*/ 143925 w 944710"/>
                  <a:gd name="connsiteY13" fmla="*/ 716095 h 981482"/>
                  <a:gd name="connsiteX14" fmla="*/ 25937 w 944710"/>
                  <a:gd name="connsiteY14" fmla="*/ 623051 h 981482"/>
                  <a:gd name="connsiteX15" fmla="*/ 168 w 944710"/>
                  <a:gd name="connsiteY15" fmla="*/ 581614 h 98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4710" h="981482">
                    <a:moveTo>
                      <a:pt x="168" y="581614"/>
                    </a:moveTo>
                    <a:cubicBezTo>
                      <a:pt x="-863" y="570757"/>
                      <a:pt x="3741" y="561549"/>
                      <a:pt x="8964" y="552616"/>
                    </a:cubicBezTo>
                    <a:cubicBezTo>
                      <a:pt x="42567" y="494481"/>
                      <a:pt x="76101" y="436277"/>
                      <a:pt x="109910" y="378211"/>
                    </a:cubicBezTo>
                    <a:cubicBezTo>
                      <a:pt x="129563" y="344539"/>
                      <a:pt x="142482" y="342753"/>
                      <a:pt x="174023" y="367903"/>
                    </a:cubicBezTo>
                    <a:cubicBezTo>
                      <a:pt x="239923" y="420403"/>
                      <a:pt x="306167" y="472491"/>
                      <a:pt x="371792" y="525335"/>
                    </a:cubicBezTo>
                    <a:cubicBezTo>
                      <a:pt x="399004" y="547256"/>
                      <a:pt x="414534" y="546362"/>
                      <a:pt x="431714" y="516608"/>
                    </a:cubicBezTo>
                    <a:cubicBezTo>
                      <a:pt x="478922" y="434834"/>
                      <a:pt x="525444" y="352579"/>
                      <a:pt x="571760" y="270325"/>
                    </a:cubicBezTo>
                    <a:cubicBezTo>
                      <a:pt x="617594" y="188894"/>
                      <a:pt x="662673" y="106983"/>
                      <a:pt x="708714" y="25690"/>
                    </a:cubicBezTo>
                    <a:cubicBezTo>
                      <a:pt x="726030" y="-4820"/>
                      <a:pt x="740530" y="-7638"/>
                      <a:pt x="767948" y="14489"/>
                    </a:cubicBezTo>
                    <a:cubicBezTo>
                      <a:pt x="820173" y="56751"/>
                      <a:pt x="871505" y="99974"/>
                      <a:pt x="923180" y="142922"/>
                    </a:cubicBezTo>
                    <a:cubicBezTo>
                      <a:pt x="948057" y="163606"/>
                      <a:pt x="950736" y="185871"/>
                      <a:pt x="934519" y="215007"/>
                    </a:cubicBezTo>
                    <a:cubicBezTo>
                      <a:pt x="797496" y="460466"/>
                      <a:pt x="661505" y="706543"/>
                      <a:pt x="525169" y="952345"/>
                    </a:cubicBezTo>
                    <a:cubicBezTo>
                      <a:pt x="506615" y="985742"/>
                      <a:pt x="490948" y="990483"/>
                      <a:pt x="460025" y="966295"/>
                    </a:cubicBezTo>
                    <a:cubicBezTo>
                      <a:pt x="354131" y="883628"/>
                      <a:pt x="249200" y="799586"/>
                      <a:pt x="143925" y="716095"/>
                    </a:cubicBezTo>
                    <a:cubicBezTo>
                      <a:pt x="104687" y="684966"/>
                      <a:pt x="65381" y="653905"/>
                      <a:pt x="25937" y="623051"/>
                    </a:cubicBezTo>
                    <a:cubicBezTo>
                      <a:pt x="12125" y="612263"/>
                      <a:pt x="-1687" y="601817"/>
                      <a:pt x="168" y="581614"/>
                    </a:cubicBezTo>
                    <a:close/>
                  </a:path>
                </a:pathLst>
              </a:custGeom>
              <a:solidFill>
                <a:srgbClr val="F2F5F6"/>
              </a:solidFill>
              <a:ln w="6868" cap="flat">
                <a:noFill/>
                <a:prstDash val="solid"/>
                <a:miter/>
              </a:ln>
            </p:spPr>
            <p:txBody>
              <a:bodyPr rtlCol="0" anchor="ctr"/>
              <a:lstStyle/>
              <a:p>
                <a:endParaRPr lang="en-US"/>
              </a:p>
            </p:txBody>
          </p:sp>
        </p:grpSp>
        <p:grpSp>
          <p:nvGrpSpPr>
            <p:cNvPr id="40" name="그룹 39">
              <a:extLst>
                <a:ext uri="{FF2B5EF4-FFF2-40B4-BE49-F238E27FC236}">
                  <a16:creationId xmlns:a16="http://schemas.microsoft.com/office/drawing/2014/main" id="{79D7B2B8-76C3-4D0E-9F56-8AEC83956B33}"/>
                </a:ext>
              </a:extLst>
            </p:cNvPr>
            <p:cNvGrpSpPr/>
            <p:nvPr/>
          </p:nvGrpSpPr>
          <p:grpSpPr>
            <a:xfrm>
              <a:off x="8600039" y="2263749"/>
              <a:ext cx="2494783" cy="3429796"/>
              <a:chOff x="3026089" y="2857137"/>
              <a:chExt cx="2494783" cy="3429796"/>
            </a:xfrm>
          </p:grpSpPr>
          <p:sp>
            <p:nvSpPr>
              <p:cNvPr id="6" name="Freeform: Shape 5">
                <a:extLst>
                  <a:ext uri="{FF2B5EF4-FFF2-40B4-BE49-F238E27FC236}">
                    <a16:creationId xmlns:a16="http://schemas.microsoft.com/office/drawing/2014/main" id="{74B4458E-D873-484E-8C3B-AB2B0416D3F5}"/>
                  </a:ext>
                </a:extLst>
              </p:cNvPr>
              <p:cNvSpPr/>
              <p:nvPr/>
            </p:nvSpPr>
            <p:spPr>
              <a:xfrm>
                <a:off x="3094022" y="5157609"/>
                <a:ext cx="1699021" cy="913217"/>
              </a:xfrm>
              <a:custGeom>
                <a:avLst/>
                <a:gdLst>
                  <a:gd name="connsiteX0" fmla="*/ 2838162 w 3355603"/>
                  <a:gd name="connsiteY0" fmla="*/ 1584217 h 1803622"/>
                  <a:gd name="connsiteX1" fmla="*/ 2884271 w 3355603"/>
                  <a:gd name="connsiteY1" fmla="*/ 1555424 h 1803622"/>
                  <a:gd name="connsiteX2" fmla="*/ 3267577 w 3355603"/>
                  <a:gd name="connsiteY2" fmla="*/ 1540101 h 1803622"/>
                  <a:gd name="connsiteX3" fmla="*/ 3291009 w 3355603"/>
                  <a:gd name="connsiteY3" fmla="*/ 1536115 h 1803622"/>
                  <a:gd name="connsiteX4" fmla="*/ 3286337 w 3355603"/>
                  <a:gd name="connsiteY4" fmla="*/ 1528075 h 1803622"/>
                  <a:gd name="connsiteX5" fmla="*/ 3332652 w 3355603"/>
                  <a:gd name="connsiteY5" fmla="*/ 1525051 h 1803622"/>
                  <a:gd name="connsiteX6" fmla="*/ 3352030 w 3355603"/>
                  <a:gd name="connsiteY6" fmla="*/ 1450974 h 1803622"/>
                  <a:gd name="connsiteX7" fmla="*/ 3355604 w 3355603"/>
                  <a:gd name="connsiteY7" fmla="*/ 1419433 h 1803622"/>
                  <a:gd name="connsiteX8" fmla="*/ 3342478 w 3355603"/>
                  <a:gd name="connsiteY8" fmla="*/ 1254786 h 1803622"/>
                  <a:gd name="connsiteX9" fmla="*/ 3282419 w 3355603"/>
                  <a:gd name="connsiteY9" fmla="*/ 1046366 h 1803622"/>
                  <a:gd name="connsiteX10" fmla="*/ 3269364 w 3355603"/>
                  <a:gd name="connsiteY10" fmla="*/ 1018947 h 1803622"/>
                  <a:gd name="connsiteX11" fmla="*/ 3218444 w 3355603"/>
                  <a:gd name="connsiteY11" fmla="*/ 982252 h 1803622"/>
                  <a:gd name="connsiteX12" fmla="*/ 3088430 w 3355603"/>
                  <a:gd name="connsiteY12" fmla="*/ 976480 h 1803622"/>
                  <a:gd name="connsiteX13" fmla="*/ 2850737 w 3355603"/>
                  <a:gd name="connsiteY13" fmla="*/ 963699 h 1803622"/>
                  <a:gd name="connsiteX14" fmla="*/ 3004183 w 3355603"/>
                  <a:gd name="connsiteY14" fmla="*/ 916009 h 1803622"/>
                  <a:gd name="connsiteX15" fmla="*/ 3296301 w 3355603"/>
                  <a:gd name="connsiteY15" fmla="*/ 702710 h 1803622"/>
                  <a:gd name="connsiteX16" fmla="*/ 3105954 w 3355603"/>
                  <a:gd name="connsiteY16" fmla="*/ 720027 h 1803622"/>
                  <a:gd name="connsiteX17" fmla="*/ 2727183 w 3355603"/>
                  <a:gd name="connsiteY17" fmla="*/ 590769 h 1803622"/>
                  <a:gd name="connsiteX18" fmla="*/ 2312474 w 3355603"/>
                  <a:gd name="connsiteY18" fmla="*/ 317343 h 1803622"/>
                  <a:gd name="connsiteX19" fmla="*/ 1839491 w 3355603"/>
                  <a:gd name="connsiteY19" fmla="*/ 80748 h 1803622"/>
                  <a:gd name="connsiteX20" fmla="*/ 1146063 w 3355603"/>
                  <a:gd name="connsiteY20" fmla="*/ 12924 h 1803622"/>
                  <a:gd name="connsiteX21" fmla="*/ 340077 w 3355603"/>
                  <a:gd name="connsiteY21" fmla="*/ 315212 h 1803622"/>
                  <a:gd name="connsiteX22" fmla="*/ 51601 w 3355603"/>
                  <a:gd name="connsiteY22" fmla="*/ 627327 h 1803622"/>
                  <a:gd name="connsiteX23" fmla="*/ 878272 w 3355603"/>
                  <a:gd name="connsiteY23" fmla="*/ 1437849 h 1803622"/>
                  <a:gd name="connsiteX24" fmla="*/ 1878729 w 3355603"/>
                  <a:gd name="connsiteY24" fmla="*/ 1678910 h 1803622"/>
                  <a:gd name="connsiteX25" fmla="*/ 2660390 w 3355603"/>
                  <a:gd name="connsiteY25" fmla="*/ 1799440 h 1803622"/>
                  <a:gd name="connsiteX26" fmla="*/ 2805177 w 3355603"/>
                  <a:gd name="connsiteY26" fmla="*/ 1733059 h 1803622"/>
                  <a:gd name="connsiteX27" fmla="*/ 2838093 w 3355603"/>
                  <a:gd name="connsiteY27" fmla="*/ 1585385 h 1803622"/>
                  <a:gd name="connsiteX28" fmla="*/ 2838162 w 3355603"/>
                  <a:gd name="connsiteY28" fmla="*/ 1584217 h 1803622"/>
                  <a:gd name="connsiteX29" fmla="*/ 2838024 w 3355603"/>
                  <a:gd name="connsiteY29" fmla="*/ 1585042 h 1803622"/>
                  <a:gd name="connsiteX30" fmla="*/ 1668522 w 3355603"/>
                  <a:gd name="connsiteY30" fmla="*/ 1503131 h 1803622"/>
                  <a:gd name="connsiteX31" fmla="*/ 1675394 w 3355603"/>
                  <a:gd name="connsiteY31" fmla="*/ 1503886 h 1803622"/>
                  <a:gd name="connsiteX32" fmla="*/ 1668522 w 3355603"/>
                  <a:gd name="connsiteY32" fmla="*/ 1503131 h 180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55603" h="1803622">
                    <a:moveTo>
                      <a:pt x="2838162" y="1584217"/>
                    </a:moveTo>
                    <a:cubicBezTo>
                      <a:pt x="2841116" y="1558792"/>
                      <a:pt x="2858640" y="1555219"/>
                      <a:pt x="2884271" y="1555424"/>
                    </a:cubicBezTo>
                    <a:cubicBezTo>
                      <a:pt x="3012223" y="1556318"/>
                      <a:pt x="3140106" y="1551989"/>
                      <a:pt x="3267577" y="1540101"/>
                    </a:cubicBezTo>
                    <a:cubicBezTo>
                      <a:pt x="3275411" y="1539345"/>
                      <a:pt x="3283176" y="1537421"/>
                      <a:pt x="3291009" y="1536115"/>
                    </a:cubicBezTo>
                    <a:cubicBezTo>
                      <a:pt x="3291147" y="1532129"/>
                      <a:pt x="3275411" y="1532129"/>
                      <a:pt x="3286337" y="1528075"/>
                    </a:cubicBezTo>
                    <a:cubicBezTo>
                      <a:pt x="3300699" y="1522784"/>
                      <a:pt x="3321451" y="1544155"/>
                      <a:pt x="3332652" y="1525051"/>
                    </a:cubicBezTo>
                    <a:cubicBezTo>
                      <a:pt x="3345502" y="1503131"/>
                      <a:pt x="3352168" y="1477774"/>
                      <a:pt x="3352030" y="1450974"/>
                    </a:cubicBezTo>
                    <a:cubicBezTo>
                      <a:pt x="3351961" y="1440941"/>
                      <a:pt x="3342135" y="1428297"/>
                      <a:pt x="3355604" y="1419433"/>
                    </a:cubicBezTo>
                    <a:cubicBezTo>
                      <a:pt x="3345434" y="1365146"/>
                      <a:pt x="3355535" y="1309691"/>
                      <a:pt x="3342478" y="1254786"/>
                    </a:cubicBezTo>
                    <a:cubicBezTo>
                      <a:pt x="3325643" y="1184213"/>
                      <a:pt x="3302898" y="1115702"/>
                      <a:pt x="3282419" y="1046366"/>
                    </a:cubicBezTo>
                    <a:cubicBezTo>
                      <a:pt x="3277953" y="1037295"/>
                      <a:pt x="3271838" y="1028568"/>
                      <a:pt x="3269364" y="1018947"/>
                    </a:cubicBezTo>
                    <a:cubicBezTo>
                      <a:pt x="3262354" y="992148"/>
                      <a:pt x="3247649" y="981497"/>
                      <a:pt x="3218444" y="982252"/>
                    </a:cubicBezTo>
                    <a:cubicBezTo>
                      <a:pt x="3175220" y="983352"/>
                      <a:pt x="3131791" y="978748"/>
                      <a:pt x="3088430" y="976480"/>
                    </a:cubicBezTo>
                    <a:cubicBezTo>
                      <a:pt x="3009199" y="972288"/>
                      <a:pt x="2929968" y="967959"/>
                      <a:pt x="2850737" y="963699"/>
                    </a:cubicBezTo>
                    <a:cubicBezTo>
                      <a:pt x="2902619" y="948375"/>
                      <a:pt x="2954294" y="935044"/>
                      <a:pt x="3004183" y="916009"/>
                    </a:cubicBezTo>
                    <a:cubicBezTo>
                      <a:pt x="3120933" y="871549"/>
                      <a:pt x="3229920" y="816231"/>
                      <a:pt x="3296301" y="702710"/>
                    </a:cubicBezTo>
                    <a:cubicBezTo>
                      <a:pt x="3233081" y="710406"/>
                      <a:pt x="3170617" y="724012"/>
                      <a:pt x="3105954" y="720027"/>
                    </a:cubicBezTo>
                    <a:cubicBezTo>
                      <a:pt x="2967625" y="711437"/>
                      <a:pt x="2844690" y="659143"/>
                      <a:pt x="2727183" y="590769"/>
                    </a:cubicBezTo>
                    <a:cubicBezTo>
                      <a:pt x="2583907" y="507346"/>
                      <a:pt x="2451695" y="407019"/>
                      <a:pt x="2312474" y="317343"/>
                    </a:cubicBezTo>
                    <a:cubicBezTo>
                      <a:pt x="2163425" y="221276"/>
                      <a:pt x="2009361" y="135173"/>
                      <a:pt x="1839491" y="80748"/>
                    </a:cubicBezTo>
                    <a:cubicBezTo>
                      <a:pt x="1613685" y="3716"/>
                      <a:pt x="1382314" y="-16556"/>
                      <a:pt x="1146063" y="12924"/>
                    </a:cubicBezTo>
                    <a:cubicBezTo>
                      <a:pt x="991999" y="33059"/>
                      <a:pt x="435319" y="229728"/>
                      <a:pt x="340077" y="315212"/>
                    </a:cubicBezTo>
                    <a:cubicBezTo>
                      <a:pt x="233221" y="411073"/>
                      <a:pt x="108224" y="517241"/>
                      <a:pt x="51601" y="627327"/>
                    </a:cubicBezTo>
                    <a:cubicBezTo>
                      <a:pt x="-200867" y="1118313"/>
                      <a:pt x="537295" y="1331749"/>
                      <a:pt x="878272" y="1437849"/>
                    </a:cubicBezTo>
                    <a:cubicBezTo>
                      <a:pt x="1205504" y="1539620"/>
                      <a:pt x="1545311" y="1615965"/>
                      <a:pt x="1878729" y="1678910"/>
                    </a:cubicBezTo>
                    <a:cubicBezTo>
                      <a:pt x="2137931" y="1727905"/>
                      <a:pt x="2398302" y="1769411"/>
                      <a:pt x="2660390" y="1799440"/>
                    </a:cubicBezTo>
                    <a:cubicBezTo>
                      <a:pt x="2739277" y="1808511"/>
                      <a:pt x="2772056" y="1809267"/>
                      <a:pt x="2805177" y="1733059"/>
                    </a:cubicBezTo>
                    <a:cubicBezTo>
                      <a:pt x="2816653" y="1706672"/>
                      <a:pt x="2848126" y="1629433"/>
                      <a:pt x="2838093" y="1585385"/>
                    </a:cubicBezTo>
                    <a:cubicBezTo>
                      <a:pt x="2838162" y="1584973"/>
                      <a:pt x="2838162" y="1584629"/>
                      <a:pt x="2838162" y="1584217"/>
                    </a:cubicBezTo>
                    <a:cubicBezTo>
                      <a:pt x="2838162" y="1584492"/>
                      <a:pt x="2838093" y="1584767"/>
                      <a:pt x="2838024" y="1585042"/>
                    </a:cubicBezTo>
                    <a:moveTo>
                      <a:pt x="1668522" y="1503131"/>
                    </a:moveTo>
                    <a:cubicBezTo>
                      <a:pt x="1670790" y="1503405"/>
                      <a:pt x="1673126" y="1503680"/>
                      <a:pt x="1675394" y="1503886"/>
                    </a:cubicBezTo>
                    <a:cubicBezTo>
                      <a:pt x="1673126" y="1503612"/>
                      <a:pt x="1670790" y="1503405"/>
                      <a:pt x="1668522" y="1503131"/>
                    </a:cubicBezTo>
                    <a:close/>
                  </a:path>
                </a:pathLst>
              </a:custGeom>
              <a:solidFill>
                <a:srgbClr val="21475A"/>
              </a:solidFill>
              <a:ln w="68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9A431D9-7CAD-4D94-93FD-B056F239BC93}"/>
                  </a:ext>
                </a:extLst>
              </p:cNvPr>
              <p:cNvSpPr/>
              <p:nvPr/>
            </p:nvSpPr>
            <p:spPr>
              <a:xfrm>
                <a:off x="4029020" y="2857137"/>
                <a:ext cx="1099037" cy="1244371"/>
              </a:xfrm>
              <a:custGeom>
                <a:avLst/>
                <a:gdLst>
                  <a:gd name="connsiteX0" fmla="*/ 172202 w 2170622"/>
                  <a:gd name="connsiteY0" fmla="*/ 717711 h 2457658"/>
                  <a:gd name="connsiteX1" fmla="*/ 155298 w 2170622"/>
                  <a:gd name="connsiteY1" fmla="*/ 715650 h 2457658"/>
                  <a:gd name="connsiteX2" fmla="*/ 35798 w 2170622"/>
                  <a:gd name="connsiteY2" fmla="*/ 623706 h 2457658"/>
                  <a:gd name="connsiteX3" fmla="*/ 5563 w 2170622"/>
                  <a:gd name="connsiteY3" fmla="*/ 508535 h 2457658"/>
                  <a:gd name="connsiteX4" fmla="*/ 17382 w 2170622"/>
                  <a:gd name="connsiteY4" fmla="*/ 308774 h 2457658"/>
                  <a:gd name="connsiteX5" fmla="*/ 307301 w 2170622"/>
                  <a:gd name="connsiteY5" fmla="*/ 36172 h 2457658"/>
                  <a:gd name="connsiteX6" fmla="*/ 987878 w 2170622"/>
                  <a:gd name="connsiteY6" fmla="*/ 134575 h 2457658"/>
                  <a:gd name="connsiteX7" fmla="*/ 1072126 w 2170622"/>
                  <a:gd name="connsiteY7" fmla="*/ 186182 h 2457658"/>
                  <a:gd name="connsiteX8" fmla="*/ 1201865 w 2170622"/>
                  <a:gd name="connsiteY8" fmla="*/ 497953 h 2457658"/>
                  <a:gd name="connsiteX9" fmla="*/ 1383966 w 2170622"/>
                  <a:gd name="connsiteY9" fmla="*/ 1177431 h 2457658"/>
                  <a:gd name="connsiteX10" fmla="*/ 1936179 w 2170622"/>
                  <a:gd name="connsiteY10" fmla="*/ 1381247 h 2457658"/>
                  <a:gd name="connsiteX11" fmla="*/ 2169474 w 2170622"/>
                  <a:gd name="connsiteY11" fmla="*/ 1814510 h 2457658"/>
                  <a:gd name="connsiteX12" fmla="*/ 1923672 w 2170622"/>
                  <a:gd name="connsiteY12" fmla="*/ 2445955 h 2457658"/>
                  <a:gd name="connsiteX13" fmla="*/ 1889588 w 2170622"/>
                  <a:gd name="connsiteY13" fmla="*/ 2455026 h 2457658"/>
                  <a:gd name="connsiteX14" fmla="*/ 1881136 w 2170622"/>
                  <a:gd name="connsiteY14" fmla="*/ 2423965 h 2457658"/>
                  <a:gd name="connsiteX15" fmla="*/ 1725629 w 2170622"/>
                  <a:gd name="connsiteY15" fmla="*/ 2017708 h 2457658"/>
                  <a:gd name="connsiteX16" fmla="*/ 1713534 w 2170622"/>
                  <a:gd name="connsiteY16" fmla="*/ 2005888 h 2457658"/>
                  <a:gd name="connsiteX17" fmla="*/ 1348439 w 2170622"/>
                  <a:gd name="connsiteY17" fmla="*/ 1764828 h 2457658"/>
                  <a:gd name="connsiteX18" fmla="*/ 868241 w 2170622"/>
                  <a:gd name="connsiteY18" fmla="*/ 1167055 h 2457658"/>
                  <a:gd name="connsiteX19" fmla="*/ 882809 w 2170622"/>
                  <a:gd name="connsiteY19" fmla="*/ 883939 h 2457658"/>
                  <a:gd name="connsiteX20" fmla="*/ 843572 w 2170622"/>
                  <a:gd name="connsiteY20" fmla="*/ 672839 h 2457658"/>
                  <a:gd name="connsiteX21" fmla="*/ 764616 w 2170622"/>
                  <a:gd name="connsiteY21" fmla="*/ 640885 h 2457658"/>
                  <a:gd name="connsiteX22" fmla="*/ 172202 w 2170622"/>
                  <a:gd name="connsiteY22" fmla="*/ 717711 h 245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0622" h="2457658">
                    <a:moveTo>
                      <a:pt x="172202" y="717711"/>
                    </a:moveTo>
                    <a:cubicBezTo>
                      <a:pt x="166567" y="717024"/>
                      <a:pt x="160933" y="715993"/>
                      <a:pt x="155298" y="715650"/>
                    </a:cubicBezTo>
                    <a:cubicBezTo>
                      <a:pt x="94689" y="712008"/>
                      <a:pt x="52771" y="685964"/>
                      <a:pt x="35798" y="623706"/>
                    </a:cubicBezTo>
                    <a:cubicBezTo>
                      <a:pt x="25353" y="585361"/>
                      <a:pt x="12640" y="547704"/>
                      <a:pt x="5563" y="508535"/>
                    </a:cubicBezTo>
                    <a:cubicBezTo>
                      <a:pt x="-3852" y="441124"/>
                      <a:pt x="-2203" y="374261"/>
                      <a:pt x="17382" y="308774"/>
                    </a:cubicBezTo>
                    <a:cubicBezTo>
                      <a:pt x="61292" y="162131"/>
                      <a:pt x="164300" y="77883"/>
                      <a:pt x="307301" y="36172"/>
                    </a:cubicBezTo>
                    <a:cubicBezTo>
                      <a:pt x="549118" y="-34401"/>
                      <a:pt x="775954" y="-1760"/>
                      <a:pt x="987878" y="134575"/>
                    </a:cubicBezTo>
                    <a:cubicBezTo>
                      <a:pt x="1015572" y="152373"/>
                      <a:pt x="1044020" y="169002"/>
                      <a:pt x="1072126" y="186182"/>
                    </a:cubicBezTo>
                    <a:cubicBezTo>
                      <a:pt x="1172316" y="266375"/>
                      <a:pt x="1196916" y="378866"/>
                      <a:pt x="1201865" y="497953"/>
                    </a:cubicBezTo>
                    <a:cubicBezTo>
                      <a:pt x="1211141" y="721834"/>
                      <a:pt x="1138026" y="1055938"/>
                      <a:pt x="1383966" y="1177431"/>
                    </a:cubicBezTo>
                    <a:cubicBezTo>
                      <a:pt x="1558714" y="1263809"/>
                      <a:pt x="1773662" y="1272192"/>
                      <a:pt x="1936179" y="1381247"/>
                    </a:cubicBezTo>
                    <a:cubicBezTo>
                      <a:pt x="2082822" y="1479650"/>
                      <a:pt x="2159442" y="1640999"/>
                      <a:pt x="2169474" y="1814510"/>
                    </a:cubicBezTo>
                    <a:cubicBezTo>
                      <a:pt x="2181294" y="2018120"/>
                      <a:pt x="2102063" y="2322195"/>
                      <a:pt x="1923672" y="2445955"/>
                    </a:cubicBezTo>
                    <a:cubicBezTo>
                      <a:pt x="1913708" y="2452895"/>
                      <a:pt x="1902988" y="2462310"/>
                      <a:pt x="1889588" y="2455026"/>
                    </a:cubicBezTo>
                    <a:cubicBezTo>
                      <a:pt x="1876945" y="2448154"/>
                      <a:pt x="1881068" y="2434823"/>
                      <a:pt x="1881136" y="2423965"/>
                    </a:cubicBezTo>
                    <a:cubicBezTo>
                      <a:pt x="1881755" y="2268458"/>
                      <a:pt x="1826231" y="2134459"/>
                      <a:pt x="1725629" y="2017708"/>
                    </a:cubicBezTo>
                    <a:cubicBezTo>
                      <a:pt x="1721986" y="2013447"/>
                      <a:pt x="1717588" y="2009805"/>
                      <a:pt x="1713534" y="2005888"/>
                    </a:cubicBezTo>
                    <a:cubicBezTo>
                      <a:pt x="1616025" y="1893398"/>
                      <a:pt x="1477833" y="1833545"/>
                      <a:pt x="1348439" y="1764828"/>
                    </a:cubicBezTo>
                    <a:cubicBezTo>
                      <a:pt x="1124351" y="1645809"/>
                      <a:pt x="897790" y="1433609"/>
                      <a:pt x="868241" y="1167055"/>
                    </a:cubicBezTo>
                    <a:cubicBezTo>
                      <a:pt x="857727" y="1071881"/>
                      <a:pt x="870990" y="977944"/>
                      <a:pt x="882809" y="883939"/>
                    </a:cubicBezTo>
                    <a:cubicBezTo>
                      <a:pt x="892155" y="809380"/>
                      <a:pt x="883909" y="738120"/>
                      <a:pt x="843572" y="672839"/>
                    </a:cubicBezTo>
                    <a:cubicBezTo>
                      <a:pt x="820208" y="635044"/>
                      <a:pt x="808113" y="630921"/>
                      <a:pt x="764616" y="640885"/>
                    </a:cubicBezTo>
                    <a:cubicBezTo>
                      <a:pt x="569664" y="685345"/>
                      <a:pt x="373888" y="724652"/>
                      <a:pt x="172202" y="717711"/>
                    </a:cubicBezTo>
                    <a:close/>
                  </a:path>
                </a:pathLst>
              </a:custGeom>
              <a:solidFill>
                <a:srgbClr val="21475A"/>
              </a:solidFill>
              <a:ln w="68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CC757A6-BDCA-4CA6-8546-8F06DE6AB2C9}"/>
                  </a:ext>
                </a:extLst>
              </p:cNvPr>
              <p:cNvSpPr/>
              <p:nvPr/>
            </p:nvSpPr>
            <p:spPr>
              <a:xfrm>
                <a:off x="3666437" y="3591365"/>
                <a:ext cx="1256339" cy="1931207"/>
              </a:xfrm>
              <a:custGeom>
                <a:avLst/>
                <a:gdLst>
                  <a:gd name="connsiteX0" fmla="*/ 1767481 w 2481297"/>
                  <a:gd name="connsiteY0" fmla="*/ 88356 h 3814175"/>
                  <a:gd name="connsiteX1" fmla="*/ 2011772 w 2481297"/>
                  <a:gd name="connsiteY1" fmla="*/ 291347 h 3814175"/>
                  <a:gd name="connsiteX2" fmla="*/ 2177312 w 2481297"/>
                  <a:gd name="connsiteY2" fmla="*/ 372434 h 3814175"/>
                  <a:gd name="connsiteX3" fmla="*/ 2427925 w 2481297"/>
                  <a:gd name="connsiteY3" fmla="*/ 553092 h 3814175"/>
                  <a:gd name="connsiteX4" fmla="*/ 2480631 w 2481297"/>
                  <a:gd name="connsiteY4" fmla="*/ 927465 h 3814175"/>
                  <a:gd name="connsiteX5" fmla="*/ 2457748 w 2481297"/>
                  <a:gd name="connsiteY5" fmla="*/ 1130456 h 3814175"/>
                  <a:gd name="connsiteX6" fmla="*/ 2367728 w 2481297"/>
                  <a:gd name="connsiteY6" fmla="*/ 1350214 h 3814175"/>
                  <a:gd name="connsiteX7" fmla="*/ 2005106 w 2481297"/>
                  <a:gd name="connsiteY7" fmla="*/ 2207121 h 3814175"/>
                  <a:gd name="connsiteX8" fmla="*/ 2136769 w 2481297"/>
                  <a:gd name="connsiteY8" fmla="*/ 2751844 h 3814175"/>
                  <a:gd name="connsiteX9" fmla="*/ 2345601 w 2481297"/>
                  <a:gd name="connsiteY9" fmla="*/ 3290039 h 3814175"/>
                  <a:gd name="connsiteX10" fmla="*/ 2297086 w 2481297"/>
                  <a:gd name="connsiteY10" fmla="*/ 3600985 h 3814175"/>
                  <a:gd name="connsiteX11" fmla="*/ 2165905 w 2481297"/>
                  <a:gd name="connsiteY11" fmla="*/ 3796143 h 3814175"/>
                  <a:gd name="connsiteX12" fmla="*/ 1975558 w 2481297"/>
                  <a:gd name="connsiteY12" fmla="*/ 3813459 h 3814175"/>
                  <a:gd name="connsiteX13" fmla="*/ 1596788 w 2481297"/>
                  <a:gd name="connsiteY13" fmla="*/ 3684202 h 3814175"/>
                  <a:gd name="connsiteX14" fmla="*/ 1182077 w 2481297"/>
                  <a:gd name="connsiteY14" fmla="*/ 3410775 h 3814175"/>
                  <a:gd name="connsiteX15" fmla="*/ 709095 w 2481297"/>
                  <a:gd name="connsiteY15" fmla="*/ 3174181 h 3814175"/>
                  <a:gd name="connsiteX16" fmla="*/ 0 w 2481297"/>
                  <a:gd name="connsiteY16" fmla="*/ 3108762 h 3814175"/>
                  <a:gd name="connsiteX17" fmla="*/ 86447 w 2481297"/>
                  <a:gd name="connsiteY17" fmla="*/ 3004655 h 3814175"/>
                  <a:gd name="connsiteX18" fmla="*/ 156401 w 2481297"/>
                  <a:gd name="connsiteY18" fmla="*/ 2895120 h 3814175"/>
                  <a:gd name="connsiteX19" fmla="*/ 503630 w 2481297"/>
                  <a:gd name="connsiteY19" fmla="*/ 1670987 h 3814175"/>
                  <a:gd name="connsiteX20" fmla="*/ 503630 w 2481297"/>
                  <a:gd name="connsiteY20" fmla="*/ 1612784 h 3814175"/>
                  <a:gd name="connsiteX21" fmla="*/ 503836 w 2481297"/>
                  <a:gd name="connsiteY21" fmla="*/ 1158287 h 3814175"/>
                  <a:gd name="connsiteX22" fmla="*/ 589664 w 2481297"/>
                  <a:gd name="connsiteY22" fmla="*/ 822602 h 3814175"/>
                  <a:gd name="connsiteX23" fmla="*/ 952973 w 2481297"/>
                  <a:gd name="connsiteY23" fmla="*/ 290591 h 3814175"/>
                  <a:gd name="connsiteX24" fmla="*/ 1200425 w 2481297"/>
                  <a:gd name="connsiteY24" fmla="*/ 100038 h 3814175"/>
                  <a:gd name="connsiteX25" fmla="*/ 1504775 w 2481297"/>
                  <a:gd name="connsiteY25" fmla="*/ 6307 h 3814175"/>
                  <a:gd name="connsiteX26" fmla="*/ 1526077 w 2481297"/>
                  <a:gd name="connsiteY26" fmla="*/ 95228 h 3814175"/>
                  <a:gd name="connsiteX27" fmla="*/ 1554320 w 2481297"/>
                  <a:gd name="connsiteY27" fmla="*/ 128350 h 3814175"/>
                  <a:gd name="connsiteX28" fmla="*/ 1725289 w 2481297"/>
                  <a:gd name="connsiteY28" fmla="*/ 150545 h 3814175"/>
                  <a:gd name="connsiteX29" fmla="*/ 1767481 w 2481297"/>
                  <a:gd name="connsiteY29" fmla="*/ 88356 h 381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81297" h="3814175">
                    <a:moveTo>
                      <a:pt x="1767481" y="88356"/>
                    </a:moveTo>
                    <a:cubicBezTo>
                      <a:pt x="1842589" y="163602"/>
                      <a:pt x="1919965" y="236030"/>
                      <a:pt x="2011772" y="291347"/>
                    </a:cubicBezTo>
                    <a:cubicBezTo>
                      <a:pt x="2064684" y="323232"/>
                      <a:pt x="2119727" y="349963"/>
                      <a:pt x="2177312" y="372434"/>
                    </a:cubicBezTo>
                    <a:cubicBezTo>
                      <a:pt x="2277159" y="411397"/>
                      <a:pt x="2354672" y="476816"/>
                      <a:pt x="2427925" y="553092"/>
                    </a:cubicBezTo>
                    <a:cubicBezTo>
                      <a:pt x="2470667" y="680082"/>
                      <a:pt x="2473691" y="812363"/>
                      <a:pt x="2480631" y="927465"/>
                    </a:cubicBezTo>
                    <a:cubicBezTo>
                      <a:pt x="2484548" y="992471"/>
                      <a:pt x="2470461" y="1066411"/>
                      <a:pt x="2457748" y="1130456"/>
                    </a:cubicBezTo>
                    <a:cubicBezTo>
                      <a:pt x="2445173" y="1193745"/>
                      <a:pt x="2375975" y="1333997"/>
                      <a:pt x="2367728" y="1350214"/>
                    </a:cubicBezTo>
                    <a:cubicBezTo>
                      <a:pt x="2223628" y="1633330"/>
                      <a:pt x="2069082" y="1893082"/>
                      <a:pt x="2005106" y="2207121"/>
                    </a:cubicBezTo>
                    <a:cubicBezTo>
                      <a:pt x="1966693" y="2395544"/>
                      <a:pt x="2034930" y="2594412"/>
                      <a:pt x="2136769" y="2751844"/>
                    </a:cubicBezTo>
                    <a:cubicBezTo>
                      <a:pt x="2250565" y="2927692"/>
                      <a:pt x="2346288" y="3069868"/>
                      <a:pt x="2345601" y="3290039"/>
                    </a:cubicBezTo>
                    <a:cubicBezTo>
                      <a:pt x="2345257" y="3395451"/>
                      <a:pt x="2326360" y="3499971"/>
                      <a:pt x="2297086" y="3600985"/>
                    </a:cubicBezTo>
                    <a:cubicBezTo>
                      <a:pt x="2276266" y="3672795"/>
                      <a:pt x="2259429" y="3784736"/>
                      <a:pt x="2165905" y="3796143"/>
                    </a:cubicBezTo>
                    <a:cubicBezTo>
                      <a:pt x="2102685" y="3803839"/>
                      <a:pt x="2040220" y="3817445"/>
                      <a:pt x="1975558" y="3813459"/>
                    </a:cubicBezTo>
                    <a:cubicBezTo>
                      <a:pt x="1837230" y="3804870"/>
                      <a:pt x="1714294" y="3752576"/>
                      <a:pt x="1596788" y="3684202"/>
                    </a:cubicBezTo>
                    <a:cubicBezTo>
                      <a:pt x="1453511" y="3600779"/>
                      <a:pt x="1321299" y="3500452"/>
                      <a:pt x="1182077" y="3410775"/>
                    </a:cubicBezTo>
                    <a:cubicBezTo>
                      <a:pt x="1033029" y="3314708"/>
                      <a:pt x="878965" y="3228605"/>
                      <a:pt x="709095" y="3174181"/>
                    </a:cubicBezTo>
                    <a:cubicBezTo>
                      <a:pt x="483290" y="3097149"/>
                      <a:pt x="236251" y="3079351"/>
                      <a:pt x="0" y="3108762"/>
                    </a:cubicBezTo>
                    <a:cubicBezTo>
                      <a:pt x="23914" y="3054338"/>
                      <a:pt x="62533" y="3028913"/>
                      <a:pt x="86447" y="3004655"/>
                    </a:cubicBezTo>
                    <a:cubicBezTo>
                      <a:pt x="121080" y="2969472"/>
                      <a:pt x="136679" y="2939442"/>
                      <a:pt x="156401" y="2895120"/>
                    </a:cubicBezTo>
                    <a:cubicBezTo>
                      <a:pt x="324140" y="2518754"/>
                      <a:pt x="487138" y="2085491"/>
                      <a:pt x="503630" y="1670987"/>
                    </a:cubicBezTo>
                    <a:cubicBezTo>
                      <a:pt x="504386" y="1651609"/>
                      <a:pt x="503630" y="1632231"/>
                      <a:pt x="503630" y="1612784"/>
                    </a:cubicBezTo>
                    <a:cubicBezTo>
                      <a:pt x="498133" y="1405051"/>
                      <a:pt x="513594" y="1343205"/>
                      <a:pt x="503836" y="1158287"/>
                    </a:cubicBezTo>
                    <a:cubicBezTo>
                      <a:pt x="487963" y="1038924"/>
                      <a:pt x="534897" y="926365"/>
                      <a:pt x="589664" y="822602"/>
                    </a:cubicBezTo>
                    <a:cubicBezTo>
                      <a:pt x="690129" y="632254"/>
                      <a:pt x="812240" y="453452"/>
                      <a:pt x="952973" y="290591"/>
                    </a:cubicBezTo>
                    <a:cubicBezTo>
                      <a:pt x="1035503" y="225791"/>
                      <a:pt x="1108138" y="152401"/>
                      <a:pt x="1200425" y="100038"/>
                    </a:cubicBezTo>
                    <a:cubicBezTo>
                      <a:pt x="1224682" y="86294"/>
                      <a:pt x="1496803" y="-27708"/>
                      <a:pt x="1504775" y="6307"/>
                    </a:cubicBezTo>
                    <a:cubicBezTo>
                      <a:pt x="1511715" y="35993"/>
                      <a:pt x="1517968" y="65817"/>
                      <a:pt x="1526077" y="95228"/>
                    </a:cubicBezTo>
                    <a:cubicBezTo>
                      <a:pt x="1530131" y="109865"/>
                      <a:pt x="1540507" y="121890"/>
                      <a:pt x="1554320" y="128350"/>
                    </a:cubicBezTo>
                    <a:cubicBezTo>
                      <a:pt x="1608675" y="153912"/>
                      <a:pt x="1664817" y="167793"/>
                      <a:pt x="1725289" y="150545"/>
                    </a:cubicBezTo>
                    <a:cubicBezTo>
                      <a:pt x="1757861" y="141200"/>
                      <a:pt x="1773804" y="122852"/>
                      <a:pt x="1767481" y="88356"/>
                    </a:cubicBezTo>
                    <a:close/>
                  </a:path>
                </a:pathLst>
              </a:custGeom>
              <a:solidFill>
                <a:srgbClr val="F2F5F6"/>
              </a:solidFill>
              <a:ln w="68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1C7E68B-F58F-4A61-A21A-DA7936E3A63E}"/>
                  </a:ext>
                </a:extLst>
              </p:cNvPr>
              <p:cNvSpPr/>
              <p:nvPr/>
            </p:nvSpPr>
            <p:spPr>
              <a:xfrm>
                <a:off x="3375076" y="5198493"/>
                <a:ext cx="1418071" cy="764721"/>
              </a:xfrm>
              <a:custGeom>
                <a:avLst/>
                <a:gdLst>
                  <a:gd name="connsiteX0" fmla="*/ 1284608 w 2800721"/>
                  <a:gd name="connsiteY0" fmla="*/ 0 h 1510340"/>
                  <a:gd name="connsiteX1" fmla="*/ 1757590 w 2800721"/>
                  <a:gd name="connsiteY1" fmla="*/ 236594 h 1510340"/>
                  <a:gd name="connsiteX2" fmla="*/ 2172301 w 2800721"/>
                  <a:gd name="connsiteY2" fmla="*/ 510021 h 1510340"/>
                  <a:gd name="connsiteX3" fmla="*/ 2551071 w 2800721"/>
                  <a:gd name="connsiteY3" fmla="*/ 639278 h 1510340"/>
                  <a:gd name="connsiteX4" fmla="*/ 2741418 w 2800721"/>
                  <a:gd name="connsiteY4" fmla="*/ 621962 h 1510340"/>
                  <a:gd name="connsiteX5" fmla="*/ 2449300 w 2800721"/>
                  <a:gd name="connsiteY5" fmla="*/ 835260 h 1510340"/>
                  <a:gd name="connsiteX6" fmla="*/ 2295854 w 2800721"/>
                  <a:gd name="connsiteY6" fmla="*/ 882950 h 1510340"/>
                  <a:gd name="connsiteX7" fmla="*/ 2533548 w 2800721"/>
                  <a:gd name="connsiteY7" fmla="*/ 895732 h 1510340"/>
                  <a:gd name="connsiteX8" fmla="*/ 2663561 w 2800721"/>
                  <a:gd name="connsiteY8" fmla="*/ 901504 h 1510340"/>
                  <a:gd name="connsiteX9" fmla="*/ 2714480 w 2800721"/>
                  <a:gd name="connsiteY9" fmla="*/ 938199 h 1510340"/>
                  <a:gd name="connsiteX10" fmla="*/ 2727537 w 2800721"/>
                  <a:gd name="connsiteY10" fmla="*/ 965617 h 1510340"/>
                  <a:gd name="connsiteX11" fmla="*/ 2787596 w 2800721"/>
                  <a:gd name="connsiteY11" fmla="*/ 1174037 h 1510340"/>
                  <a:gd name="connsiteX12" fmla="*/ 2800721 w 2800721"/>
                  <a:gd name="connsiteY12" fmla="*/ 1338684 h 1510340"/>
                  <a:gd name="connsiteX13" fmla="*/ 2797148 w 2800721"/>
                  <a:gd name="connsiteY13" fmla="*/ 1370225 h 1510340"/>
                  <a:gd name="connsiteX14" fmla="*/ 2777770 w 2800721"/>
                  <a:gd name="connsiteY14" fmla="*/ 1444303 h 1510340"/>
                  <a:gd name="connsiteX15" fmla="*/ 2731454 w 2800721"/>
                  <a:gd name="connsiteY15" fmla="*/ 1447327 h 1510340"/>
                  <a:gd name="connsiteX16" fmla="*/ 2736127 w 2800721"/>
                  <a:gd name="connsiteY16" fmla="*/ 1455366 h 1510340"/>
                  <a:gd name="connsiteX17" fmla="*/ 2712694 w 2800721"/>
                  <a:gd name="connsiteY17" fmla="*/ 1459352 h 1510340"/>
                  <a:gd name="connsiteX18" fmla="*/ 2329388 w 2800721"/>
                  <a:gd name="connsiteY18" fmla="*/ 1474676 h 1510340"/>
                  <a:gd name="connsiteX19" fmla="*/ 2282798 w 2800721"/>
                  <a:gd name="connsiteY19" fmla="*/ 1510340 h 1510340"/>
                  <a:gd name="connsiteX20" fmla="*/ 2243285 w 2800721"/>
                  <a:gd name="connsiteY20" fmla="*/ 1473027 h 1510340"/>
                  <a:gd name="connsiteX21" fmla="*/ 1739381 w 2800721"/>
                  <a:gd name="connsiteY21" fmla="*/ 1467804 h 1510340"/>
                  <a:gd name="connsiteX22" fmla="*/ 1309690 w 2800721"/>
                  <a:gd name="connsiteY22" fmla="*/ 1440455 h 1510340"/>
                  <a:gd name="connsiteX23" fmla="*/ 953459 w 2800721"/>
                  <a:gd name="connsiteY23" fmla="*/ 1402386 h 1510340"/>
                  <a:gd name="connsiteX24" fmla="*/ 538543 w 2800721"/>
                  <a:gd name="connsiteY24" fmla="*/ 1321299 h 1510340"/>
                  <a:gd name="connsiteX25" fmla="*/ 121634 w 2800721"/>
                  <a:gd name="connsiteY25" fmla="*/ 1145863 h 1510340"/>
                  <a:gd name="connsiteX26" fmla="*/ 3166 w 2800721"/>
                  <a:gd name="connsiteY26" fmla="*/ 976750 h 1510340"/>
                  <a:gd name="connsiteX27" fmla="*/ 6945 w 2800721"/>
                  <a:gd name="connsiteY27" fmla="*/ 823235 h 1510340"/>
                  <a:gd name="connsiteX28" fmla="*/ 220519 w 2800721"/>
                  <a:gd name="connsiteY28" fmla="*/ 387566 h 1510340"/>
                  <a:gd name="connsiteX29" fmla="*/ 544247 w 2800721"/>
                  <a:gd name="connsiteY29" fmla="*/ 175161 h 1510340"/>
                  <a:gd name="connsiteX30" fmla="*/ 1051931 w 2800721"/>
                  <a:gd name="connsiteY30" fmla="*/ 31060 h 1510340"/>
                  <a:gd name="connsiteX31" fmla="*/ 1284608 w 2800721"/>
                  <a:gd name="connsiteY31" fmla="*/ 0 h 151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800721" h="1510340">
                    <a:moveTo>
                      <a:pt x="1284608" y="0"/>
                    </a:moveTo>
                    <a:cubicBezTo>
                      <a:pt x="1454546" y="54424"/>
                      <a:pt x="1608542" y="140527"/>
                      <a:pt x="1757590" y="236594"/>
                    </a:cubicBezTo>
                    <a:cubicBezTo>
                      <a:pt x="1896812" y="326270"/>
                      <a:pt x="2028955" y="426666"/>
                      <a:pt x="2172301" y="510021"/>
                    </a:cubicBezTo>
                    <a:cubicBezTo>
                      <a:pt x="2289807" y="578395"/>
                      <a:pt x="2412743" y="630688"/>
                      <a:pt x="2551071" y="639278"/>
                    </a:cubicBezTo>
                    <a:cubicBezTo>
                      <a:pt x="2615733" y="643264"/>
                      <a:pt x="2678129" y="629658"/>
                      <a:pt x="2741418" y="621962"/>
                    </a:cubicBezTo>
                    <a:cubicBezTo>
                      <a:pt x="2675037" y="735483"/>
                      <a:pt x="2566051" y="790800"/>
                      <a:pt x="2449300" y="835260"/>
                    </a:cubicBezTo>
                    <a:cubicBezTo>
                      <a:pt x="2399411" y="854295"/>
                      <a:pt x="2347735" y="867626"/>
                      <a:pt x="2295854" y="882950"/>
                    </a:cubicBezTo>
                    <a:cubicBezTo>
                      <a:pt x="2375085" y="887211"/>
                      <a:pt x="2454316" y="891540"/>
                      <a:pt x="2533548" y="895732"/>
                    </a:cubicBezTo>
                    <a:cubicBezTo>
                      <a:pt x="2576909" y="898068"/>
                      <a:pt x="2620269" y="902603"/>
                      <a:pt x="2663561" y="901504"/>
                    </a:cubicBezTo>
                    <a:cubicBezTo>
                      <a:pt x="2692766" y="900748"/>
                      <a:pt x="2707403" y="911399"/>
                      <a:pt x="2714480" y="938199"/>
                    </a:cubicBezTo>
                    <a:cubicBezTo>
                      <a:pt x="2717023" y="947820"/>
                      <a:pt x="2723070" y="956478"/>
                      <a:pt x="2727537" y="965617"/>
                    </a:cubicBezTo>
                    <a:cubicBezTo>
                      <a:pt x="2748015" y="1034953"/>
                      <a:pt x="2770760" y="1103465"/>
                      <a:pt x="2787596" y="1174037"/>
                    </a:cubicBezTo>
                    <a:cubicBezTo>
                      <a:pt x="2800652" y="1228942"/>
                      <a:pt x="2790551" y="1284329"/>
                      <a:pt x="2800721" y="1338684"/>
                    </a:cubicBezTo>
                    <a:cubicBezTo>
                      <a:pt x="2787184" y="1347549"/>
                      <a:pt x="2797079" y="1360124"/>
                      <a:pt x="2797148" y="1370225"/>
                    </a:cubicBezTo>
                    <a:cubicBezTo>
                      <a:pt x="2797354" y="1397094"/>
                      <a:pt x="2790620" y="1422382"/>
                      <a:pt x="2777770" y="1444303"/>
                    </a:cubicBezTo>
                    <a:cubicBezTo>
                      <a:pt x="2766569" y="1463406"/>
                      <a:pt x="2745747" y="1442035"/>
                      <a:pt x="2731454" y="1447327"/>
                    </a:cubicBezTo>
                    <a:cubicBezTo>
                      <a:pt x="2720528" y="1451381"/>
                      <a:pt x="2736195" y="1451312"/>
                      <a:pt x="2736127" y="1455366"/>
                    </a:cubicBezTo>
                    <a:cubicBezTo>
                      <a:pt x="2728293" y="1456741"/>
                      <a:pt x="2720596" y="1458665"/>
                      <a:pt x="2712694" y="1459352"/>
                    </a:cubicBezTo>
                    <a:cubicBezTo>
                      <a:pt x="2585223" y="1471240"/>
                      <a:pt x="2457340" y="1475569"/>
                      <a:pt x="2329388" y="1474676"/>
                    </a:cubicBezTo>
                    <a:cubicBezTo>
                      <a:pt x="2301558" y="1474470"/>
                      <a:pt x="2283279" y="1478662"/>
                      <a:pt x="2282798" y="1510340"/>
                    </a:cubicBezTo>
                    <a:cubicBezTo>
                      <a:pt x="2286303" y="1480173"/>
                      <a:pt x="2272490" y="1473302"/>
                      <a:pt x="2243285" y="1473027"/>
                    </a:cubicBezTo>
                    <a:cubicBezTo>
                      <a:pt x="2075339" y="1471309"/>
                      <a:pt x="1907394" y="1476875"/>
                      <a:pt x="1739381" y="1467804"/>
                    </a:cubicBezTo>
                    <a:cubicBezTo>
                      <a:pt x="1596035" y="1460039"/>
                      <a:pt x="1452897" y="1450556"/>
                      <a:pt x="1309690" y="1440455"/>
                    </a:cubicBezTo>
                    <a:cubicBezTo>
                      <a:pt x="1190396" y="1432003"/>
                      <a:pt x="1071584" y="1418672"/>
                      <a:pt x="953459" y="1402386"/>
                    </a:cubicBezTo>
                    <a:cubicBezTo>
                      <a:pt x="813963" y="1383144"/>
                      <a:pt x="674879" y="1358200"/>
                      <a:pt x="538543" y="1321299"/>
                    </a:cubicBezTo>
                    <a:cubicBezTo>
                      <a:pt x="391831" y="1281580"/>
                      <a:pt x="245738" y="1239388"/>
                      <a:pt x="121634" y="1145863"/>
                    </a:cubicBezTo>
                    <a:cubicBezTo>
                      <a:pt x="63912" y="1102365"/>
                      <a:pt x="12717" y="1051995"/>
                      <a:pt x="3166" y="976750"/>
                    </a:cubicBezTo>
                    <a:cubicBezTo>
                      <a:pt x="-3225" y="926242"/>
                      <a:pt x="1104" y="874635"/>
                      <a:pt x="6945" y="823235"/>
                    </a:cubicBezTo>
                    <a:cubicBezTo>
                      <a:pt x="26392" y="652060"/>
                      <a:pt x="99576" y="507066"/>
                      <a:pt x="220519" y="387566"/>
                    </a:cubicBezTo>
                    <a:cubicBezTo>
                      <a:pt x="313493" y="295760"/>
                      <a:pt x="423235" y="226492"/>
                      <a:pt x="544247" y="175161"/>
                    </a:cubicBezTo>
                    <a:cubicBezTo>
                      <a:pt x="707588" y="105825"/>
                      <a:pt x="877320" y="60471"/>
                      <a:pt x="1051931" y="31060"/>
                    </a:cubicBezTo>
                    <a:cubicBezTo>
                      <a:pt x="1129101" y="17935"/>
                      <a:pt x="1206545" y="6872"/>
                      <a:pt x="1284608" y="0"/>
                    </a:cubicBezTo>
                    <a:close/>
                  </a:path>
                </a:pathLst>
              </a:custGeom>
              <a:solidFill>
                <a:srgbClr val="2F6781"/>
              </a:solidFill>
              <a:ln w="68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4B023DB-4E64-40A5-8FBF-F86162E1FDCC}"/>
                  </a:ext>
                </a:extLst>
              </p:cNvPr>
              <p:cNvSpPr/>
              <p:nvPr/>
            </p:nvSpPr>
            <p:spPr>
              <a:xfrm>
                <a:off x="4756023" y="5631148"/>
                <a:ext cx="598238" cy="351899"/>
              </a:xfrm>
              <a:custGeom>
                <a:avLst/>
                <a:gdLst>
                  <a:gd name="connsiteX0" fmla="*/ 73184 w 1181533"/>
                  <a:gd name="connsiteY0" fmla="*/ 484252 h 695008"/>
                  <a:gd name="connsiteX1" fmla="*/ 60059 w 1181533"/>
                  <a:gd name="connsiteY1" fmla="*/ 319605 h 695008"/>
                  <a:gd name="connsiteX2" fmla="*/ 0 w 1181533"/>
                  <a:gd name="connsiteY2" fmla="*/ 111185 h 695008"/>
                  <a:gd name="connsiteX3" fmla="*/ 274389 w 1181533"/>
                  <a:gd name="connsiteY3" fmla="*/ 81568 h 695008"/>
                  <a:gd name="connsiteX4" fmla="*/ 514076 w 1181533"/>
                  <a:gd name="connsiteY4" fmla="*/ 0 h 695008"/>
                  <a:gd name="connsiteX5" fmla="*/ 678997 w 1181533"/>
                  <a:gd name="connsiteY5" fmla="*/ 85416 h 695008"/>
                  <a:gd name="connsiteX6" fmla="*/ 1019424 w 1181533"/>
                  <a:gd name="connsiteY6" fmla="*/ 413954 h 695008"/>
                  <a:gd name="connsiteX7" fmla="*/ 1170327 w 1181533"/>
                  <a:gd name="connsiteY7" fmla="*/ 608493 h 695008"/>
                  <a:gd name="connsiteX8" fmla="*/ 1157820 w 1181533"/>
                  <a:gd name="connsiteY8" fmla="*/ 695008 h 695008"/>
                  <a:gd name="connsiteX9" fmla="*/ 922463 w 1181533"/>
                  <a:gd name="connsiteY9" fmla="*/ 574890 h 695008"/>
                  <a:gd name="connsiteX10" fmla="*/ 585816 w 1181533"/>
                  <a:gd name="connsiteY10" fmla="*/ 506929 h 695008"/>
                  <a:gd name="connsiteX11" fmla="*/ 227180 w 1181533"/>
                  <a:gd name="connsiteY11" fmla="*/ 489475 h 695008"/>
                  <a:gd name="connsiteX12" fmla="*/ 118057 w 1181533"/>
                  <a:gd name="connsiteY12" fmla="*/ 495384 h 695008"/>
                  <a:gd name="connsiteX13" fmla="*/ 73184 w 1181533"/>
                  <a:gd name="connsiteY13" fmla="*/ 484252 h 69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533" h="695008">
                    <a:moveTo>
                      <a:pt x="73184" y="484252"/>
                    </a:moveTo>
                    <a:cubicBezTo>
                      <a:pt x="63014" y="429896"/>
                      <a:pt x="73115" y="374510"/>
                      <a:pt x="60059" y="319605"/>
                    </a:cubicBezTo>
                    <a:cubicBezTo>
                      <a:pt x="43224" y="249032"/>
                      <a:pt x="20478" y="180521"/>
                      <a:pt x="0" y="111185"/>
                    </a:cubicBezTo>
                    <a:cubicBezTo>
                      <a:pt x="91532" y="101702"/>
                      <a:pt x="183614" y="95998"/>
                      <a:pt x="274389" y="81568"/>
                    </a:cubicBezTo>
                    <a:cubicBezTo>
                      <a:pt x="358155" y="68236"/>
                      <a:pt x="440616" y="45972"/>
                      <a:pt x="514076" y="0"/>
                    </a:cubicBezTo>
                    <a:cubicBezTo>
                      <a:pt x="577364" y="12438"/>
                      <a:pt x="630689" y="42811"/>
                      <a:pt x="678997" y="85416"/>
                    </a:cubicBezTo>
                    <a:cubicBezTo>
                      <a:pt x="797397" y="189935"/>
                      <a:pt x="912362" y="297890"/>
                      <a:pt x="1019424" y="413954"/>
                    </a:cubicBezTo>
                    <a:cubicBezTo>
                      <a:pt x="1075222" y="474425"/>
                      <a:pt x="1131090" y="535034"/>
                      <a:pt x="1170327" y="608493"/>
                    </a:cubicBezTo>
                    <a:cubicBezTo>
                      <a:pt x="1187506" y="640584"/>
                      <a:pt x="1186132" y="669652"/>
                      <a:pt x="1157820" y="695008"/>
                    </a:cubicBezTo>
                    <a:cubicBezTo>
                      <a:pt x="1084637" y="644707"/>
                      <a:pt x="1008017" y="601278"/>
                      <a:pt x="922463" y="574890"/>
                    </a:cubicBezTo>
                    <a:cubicBezTo>
                      <a:pt x="812446" y="541013"/>
                      <a:pt x="699681" y="522871"/>
                      <a:pt x="585816" y="506929"/>
                    </a:cubicBezTo>
                    <a:cubicBezTo>
                      <a:pt x="466454" y="490162"/>
                      <a:pt x="346542" y="498477"/>
                      <a:pt x="227180" y="489475"/>
                    </a:cubicBezTo>
                    <a:cubicBezTo>
                      <a:pt x="191172" y="486726"/>
                      <a:pt x="154409" y="493185"/>
                      <a:pt x="118057" y="495384"/>
                    </a:cubicBezTo>
                    <a:cubicBezTo>
                      <a:pt x="104932" y="484252"/>
                      <a:pt x="85416" y="498820"/>
                      <a:pt x="73184" y="484252"/>
                    </a:cubicBezTo>
                    <a:close/>
                  </a:path>
                </a:pathLst>
              </a:custGeom>
              <a:solidFill>
                <a:srgbClr val="EABB8B"/>
              </a:solidFill>
              <a:ln w="68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1B6DAD6-5BD6-4890-B07E-BBE6D9A8DBFF}"/>
                  </a:ext>
                </a:extLst>
              </p:cNvPr>
              <p:cNvSpPr/>
              <p:nvPr/>
            </p:nvSpPr>
            <p:spPr>
              <a:xfrm>
                <a:off x="5016312" y="5592060"/>
                <a:ext cx="504560" cy="475276"/>
              </a:xfrm>
              <a:custGeom>
                <a:avLst/>
                <a:gdLst>
                  <a:gd name="connsiteX0" fmla="*/ 643745 w 996517"/>
                  <a:gd name="connsiteY0" fmla="*/ 772207 h 938681"/>
                  <a:gd name="connsiteX1" fmla="*/ 656252 w 996517"/>
                  <a:gd name="connsiteY1" fmla="*/ 685691 h 938681"/>
                  <a:gd name="connsiteX2" fmla="*/ 505348 w 996517"/>
                  <a:gd name="connsiteY2" fmla="*/ 491152 h 938681"/>
                  <a:gd name="connsiteX3" fmla="*/ 164922 w 996517"/>
                  <a:gd name="connsiteY3" fmla="*/ 162614 h 938681"/>
                  <a:gd name="connsiteX4" fmla="*/ 0 w 996517"/>
                  <a:gd name="connsiteY4" fmla="*/ 77198 h 938681"/>
                  <a:gd name="connsiteX5" fmla="*/ 59510 w 996517"/>
                  <a:gd name="connsiteY5" fmla="*/ 26416 h 938681"/>
                  <a:gd name="connsiteX6" fmla="*/ 152896 w 996517"/>
                  <a:gd name="connsiteY6" fmla="*/ 7450 h 938681"/>
                  <a:gd name="connsiteX7" fmla="*/ 317818 w 996517"/>
                  <a:gd name="connsiteY7" fmla="*/ 109702 h 938681"/>
                  <a:gd name="connsiteX8" fmla="*/ 802001 w 996517"/>
                  <a:gd name="connsiteY8" fmla="*/ 583921 h 938681"/>
                  <a:gd name="connsiteX9" fmla="*/ 944590 w 996517"/>
                  <a:gd name="connsiteY9" fmla="*/ 750011 h 938681"/>
                  <a:gd name="connsiteX10" fmla="*/ 993929 w 996517"/>
                  <a:gd name="connsiteY10" fmla="*/ 858172 h 938681"/>
                  <a:gd name="connsiteX11" fmla="*/ 924181 w 996517"/>
                  <a:gd name="connsiteY11" fmla="*/ 938297 h 938681"/>
                  <a:gd name="connsiteX12" fmla="*/ 836704 w 996517"/>
                  <a:gd name="connsiteY12" fmla="*/ 910673 h 938681"/>
                  <a:gd name="connsiteX13" fmla="*/ 643745 w 996517"/>
                  <a:gd name="connsiteY13" fmla="*/ 772207 h 93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6517" h="938681">
                    <a:moveTo>
                      <a:pt x="643745" y="772207"/>
                    </a:moveTo>
                    <a:cubicBezTo>
                      <a:pt x="672056" y="746850"/>
                      <a:pt x="673362" y="717851"/>
                      <a:pt x="656252" y="685691"/>
                    </a:cubicBezTo>
                    <a:cubicBezTo>
                      <a:pt x="617014" y="612232"/>
                      <a:pt x="561147" y="551624"/>
                      <a:pt x="505348" y="491152"/>
                    </a:cubicBezTo>
                    <a:cubicBezTo>
                      <a:pt x="398286" y="375089"/>
                      <a:pt x="283253" y="267134"/>
                      <a:pt x="164922" y="162614"/>
                    </a:cubicBezTo>
                    <a:cubicBezTo>
                      <a:pt x="116613" y="119941"/>
                      <a:pt x="63288" y="89567"/>
                      <a:pt x="0" y="77198"/>
                    </a:cubicBezTo>
                    <a:cubicBezTo>
                      <a:pt x="19997" y="60431"/>
                      <a:pt x="42261" y="45657"/>
                      <a:pt x="59510" y="26416"/>
                    </a:cubicBezTo>
                    <a:cubicBezTo>
                      <a:pt x="86997" y="-4094"/>
                      <a:pt x="118056" y="-4850"/>
                      <a:pt x="152896" y="7450"/>
                    </a:cubicBezTo>
                    <a:cubicBezTo>
                      <a:pt x="215360" y="29440"/>
                      <a:pt x="267311" y="68746"/>
                      <a:pt x="317818" y="109702"/>
                    </a:cubicBezTo>
                    <a:cubicBezTo>
                      <a:pt x="493941" y="252703"/>
                      <a:pt x="647524" y="418793"/>
                      <a:pt x="802001" y="583921"/>
                    </a:cubicBezTo>
                    <a:cubicBezTo>
                      <a:pt x="851890" y="637246"/>
                      <a:pt x="904459" y="688303"/>
                      <a:pt x="944590" y="750011"/>
                    </a:cubicBezTo>
                    <a:cubicBezTo>
                      <a:pt x="966442" y="783614"/>
                      <a:pt x="985545" y="818453"/>
                      <a:pt x="993929" y="858172"/>
                    </a:cubicBezTo>
                    <a:cubicBezTo>
                      <a:pt x="1005268" y="912253"/>
                      <a:pt x="978880" y="942488"/>
                      <a:pt x="924181" y="938297"/>
                    </a:cubicBezTo>
                    <a:cubicBezTo>
                      <a:pt x="892845" y="935892"/>
                      <a:pt x="864191" y="924828"/>
                      <a:pt x="836704" y="910673"/>
                    </a:cubicBezTo>
                    <a:cubicBezTo>
                      <a:pt x="765649" y="873977"/>
                      <a:pt x="698994" y="830960"/>
                      <a:pt x="643745" y="772207"/>
                    </a:cubicBezTo>
                    <a:close/>
                  </a:path>
                </a:pathLst>
              </a:custGeom>
              <a:solidFill>
                <a:srgbClr val="21475A"/>
              </a:solidFill>
              <a:ln w="68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896CB7C-DCD0-424E-9999-1EC7B4399FBF}"/>
                  </a:ext>
                </a:extLst>
              </p:cNvPr>
              <p:cNvSpPr/>
              <p:nvPr/>
            </p:nvSpPr>
            <p:spPr>
              <a:xfrm>
                <a:off x="4518246" y="5935345"/>
                <a:ext cx="428265" cy="260253"/>
              </a:xfrm>
              <a:custGeom>
                <a:avLst/>
                <a:gdLst>
                  <a:gd name="connsiteX0" fmla="*/ 0 w 845832"/>
                  <a:gd name="connsiteY0" fmla="*/ 179353 h 514006"/>
                  <a:gd name="connsiteX1" fmla="*/ 24876 w 845832"/>
                  <a:gd name="connsiteY1" fmla="*/ 54974 h 514006"/>
                  <a:gd name="connsiteX2" fmla="*/ 71466 w 845832"/>
                  <a:gd name="connsiteY2" fmla="*/ 19310 h 514006"/>
                  <a:gd name="connsiteX3" fmla="*/ 454772 w 845832"/>
                  <a:gd name="connsiteY3" fmla="*/ 3986 h 514006"/>
                  <a:gd name="connsiteX4" fmla="*/ 478136 w 845832"/>
                  <a:gd name="connsiteY4" fmla="*/ 0 h 514006"/>
                  <a:gd name="connsiteX5" fmla="*/ 502875 w 845832"/>
                  <a:gd name="connsiteY5" fmla="*/ 16973 h 514006"/>
                  <a:gd name="connsiteX6" fmla="*/ 703185 w 845832"/>
                  <a:gd name="connsiteY6" fmla="*/ 237969 h 514006"/>
                  <a:gd name="connsiteX7" fmla="*/ 833337 w 845832"/>
                  <a:gd name="connsiteY7" fmla="*/ 422406 h 514006"/>
                  <a:gd name="connsiteX8" fmla="*/ 818837 w 845832"/>
                  <a:gd name="connsiteY8" fmla="*/ 514007 h 514006"/>
                  <a:gd name="connsiteX9" fmla="*/ 690610 w 845832"/>
                  <a:gd name="connsiteY9" fmla="*/ 424399 h 514006"/>
                  <a:gd name="connsiteX10" fmla="*/ 321667 w 845832"/>
                  <a:gd name="connsiteY10" fmla="*/ 265112 h 514006"/>
                  <a:gd name="connsiteX11" fmla="*/ 50095 w 845832"/>
                  <a:gd name="connsiteY11" fmla="*/ 188424 h 514006"/>
                  <a:gd name="connsiteX12" fmla="*/ 0 w 845832"/>
                  <a:gd name="connsiteY12" fmla="*/ 179353 h 51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5832" h="514006">
                    <a:moveTo>
                      <a:pt x="0" y="179353"/>
                    </a:moveTo>
                    <a:cubicBezTo>
                      <a:pt x="11339" y="138535"/>
                      <a:pt x="23295" y="97785"/>
                      <a:pt x="24876" y="54974"/>
                    </a:cubicBezTo>
                    <a:cubicBezTo>
                      <a:pt x="25357" y="23295"/>
                      <a:pt x="43635" y="19104"/>
                      <a:pt x="71466" y="19310"/>
                    </a:cubicBezTo>
                    <a:cubicBezTo>
                      <a:pt x="199418" y="20203"/>
                      <a:pt x="327301" y="15874"/>
                      <a:pt x="454772" y="3986"/>
                    </a:cubicBezTo>
                    <a:cubicBezTo>
                      <a:pt x="462605" y="3230"/>
                      <a:pt x="470371" y="1306"/>
                      <a:pt x="478136" y="0"/>
                    </a:cubicBezTo>
                    <a:cubicBezTo>
                      <a:pt x="489681" y="825"/>
                      <a:pt x="495796" y="9689"/>
                      <a:pt x="502875" y="16973"/>
                    </a:cubicBezTo>
                    <a:cubicBezTo>
                      <a:pt x="572073" y="88439"/>
                      <a:pt x="639690" y="161349"/>
                      <a:pt x="703185" y="237969"/>
                    </a:cubicBezTo>
                    <a:cubicBezTo>
                      <a:pt x="751287" y="296035"/>
                      <a:pt x="799527" y="354239"/>
                      <a:pt x="833337" y="422406"/>
                    </a:cubicBezTo>
                    <a:cubicBezTo>
                      <a:pt x="853539" y="463224"/>
                      <a:pt x="849623" y="483565"/>
                      <a:pt x="818837" y="514007"/>
                    </a:cubicBezTo>
                    <a:cubicBezTo>
                      <a:pt x="774583" y="486313"/>
                      <a:pt x="735345" y="451886"/>
                      <a:pt x="690610" y="424399"/>
                    </a:cubicBezTo>
                    <a:cubicBezTo>
                      <a:pt x="575097" y="353208"/>
                      <a:pt x="448725" y="308816"/>
                      <a:pt x="321667" y="265112"/>
                    </a:cubicBezTo>
                    <a:cubicBezTo>
                      <a:pt x="232608" y="234464"/>
                      <a:pt x="141351" y="211581"/>
                      <a:pt x="50095" y="188424"/>
                    </a:cubicBezTo>
                    <a:cubicBezTo>
                      <a:pt x="33672" y="184300"/>
                      <a:pt x="16699" y="182376"/>
                      <a:pt x="0" y="179353"/>
                    </a:cubicBezTo>
                    <a:close/>
                  </a:path>
                </a:pathLst>
              </a:custGeom>
              <a:solidFill>
                <a:srgbClr val="EABB8B"/>
              </a:solidFill>
              <a:ln w="68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E6D4F84-457A-4DE6-9F97-8E9C29DB3258}"/>
                  </a:ext>
                </a:extLst>
              </p:cNvPr>
              <p:cNvSpPr/>
              <p:nvPr/>
            </p:nvSpPr>
            <p:spPr>
              <a:xfrm>
                <a:off x="4755995" y="5876301"/>
                <a:ext cx="352652" cy="410632"/>
              </a:xfrm>
              <a:custGeom>
                <a:avLst/>
                <a:gdLst>
                  <a:gd name="connsiteX0" fmla="*/ 349209 w 696495"/>
                  <a:gd name="connsiteY0" fmla="*/ 630688 h 811007"/>
                  <a:gd name="connsiteX1" fmla="*/ 363708 w 696495"/>
                  <a:gd name="connsiteY1" fmla="*/ 539088 h 811007"/>
                  <a:gd name="connsiteX2" fmla="*/ 233557 w 696495"/>
                  <a:gd name="connsiteY2" fmla="*/ 354651 h 811007"/>
                  <a:gd name="connsiteX3" fmla="*/ 33246 w 696495"/>
                  <a:gd name="connsiteY3" fmla="*/ 133656 h 811007"/>
                  <a:gd name="connsiteX4" fmla="*/ 8507 w 696495"/>
                  <a:gd name="connsiteY4" fmla="*/ 116682 h 811007"/>
                  <a:gd name="connsiteX5" fmla="*/ 3904 w 696495"/>
                  <a:gd name="connsiteY5" fmla="*/ 108642 h 811007"/>
                  <a:gd name="connsiteX6" fmla="*/ 50219 w 696495"/>
                  <a:gd name="connsiteY6" fmla="*/ 105619 h 811007"/>
                  <a:gd name="connsiteX7" fmla="*/ 69597 w 696495"/>
                  <a:gd name="connsiteY7" fmla="*/ 31541 h 811007"/>
                  <a:gd name="connsiteX8" fmla="*/ 73171 w 696495"/>
                  <a:gd name="connsiteY8" fmla="*/ 0 h 811007"/>
                  <a:gd name="connsiteX9" fmla="*/ 117975 w 696495"/>
                  <a:gd name="connsiteY9" fmla="*/ 11201 h 811007"/>
                  <a:gd name="connsiteX10" fmla="*/ 580855 w 696495"/>
                  <a:gd name="connsiteY10" fmla="*/ 525139 h 811007"/>
                  <a:gd name="connsiteX11" fmla="*/ 669088 w 696495"/>
                  <a:gd name="connsiteY11" fmla="*/ 654946 h 811007"/>
                  <a:gd name="connsiteX12" fmla="*/ 692865 w 696495"/>
                  <a:gd name="connsiteY12" fmla="*/ 718715 h 811007"/>
                  <a:gd name="connsiteX13" fmla="*/ 598790 w 696495"/>
                  <a:gd name="connsiteY13" fmla="*/ 804200 h 811007"/>
                  <a:gd name="connsiteX14" fmla="*/ 397242 w 696495"/>
                  <a:gd name="connsiteY14" fmla="*/ 678172 h 811007"/>
                  <a:gd name="connsiteX15" fmla="*/ 349209 w 696495"/>
                  <a:gd name="connsiteY15" fmla="*/ 630688 h 81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6495" h="811007">
                    <a:moveTo>
                      <a:pt x="349209" y="630688"/>
                    </a:moveTo>
                    <a:cubicBezTo>
                      <a:pt x="379994" y="600315"/>
                      <a:pt x="383911" y="579907"/>
                      <a:pt x="363708" y="539088"/>
                    </a:cubicBezTo>
                    <a:cubicBezTo>
                      <a:pt x="329968" y="470920"/>
                      <a:pt x="281728" y="412786"/>
                      <a:pt x="233557" y="354651"/>
                    </a:cubicBezTo>
                    <a:cubicBezTo>
                      <a:pt x="170062" y="278030"/>
                      <a:pt x="102444" y="205121"/>
                      <a:pt x="33246" y="133656"/>
                    </a:cubicBezTo>
                    <a:cubicBezTo>
                      <a:pt x="26237" y="126371"/>
                      <a:pt x="20052" y="117507"/>
                      <a:pt x="8507" y="116682"/>
                    </a:cubicBezTo>
                    <a:cubicBezTo>
                      <a:pt x="8645" y="112696"/>
                      <a:pt x="-7091" y="112696"/>
                      <a:pt x="3904" y="108642"/>
                    </a:cubicBezTo>
                    <a:cubicBezTo>
                      <a:pt x="18265" y="103351"/>
                      <a:pt x="39018" y="124722"/>
                      <a:pt x="50219" y="105619"/>
                    </a:cubicBezTo>
                    <a:cubicBezTo>
                      <a:pt x="63069" y="83698"/>
                      <a:pt x="69735" y="58341"/>
                      <a:pt x="69597" y="31541"/>
                    </a:cubicBezTo>
                    <a:cubicBezTo>
                      <a:pt x="69528" y="21509"/>
                      <a:pt x="59702" y="8864"/>
                      <a:pt x="73171" y="0"/>
                    </a:cubicBezTo>
                    <a:cubicBezTo>
                      <a:pt x="85403" y="14637"/>
                      <a:pt x="104918" y="69"/>
                      <a:pt x="117975" y="11201"/>
                    </a:cubicBezTo>
                    <a:cubicBezTo>
                      <a:pt x="282278" y="173512"/>
                      <a:pt x="431807" y="349085"/>
                      <a:pt x="580855" y="525139"/>
                    </a:cubicBezTo>
                    <a:cubicBezTo>
                      <a:pt x="614871" y="565339"/>
                      <a:pt x="646343" y="607325"/>
                      <a:pt x="669088" y="654946"/>
                    </a:cubicBezTo>
                    <a:cubicBezTo>
                      <a:pt x="678846" y="675355"/>
                      <a:pt x="688123" y="696726"/>
                      <a:pt x="692865" y="718715"/>
                    </a:cubicBezTo>
                    <a:cubicBezTo>
                      <a:pt x="708738" y="792862"/>
                      <a:pt x="671699" y="826533"/>
                      <a:pt x="598790" y="804200"/>
                    </a:cubicBezTo>
                    <a:cubicBezTo>
                      <a:pt x="520659" y="780218"/>
                      <a:pt x="457988" y="730260"/>
                      <a:pt x="397242" y="678172"/>
                    </a:cubicBezTo>
                    <a:cubicBezTo>
                      <a:pt x="380269" y="663673"/>
                      <a:pt x="359723" y="652060"/>
                      <a:pt x="349209" y="630688"/>
                    </a:cubicBezTo>
                    <a:close/>
                  </a:path>
                </a:pathLst>
              </a:custGeom>
              <a:solidFill>
                <a:srgbClr val="21475A"/>
              </a:solidFill>
              <a:ln w="68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619BB09-A155-4143-B6D8-ECD7829A1FC1}"/>
                  </a:ext>
                </a:extLst>
              </p:cNvPr>
              <p:cNvSpPr/>
              <p:nvPr/>
            </p:nvSpPr>
            <p:spPr>
              <a:xfrm>
                <a:off x="3026089" y="3816156"/>
                <a:ext cx="1868817" cy="593234"/>
              </a:xfrm>
              <a:custGeom>
                <a:avLst/>
                <a:gdLst>
                  <a:gd name="connsiteX0" fmla="*/ 1474909 w 3690953"/>
                  <a:gd name="connsiteY0" fmla="*/ 1156035 h 1171650"/>
                  <a:gd name="connsiteX1" fmla="*/ 945235 w 3690953"/>
                  <a:gd name="connsiteY1" fmla="*/ 1139612 h 1171650"/>
                  <a:gd name="connsiteX2" fmla="*/ 624668 w 3690953"/>
                  <a:gd name="connsiteY2" fmla="*/ 1135832 h 1171650"/>
                  <a:gd name="connsiteX3" fmla="*/ 560142 w 3690953"/>
                  <a:gd name="connsiteY3" fmla="*/ 1141811 h 1171650"/>
                  <a:gd name="connsiteX4" fmla="*/ 399275 w 3690953"/>
                  <a:gd name="connsiteY4" fmla="*/ 1144010 h 1171650"/>
                  <a:gd name="connsiteX5" fmla="*/ 149968 w 3690953"/>
                  <a:gd name="connsiteY5" fmla="*/ 1083057 h 1171650"/>
                  <a:gd name="connsiteX6" fmla="*/ 54176 w 3690953"/>
                  <a:gd name="connsiteY6" fmla="*/ 1045881 h 1171650"/>
                  <a:gd name="connsiteX7" fmla="*/ 22222 w 3690953"/>
                  <a:gd name="connsiteY7" fmla="*/ 1014202 h 1171650"/>
                  <a:gd name="connsiteX8" fmla="*/ 13495 w 3690953"/>
                  <a:gd name="connsiteY8" fmla="*/ 863574 h 1171650"/>
                  <a:gd name="connsiteX9" fmla="*/ 57337 w 3690953"/>
                  <a:gd name="connsiteY9" fmla="*/ 833544 h 1171650"/>
                  <a:gd name="connsiteX10" fmla="*/ 401061 w 3690953"/>
                  <a:gd name="connsiteY10" fmla="*/ 826054 h 1171650"/>
                  <a:gd name="connsiteX11" fmla="*/ 469298 w 3690953"/>
                  <a:gd name="connsiteY11" fmla="*/ 830108 h 1171650"/>
                  <a:gd name="connsiteX12" fmla="*/ 487233 w 3690953"/>
                  <a:gd name="connsiteY12" fmla="*/ 789496 h 1171650"/>
                  <a:gd name="connsiteX13" fmla="*/ 455417 w 3690953"/>
                  <a:gd name="connsiteY13" fmla="*/ 651306 h 1171650"/>
                  <a:gd name="connsiteX14" fmla="*/ 463663 w 3690953"/>
                  <a:gd name="connsiteY14" fmla="*/ 646221 h 1171650"/>
                  <a:gd name="connsiteX15" fmla="*/ 643497 w 3690953"/>
                  <a:gd name="connsiteY15" fmla="*/ 756993 h 1171650"/>
                  <a:gd name="connsiteX16" fmla="*/ 793438 w 3690953"/>
                  <a:gd name="connsiteY16" fmla="*/ 858145 h 1171650"/>
                  <a:gd name="connsiteX17" fmla="*/ 832194 w 3690953"/>
                  <a:gd name="connsiteY17" fmla="*/ 866322 h 1171650"/>
                  <a:gd name="connsiteX18" fmla="*/ 1150356 w 3690953"/>
                  <a:gd name="connsiteY18" fmla="*/ 803721 h 1171650"/>
                  <a:gd name="connsiteX19" fmla="*/ 1460410 w 3690953"/>
                  <a:gd name="connsiteY19" fmla="*/ 755069 h 1171650"/>
                  <a:gd name="connsiteX20" fmla="*/ 1768745 w 3690953"/>
                  <a:gd name="connsiteY20" fmla="*/ 716312 h 1171650"/>
                  <a:gd name="connsiteX21" fmla="*/ 2093435 w 3690953"/>
                  <a:gd name="connsiteY21" fmla="*/ 705798 h 1171650"/>
                  <a:gd name="connsiteX22" fmla="*/ 2353461 w 3690953"/>
                  <a:gd name="connsiteY22" fmla="*/ 629453 h 1171650"/>
                  <a:gd name="connsiteX23" fmla="*/ 2777104 w 3690953"/>
                  <a:gd name="connsiteY23" fmla="*/ 336168 h 1171650"/>
                  <a:gd name="connsiteX24" fmla="*/ 3268777 w 3690953"/>
                  <a:gd name="connsiteY24" fmla="*/ 37247 h 1171650"/>
                  <a:gd name="connsiteX25" fmla="*/ 3480840 w 3690953"/>
                  <a:gd name="connsiteY25" fmla="*/ 9485 h 1171650"/>
                  <a:gd name="connsiteX26" fmla="*/ 3648854 w 3690953"/>
                  <a:gd name="connsiteY26" fmla="*/ 185745 h 1171650"/>
                  <a:gd name="connsiteX27" fmla="*/ 3688984 w 3690953"/>
                  <a:gd name="connsiteY27" fmla="*/ 340634 h 1171650"/>
                  <a:gd name="connsiteX28" fmla="*/ 3655657 w 3690953"/>
                  <a:gd name="connsiteY28" fmla="*/ 487758 h 1171650"/>
                  <a:gd name="connsiteX29" fmla="*/ 3417345 w 3690953"/>
                  <a:gd name="connsiteY29" fmla="*/ 717343 h 1171650"/>
                  <a:gd name="connsiteX30" fmla="*/ 2782808 w 3690953"/>
                  <a:gd name="connsiteY30" fmla="*/ 1007399 h 1171650"/>
                  <a:gd name="connsiteX31" fmla="*/ 2433860 w 3690953"/>
                  <a:gd name="connsiteY31" fmla="*/ 1113362 h 1171650"/>
                  <a:gd name="connsiteX32" fmla="*/ 1916075 w 3690953"/>
                  <a:gd name="connsiteY32" fmla="*/ 1169573 h 1171650"/>
                  <a:gd name="connsiteX33" fmla="*/ 1474909 w 3690953"/>
                  <a:gd name="connsiteY33" fmla="*/ 1156035 h 11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90953" h="1171650">
                    <a:moveTo>
                      <a:pt x="1474909" y="1156035"/>
                    </a:moveTo>
                    <a:cubicBezTo>
                      <a:pt x="1298305" y="1150950"/>
                      <a:pt x="1121563" y="1149370"/>
                      <a:pt x="945235" y="1139612"/>
                    </a:cubicBezTo>
                    <a:cubicBezTo>
                      <a:pt x="838242" y="1133702"/>
                      <a:pt x="731592" y="1130541"/>
                      <a:pt x="624668" y="1135832"/>
                    </a:cubicBezTo>
                    <a:cubicBezTo>
                      <a:pt x="603091" y="1136863"/>
                      <a:pt x="581651" y="1139749"/>
                      <a:pt x="560142" y="1141811"/>
                    </a:cubicBezTo>
                    <a:cubicBezTo>
                      <a:pt x="506405" y="1142017"/>
                      <a:pt x="451500" y="1135076"/>
                      <a:pt x="399275" y="1144010"/>
                    </a:cubicBezTo>
                    <a:cubicBezTo>
                      <a:pt x="305407" y="1160021"/>
                      <a:pt x="228993" y="1120302"/>
                      <a:pt x="149968" y="1083057"/>
                    </a:cubicBezTo>
                    <a:cubicBezTo>
                      <a:pt x="119045" y="1068489"/>
                      <a:pt x="86541" y="1057082"/>
                      <a:pt x="54176" y="1045881"/>
                    </a:cubicBezTo>
                    <a:cubicBezTo>
                      <a:pt x="37477" y="1040109"/>
                      <a:pt x="31293" y="1027740"/>
                      <a:pt x="22222" y="1014202"/>
                    </a:cubicBezTo>
                    <a:cubicBezTo>
                      <a:pt x="-10556" y="965001"/>
                      <a:pt x="-1348" y="913737"/>
                      <a:pt x="13495" y="863574"/>
                    </a:cubicBezTo>
                    <a:cubicBezTo>
                      <a:pt x="17824" y="849074"/>
                      <a:pt x="30674" y="836705"/>
                      <a:pt x="57337" y="833544"/>
                    </a:cubicBezTo>
                    <a:cubicBezTo>
                      <a:pt x="172095" y="819869"/>
                      <a:pt x="286715" y="832445"/>
                      <a:pt x="401061" y="826054"/>
                    </a:cubicBezTo>
                    <a:cubicBezTo>
                      <a:pt x="424013" y="824749"/>
                      <a:pt x="443116" y="840485"/>
                      <a:pt x="469298" y="830108"/>
                    </a:cubicBezTo>
                    <a:cubicBezTo>
                      <a:pt x="495135" y="819869"/>
                      <a:pt x="494654" y="807088"/>
                      <a:pt x="487233" y="789496"/>
                    </a:cubicBezTo>
                    <a:cubicBezTo>
                      <a:pt x="468473" y="745174"/>
                      <a:pt x="468130" y="696865"/>
                      <a:pt x="455417" y="651306"/>
                    </a:cubicBezTo>
                    <a:cubicBezTo>
                      <a:pt x="455142" y="650412"/>
                      <a:pt x="460777" y="647938"/>
                      <a:pt x="463663" y="646221"/>
                    </a:cubicBezTo>
                    <a:cubicBezTo>
                      <a:pt x="527983" y="676044"/>
                      <a:pt x="584675" y="718237"/>
                      <a:pt x="643497" y="756993"/>
                    </a:cubicBezTo>
                    <a:cubicBezTo>
                      <a:pt x="693797" y="790184"/>
                      <a:pt x="743961" y="823649"/>
                      <a:pt x="793438" y="858145"/>
                    </a:cubicBezTo>
                    <a:cubicBezTo>
                      <a:pt x="806013" y="866941"/>
                      <a:pt x="818726" y="869690"/>
                      <a:pt x="832194" y="866322"/>
                    </a:cubicBezTo>
                    <a:cubicBezTo>
                      <a:pt x="937126" y="839660"/>
                      <a:pt x="1043982" y="822137"/>
                      <a:pt x="1150356" y="803721"/>
                    </a:cubicBezTo>
                    <a:cubicBezTo>
                      <a:pt x="1253364" y="785854"/>
                      <a:pt x="1356784" y="769775"/>
                      <a:pt x="1460410" y="755069"/>
                    </a:cubicBezTo>
                    <a:cubicBezTo>
                      <a:pt x="1563073" y="740501"/>
                      <a:pt x="1666012" y="729643"/>
                      <a:pt x="1768745" y="716312"/>
                    </a:cubicBezTo>
                    <a:cubicBezTo>
                      <a:pt x="1877181" y="715007"/>
                      <a:pt x="1986166" y="690956"/>
                      <a:pt x="2093435" y="705798"/>
                    </a:cubicBezTo>
                    <a:cubicBezTo>
                      <a:pt x="2195617" y="719954"/>
                      <a:pt x="2274505" y="681198"/>
                      <a:pt x="2353461" y="629453"/>
                    </a:cubicBezTo>
                    <a:cubicBezTo>
                      <a:pt x="2497150" y="535242"/>
                      <a:pt x="2635752" y="433746"/>
                      <a:pt x="2777104" y="336168"/>
                    </a:cubicBezTo>
                    <a:cubicBezTo>
                      <a:pt x="2935223" y="227044"/>
                      <a:pt x="3093411" y="117852"/>
                      <a:pt x="3268777" y="37247"/>
                    </a:cubicBezTo>
                    <a:cubicBezTo>
                      <a:pt x="3336052" y="6324"/>
                      <a:pt x="3406969" y="-12367"/>
                      <a:pt x="3480840" y="9485"/>
                    </a:cubicBezTo>
                    <a:cubicBezTo>
                      <a:pt x="3569622" y="35735"/>
                      <a:pt x="3615732" y="105346"/>
                      <a:pt x="3648854" y="185745"/>
                    </a:cubicBezTo>
                    <a:cubicBezTo>
                      <a:pt x="3669331" y="235428"/>
                      <a:pt x="3681219" y="287997"/>
                      <a:pt x="3688984" y="340634"/>
                    </a:cubicBezTo>
                    <a:cubicBezTo>
                      <a:pt x="3696612" y="392516"/>
                      <a:pt x="3681357" y="441786"/>
                      <a:pt x="3655657" y="487758"/>
                    </a:cubicBezTo>
                    <a:cubicBezTo>
                      <a:pt x="3599377" y="588429"/>
                      <a:pt x="3511488" y="656322"/>
                      <a:pt x="3417345" y="717343"/>
                    </a:cubicBezTo>
                    <a:cubicBezTo>
                      <a:pt x="3220125" y="845226"/>
                      <a:pt x="3003597" y="930642"/>
                      <a:pt x="2782808" y="1007399"/>
                    </a:cubicBezTo>
                    <a:cubicBezTo>
                      <a:pt x="2667775" y="1047324"/>
                      <a:pt x="2550680" y="1079828"/>
                      <a:pt x="2433860" y="1113362"/>
                    </a:cubicBezTo>
                    <a:cubicBezTo>
                      <a:pt x="2264610" y="1162014"/>
                      <a:pt x="2091717" y="1177819"/>
                      <a:pt x="1916075" y="1169573"/>
                    </a:cubicBezTo>
                    <a:cubicBezTo>
                      <a:pt x="1866873" y="1167030"/>
                      <a:pt x="1572831" y="1158853"/>
                      <a:pt x="1474909" y="1156035"/>
                    </a:cubicBezTo>
                    <a:close/>
                  </a:path>
                </a:pathLst>
              </a:custGeom>
              <a:solidFill>
                <a:srgbClr val="EABB8B"/>
              </a:solidFill>
              <a:ln w="68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6DC3BA9-832D-4601-8BD6-2ECAA1CF061F}"/>
                  </a:ext>
                </a:extLst>
              </p:cNvPr>
              <p:cNvSpPr/>
              <p:nvPr/>
            </p:nvSpPr>
            <p:spPr>
              <a:xfrm>
                <a:off x="4116175" y="3179215"/>
                <a:ext cx="445870" cy="492269"/>
              </a:xfrm>
              <a:custGeom>
                <a:avLst/>
                <a:gdLst>
                  <a:gd name="connsiteX0" fmla="*/ 879240 w 880602"/>
                  <a:gd name="connsiteY0" fmla="*/ 902362 h 972241"/>
                  <a:gd name="connsiteX1" fmla="*/ 837116 w 880602"/>
                  <a:gd name="connsiteY1" fmla="*/ 964552 h 972241"/>
                  <a:gd name="connsiteX2" fmla="*/ 666147 w 880602"/>
                  <a:gd name="connsiteY2" fmla="*/ 942356 h 972241"/>
                  <a:gd name="connsiteX3" fmla="*/ 636117 w 880602"/>
                  <a:gd name="connsiteY3" fmla="*/ 902637 h 972241"/>
                  <a:gd name="connsiteX4" fmla="*/ 616602 w 880602"/>
                  <a:gd name="connsiteY4" fmla="*/ 820314 h 972241"/>
                  <a:gd name="connsiteX5" fmla="*/ 559910 w 880602"/>
                  <a:gd name="connsiteY5" fmla="*/ 595333 h 972241"/>
                  <a:gd name="connsiteX6" fmla="*/ 529056 w 880602"/>
                  <a:gd name="connsiteY6" fmla="*/ 582345 h 972241"/>
                  <a:gd name="connsiteX7" fmla="*/ 455872 w 880602"/>
                  <a:gd name="connsiteY7" fmla="*/ 618972 h 972241"/>
                  <a:gd name="connsiteX8" fmla="*/ 347367 w 880602"/>
                  <a:gd name="connsiteY8" fmla="*/ 610588 h 972241"/>
                  <a:gd name="connsiteX9" fmla="*/ 106718 w 880602"/>
                  <a:gd name="connsiteY9" fmla="*/ 405879 h 972241"/>
                  <a:gd name="connsiteX10" fmla="*/ 34771 w 880602"/>
                  <a:gd name="connsiteY10" fmla="*/ 208522 h 972241"/>
                  <a:gd name="connsiteX11" fmla="*/ 0 w 880602"/>
                  <a:gd name="connsiteY11" fmla="*/ 81601 h 972241"/>
                  <a:gd name="connsiteX12" fmla="*/ 592482 w 880602"/>
                  <a:gd name="connsiteY12" fmla="*/ 4638 h 972241"/>
                  <a:gd name="connsiteX13" fmla="*/ 671438 w 880602"/>
                  <a:gd name="connsiteY13" fmla="*/ 36591 h 972241"/>
                  <a:gd name="connsiteX14" fmla="*/ 710676 w 880602"/>
                  <a:gd name="connsiteY14" fmla="*/ 247691 h 972241"/>
                  <a:gd name="connsiteX15" fmla="*/ 696108 w 880602"/>
                  <a:gd name="connsiteY15" fmla="*/ 530807 h 972241"/>
                  <a:gd name="connsiteX16" fmla="*/ 845843 w 880602"/>
                  <a:gd name="connsiteY16" fmla="*/ 859345 h 972241"/>
                  <a:gd name="connsiteX17" fmla="*/ 879240 w 880602"/>
                  <a:gd name="connsiteY17" fmla="*/ 902362 h 97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0602" h="972241">
                    <a:moveTo>
                      <a:pt x="879240" y="902362"/>
                    </a:moveTo>
                    <a:cubicBezTo>
                      <a:pt x="885562" y="936858"/>
                      <a:pt x="869619" y="955275"/>
                      <a:pt x="837116" y="964552"/>
                    </a:cubicBezTo>
                    <a:cubicBezTo>
                      <a:pt x="776644" y="981868"/>
                      <a:pt x="720503" y="967987"/>
                      <a:pt x="666147" y="942356"/>
                    </a:cubicBezTo>
                    <a:cubicBezTo>
                      <a:pt x="650342" y="934934"/>
                      <a:pt x="640653" y="919542"/>
                      <a:pt x="636117" y="902637"/>
                    </a:cubicBezTo>
                    <a:cubicBezTo>
                      <a:pt x="628833" y="875425"/>
                      <a:pt x="622992" y="847801"/>
                      <a:pt x="616602" y="820314"/>
                    </a:cubicBezTo>
                    <a:cubicBezTo>
                      <a:pt x="597567" y="745343"/>
                      <a:pt x="577639" y="670647"/>
                      <a:pt x="559910" y="595333"/>
                    </a:cubicBezTo>
                    <a:cubicBezTo>
                      <a:pt x="554619" y="572793"/>
                      <a:pt x="548090" y="570801"/>
                      <a:pt x="529056" y="582345"/>
                    </a:cubicBezTo>
                    <a:cubicBezTo>
                      <a:pt x="505761" y="596432"/>
                      <a:pt x="480335" y="606877"/>
                      <a:pt x="455872" y="618972"/>
                    </a:cubicBezTo>
                    <a:cubicBezTo>
                      <a:pt x="418008" y="637594"/>
                      <a:pt x="383856" y="635533"/>
                      <a:pt x="347367" y="610588"/>
                    </a:cubicBezTo>
                    <a:cubicBezTo>
                      <a:pt x="259752" y="550735"/>
                      <a:pt x="167670" y="496861"/>
                      <a:pt x="106718" y="405879"/>
                    </a:cubicBezTo>
                    <a:cubicBezTo>
                      <a:pt x="89745" y="337505"/>
                      <a:pt x="54149" y="275934"/>
                      <a:pt x="34771" y="208522"/>
                    </a:cubicBezTo>
                    <a:cubicBezTo>
                      <a:pt x="22677" y="166330"/>
                      <a:pt x="3573" y="126061"/>
                      <a:pt x="0" y="81601"/>
                    </a:cubicBezTo>
                    <a:cubicBezTo>
                      <a:pt x="201755" y="88542"/>
                      <a:pt x="397462" y="49235"/>
                      <a:pt x="592482" y="4638"/>
                    </a:cubicBezTo>
                    <a:cubicBezTo>
                      <a:pt x="635980" y="-5326"/>
                      <a:pt x="648143" y="-1203"/>
                      <a:pt x="671438" y="36591"/>
                    </a:cubicBezTo>
                    <a:cubicBezTo>
                      <a:pt x="711707" y="101873"/>
                      <a:pt x="719952" y="173133"/>
                      <a:pt x="710676" y="247691"/>
                    </a:cubicBezTo>
                    <a:cubicBezTo>
                      <a:pt x="698925" y="341697"/>
                      <a:pt x="685594" y="435633"/>
                      <a:pt x="696108" y="530807"/>
                    </a:cubicBezTo>
                    <a:cubicBezTo>
                      <a:pt x="710057" y="656766"/>
                      <a:pt x="767780" y="762660"/>
                      <a:pt x="845843" y="859345"/>
                    </a:cubicBezTo>
                    <a:cubicBezTo>
                      <a:pt x="857250" y="873501"/>
                      <a:pt x="868108" y="888000"/>
                      <a:pt x="879240" y="902362"/>
                    </a:cubicBezTo>
                    <a:close/>
                  </a:path>
                </a:pathLst>
              </a:custGeom>
              <a:solidFill>
                <a:srgbClr val="EABB8B"/>
              </a:solidFill>
              <a:ln w="68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3128E63-337F-4022-81E3-9BE04109C5DE}"/>
                  </a:ext>
                </a:extLst>
              </p:cNvPr>
              <p:cNvSpPr/>
              <p:nvPr/>
            </p:nvSpPr>
            <p:spPr>
              <a:xfrm>
                <a:off x="4091145" y="3384720"/>
                <a:ext cx="337230" cy="351495"/>
              </a:xfrm>
              <a:custGeom>
                <a:avLst/>
                <a:gdLst>
                  <a:gd name="connsiteX0" fmla="*/ 156153 w 666037"/>
                  <a:gd name="connsiteY0" fmla="*/ 0 h 694210"/>
                  <a:gd name="connsiteX1" fmla="*/ 396802 w 666037"/>
                  <a:gd name="connsiteY1" fmla="*/ 204709 h 694210"/>
                  <a:gd name="connsiteX2" fmla="*/ 505307 w 666037"/>
                  <a:gd name="connsiteY2" fmla="*/ 213093 h 694210"/>
                  <a:gd name="connsiteX3" fmla="*/ 578491 w 666037"/>
                  <a:gd name="connsiteY3" fmla="*/ 176466 h 694210"/>
                  <a:gd name="connsiteX4" fmla="*/ 609345 w 666037"/>
                  <a:gd name="connsiteY4" fmla="*/ 189454 h 694210"/>
                  <a:gd name="connsiteX5" fmla="*/ 666037 w 666037"/>
                  <a:gd name="connsiteY5" fmla="*/ 414435 h 694210"/>
                  <a:gd name="connsiteX6" fmla="*/ 143441 w 666037"/>
                  <a:gd name="connsiteY6" fmla="*/ 676661 h 694210"/>
                  <a:gd name="connsiteX7" fmla="*/ 104272 w 666037"/>
                  <a:gd name="connsiteY7" fmla="*/ 689717 h 694210"/>
                  <a:gd name="connsiteX8" fmla="*/ 14321 w 666037"/>
                  <a:gd name="connsiteY8" fmla="*/ 363996 h 694210"/>
                  <a:gd name="connsiteX9" fmla="*/ 78022 w 666037"/>
                  <a:gd name="connsiteY9" fmla="*/ 186774 h 694210"/>
                  <a:gd name="connsiteX10" fmla="*/ 156153 w 666037"/>
                  <a:gd name="connsiteY10" fmla="*/ 0 h 69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6037" h="694210">
                    <a:moveTo>
                      <a:pt x="156153" y="0"/>
                    </a:moveTo>
                    <a:cubicBezTo>
                      <a:pt x="217106" y="90982"/>
                      <a:pt x="309256" y="144856"/>
                      <a:pt x="396802" y="204709"/>
                    </a:cubicBezTo>
                    <a:cubicBezTo>
                      <a:pt x="433291" y="229654"/>
                      <a:pt x="467444" y="231715"/>
                      <a:pt x="505307" y="213093"/>
                    </a:cubicBezTo>
                    <a:cubicBezTo>
                      <a:pt x="529770" y="201067"/>
                      <a:pt x="555265" y="190554"/>
                      <a:pt x="578491" y="176466"/>
                    </a:cubicBezTo>
                    <a:cubicBezTo>
                      <a:pt x="597525" y="164991"/>
                      <a:pt x="604054" y="166915"/>
                      <a:pt x="609345" y="189454"/>
                    </a:cubicBezTo>
                    <a:cubicBezTo>
                      <a:pt x="627005" y="264700"/>
                      <a:pt x="646933" y="339464"/>
                      <a:pt x="666037" y="414435"/>
                    </a:cubicBezTo>
                    <a:cubicBezTo>
                      <a:pt x="455349" y="429140"/>
                      <a:pt x="290015" y="534347"/>
                      <a:pt x="143441" y="676661"/>
                    </a:cubicBezTo>
                    <a:cubicBezTo>
                      <a:pt x="132308" y="687518"/>
                      <a:pt x="122757" y="701536"/>
                      <a:pt x="104272" y="689717"/>
                    </a:cubicBezTo>
                    <a:cubicBezTo>
                      <a:pt x="-8425" y="617495"/>
                      <a:pt x="-13854" y="482328"/>
                      <a:pt x="14321" y="363996"/>
                    </a:cubicBezTo>
                    <a:cubicBezTo>
                      <a:pt x="28889" y="302769"/>
                      <a:pt x="52252" y="244016"/>
                      <a:pt x="78022" y="186774"/>
                    </a:cubicBezTo>
                    <a:cubicBezTo>
                      <a:pt x="92246" y="155301"/>
                      <a:pt x="172302" y="24120"/>
                      <a:pt x="156153" y="0"/>
                    </a:cubicBezTo>
                    <a:close/>
                  </a:path>
                </a:pathLst>
              </a:custGeom>
              <a:solidFill>
                <a:srgbClr val="21475A"/>
              </a:solidFill>
              <a:ln w="68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D7EB0BB-2162-42FF-83DB-FDDEE7295EBA}"/>
                  </a:ext>
                </a:extLst>
              </p:cNvPr>
              <p:cNvSpPr/>
              <p:nvPr/>
            </p:nvSpPr>
            <p:spPr>
              <a:xfrm>
                <a:off x="3246935" y="4794857"/>
                <a:ext cx="597714" cy="550720"/>
              </a:xfrm>
              <a:custGeom>
                <a:avLst/>
                <a:gdLst>
                  <a:gd name="connsiteX0" fmla="*/ 0 w 1180497"/>
                  <a:gd name="connsiteY0" fmla="*/ 1060722 h 1087684"/>
                  <a:gd name="connsiteX1" fmla="*/ 453466 w 1180497"/>
                  <a:gd name="connsiteY1" fmla="*/ 621343 h 1087684"/>
                  <a:gd name="connsiteX2" fmla="*/ 671782 w 1180497"/>
                  <a:gd name="connsiteY2" fmla="*/ 488237 h 1087684"/>
                  <a:gd name="connsiteX3" fmla="*/ 731910 w 1180497"/>
                  <a:gd name="connsiteY3" fmla="*/ 450374 h 1087684"/>
                  <a:gd name="connsiteX4" fmla="*/ 1059485 w 1180497"/>
                  <a:gd name="connsiteY4" fmla="*/ 129395 h 1087684"/>
                  <a:gd name="connsiteX5" fmla="*/ 1180497 w 1180497"/>
                  <a:gd name="connsiteY5" fmla="*/ 0 h 1087684"/>
                  <a:gd name="connsiteX6" fmla="*/ 1081544 w 1180497"/>
                  <a:gd name="connsiteY6" fmla="*/ 282841 h 1087684"/>
                  <a:gd name="connsiteX7" fmla="*/ 965343 w 1180497"/>
                  <a:gd name="connsiteY7" fmla="*/ 563689 h 1087684"/>
                  <a:gd name="connsiteX8" fmla="*/ 889960 w 1180497"/>
                  <a:gd name="connsiteY8" fmla="*/ 652884 h 1087684"/>
                  <a:gd name="connsiteX9" fmla="*/ 844194 w 1180497"/>
                  <a:gd name="connsiteY9" fmla="*/ 705728 h 1087684"/>
                  <a:gd name="connsiteX10" fmla="*/ 812652 w 1180497"/>
                  <a:gd name="connsiteY10" fmla="*/ 758572 h 1087684"/>
                  <a:gd name="connsiteX11" fmla="*/ 509196 w 1180497"/>
                  <a:gd name="connsiteY11" fmla="*/ 1028288 h 1087684"/>
                  <a:gd name="connsiteX12" fmla="*/ 484389 w 1180497"/>
                  <a:gd name="connsiteY12" fmla="*/ 1033442 h 1087684"/>
                  <a:gd name="connsiteX13" fmla="*/ 488856 w 1180497"/>
                  <a:gd name="connsiteY13" fmla="*/ 1005748 h 1087684"/>
                  <a:gd name="connsiteX14" fmla="*/ 568981 w 1180497"/>
                  <a:gd name="connsiteY14" fmla="*/ 882538 h 1087684"/>
                  <a:gd name="connsiteX15" fmla="*/ 589046 w 1180497"/>
                  <a:gd name="connsiteY15" fmla="*/ 848454 h 1087684"/>
                  <a:gd name="connsiteX16" fmla="*/ 381176 w 1180497"/>
                  <a:gd name="connsiteY16" fmla="*/ 990768 h 1087684"/>
                  <a:gd name="connsiteX17" fmla="*/ 236800 w 1180497"/>
                  <a:gd name="connsiteY17" fmla="*/ 1072542 h 1087684"/>
                  <a:gd name="connsiteX18" fmla="*/ 202992 w 1180497"/>
                  <a:gd name="connsiteY18" fmla="*/ 1076734 h 1087684"/>
                  <a:gd name="connsiteX19" fmla="*/ 44735 w 1180497"/>
                  <a:gd name="connsiteY19" fmla="*/ 1076321 h 1087684"/>
                  <a:gd name="connsiteX20" fmla="*/ 0 w 1180497"/>
                  <a:gd name="connsiteY20" fmla="*/ 1060722 h 108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80497" h="1087684">
                    <a:moveTo>
                      <a:pt x="0" y="1060722"/>
                    </a:moveTo>
                    <a:cubicBezTo>
                      <a:pt x="148086" y="911056"/>
                      <a:pt x="292118" y="757129"/>
                      <a:pt x="453466" y="621343"/>
                    </a:cubicBezTo>
                    <a:cubicBezTo>
                      <a:pt x="518885" y="566300"/>
                      <a:pt x="594818" y="525551"/>
                      <a:pt x="671782" y="488237"/>
                    </a:cubicBezTo>
                    <a:cubicBezTo>
                      <a:pt x="693634" y="477655"/>
                      <a:pt x="714112" y="466523"/>
                      <a:pt x="731910" y="450374"/>
                    </a:cubicBezTo>
                    <a:cubicBezTo>
                      <a:pt x="845156" y="347504"/>
                      <a:pt x="952836" y="238999"/>
                      <a:pt x="1059485" y="129395"/>
                    </a:cubicBezTo>
                    <a:cubicBezTo>
                      <a:pt x="1100648" y="87065"/>
                      <a:pt x="1140228" y="43154"/>
                      <a:pt x="1180497" y="0"/>
                    </a:cubicBezTo>
                    <a:cubicBezTo>
                      <a:pt x="1154797" y="96823"/>
                      <a:pt x="1116796" y="189454"/>
                      <a:pt x="1081544" y="282841"/>
                    </a:cubicBezTo>
                    <a:cubicBezTo>
                      <a:pt x="1044368" y="381451"/>
                      <a:pt x="1005474" y="466110"/>
                      <a:pt x="965343" y="563689"/>
                    </a:cubicBezTo>
                    <a:cubicBezTo>
                      <a:pt x="949813" y="601415"/>
                      <a:pt x="924731" y="615502"/>
                      <a:pt x="889960" y="652884"/>
                    </a:cubicBezTo>
                    <a:cubicBezTo>
                      <a:pt x="869276" y="671301"/>
                      <a:pt x="860136" y="684632"/>
                      <a:pt x="844194" y="705728"/>
                    </a:cubicBezTo>
                    <a:cubicBezTo>
                      <a:pt x="839452" y="710332"/>
                      <a:pt x="826671" y="737682"/>
                      <a:pt x="812652" y="758572"/>
                    </a:cubicBezTo>
                    <a:cubicBezTo>
                      <a:pt x="729023" y="883294"/>
                      <a:pt x="637904" y="957715"/>
                      <a:pt x="509196" y="1028288"/>
                    </a:cubicBezTo>
                    <a:cubicBezTo>
                      <a:pt x="501363" y="1032617"/>
                      <a:pt x="491880" y="1040382"/>
                      <a:pt x="484389" y="1033442"/>
                    </a:cubicBezTo>
                    <a:cubicBezTo>
                      <a:pt x="474769" y="1024577"/>
                      <a:pt x="484527" y="1014201"/>
                      <a:pt x="488856" y="1005748"/>
                    </a:cubicBezTo>
                    <a:cubicBezTo>
                      <a:pt x="511327" y="961975"/>
                      <a:pt x="540875" y="922669"/>
                      <a:pt x="568981" y="882538"/>
                    </a:cubicBezTo>
                    <a:cubicBezTo>
                      <a:pt x="576471" y="871818"/>
                      <a:pt x="583686" y="860961"/>
                      <a:pt x="589046" y="848454"/>
                    </a:cubicBezTo>
                    <a:cubicBezTo>
                      <a:pt x="515106" y="889891"/>
                      <a:pt x="449412" y="942116"/>
                      <a:pt x="381176" y="990768"/>
                    </a:cubicBezTo>
                    <a:cubicBezTo>
                      <a:pt x="336028" y="1022996"/>
                      <a:pt x="295004" y="1063128"/>
                      <a:pt x="236800" y="1072542"/>
                    </a:cubicBezTo>
                    <a:cubicBezTo>
                      <a:pt x="225599" y="1074329"/>
                      <a:pt x="214261" y="1075359"/>
                      <a:pt x="202992" y="1076734"/>
                    </a:cubicBezTo>
                    <a:cubicBezTo>
                      <a:pt x="120805" y="1097418"/>
                      <a:pt x="108849" y="1083811"/>
                      <a:pt x="44735" y="1076321"/>
                    </a:cubicBezTo>
                    <a:cubicBezTo>
                      <a:pt x="27212" y="1078314"/>
                      <a:pt x="14568" y="1066838"/>
                      <a:pt x="0" y="1060722"/>
                    </a:cubicBezTo>
                    <a:close/>
                  </a:path>
                </a:pathLst>
              </a:custGeom>
              <a:solidFill>
                <a:srgbClr val="EABB8B"/>
              </a:solidFill>
              <a:ln w="6868" cap="flat">
                <a:noFill/>
                <a:prstDash val="solid"/>
                <a:miter/>
              </a:ln>
            </p:spPr>
            <p:txBody>
              <a:bodyPr rtlCol="0" anchor="ctr"/>
              <a:lstStyle/>
              <a:p>
                <a:endParaRPr lang="en-US"/>
              </a:p>
            </p:txBody>
          </p:sp>
        </p:grpSp>
      </p:grpSp>
      <p:grpSp>
        <p:nvGrpSpPr>
          <p:cNvPr id="23" name="그룹 3">
            <a:extLst>
              <a:ext uri="{FF2B5EF4-FFF2-40B4-BE49-F238E27FC236}">
                <a16:creationId xmlns:a16="http://schemas.microsoft.com/office/drawing/2014/main" id="{37D5D65E-7344-471A-A66B-DC9E2B306091}"/>
              </a:ext>
            </a:extLst>
          </p:cNvPr>
          <p:cNvGrpSpPr/>
          <p:nvPr/>
        </p:nvGrpSpPr>
        <p:grpSpPr>
          <a:xfrm>
            <a:off x="1607924" y="1962195"/>
            <a:ext cx="1711181" cy="1285178"/>
            <a:chOff x="7738962" y="1612071"/>
            <a:chExt cx="3819201" cy="1285178"/>
          </a:xfrm>
        </p:grpSpPr>
        <p:sp>
          <p:nvSpPr>
            <p:cNvPr id="24" name="TextBox 23">
              <a:extLst>
                <a:ext uri="{FF2B5EF4-FFF2-40B4-BE49-F238E27FC236}">
                  <a16:creationId xmlns:a16="http://schemas.microsoft.com/office/drawing/2014/main" id="{408395B6-3100-45E3-80D8-9E6143B4036C}"/>
                </a:ext>
              </a:extLst>
            </p:cNvPr>
            <p:cNvSpPr txBox="1"/>
            <p:nvPr/>
          </p:nvSpPr>
          <p:spPr>
            <a:xfrm>
              <a:off x="7738962" y="1612071"/>
              <a:ext cx="3816000" cy="523220"/>
            </a:xfrm>
            <a:prstGeom prst="rect">
              <a:avLst/>
            </a:prstGeom>
            <a:noFill/>
          </p:spPr>
          <p:txBody>
            <a:bodyPr wrap="square" lIns="0" rtlCol="0" anchor="ctr">
              <a:spAutoFit/>
            </a:bodyPr>
            <a:lstStyle/>
            <a:p>
              <a:r>
                <a:rPr lang="en-US" altLang="ko-KR" sz="1400" b="1" dirty="0">
                  <a:solidFill>
                    <a:schemeClr val="accent4"/>
                  </a:solidFill>
                  <a:cs typeface="Arial" pitchFamily="34" charset="0"/>
                </a:rPr>
                <a:t>Routine Viewing and Monitoring</a:t>
              </a:r>
              <a:endParaRPr lang="ko-KR" altLang="en-US" sz="1400" b="1" dirty="0">
                <a:solidFill>
                  <a:schemeClr val="accent4"/>
                </a:solidFill>
                <a:cs typeface="Arial" pitchFamily="34" charset="0"/>
              </a:endParaRPr>
            </a:p>
          </p:txBody>
        </p:sp>
        <p:sp>
          <p:nvSpPr>
            <p:cNvPr id="25" name="TextBox 24">
              <a:extLst>
                <a:ext uri="{FF2B5EF4-FFF2-40B4-BE49-F238E27FC236}">
                  <a16:creationId xmlns:a16="http://schemas.microsoft.com/office/drawing/2014/main" id="{93526D4D-C739-46BA-A1C7-45ACDB4D91A0}"/>
                </a:ext>
              </a:extLst>
            </p:cNvPr>
            <p:cNvSpPr txBox="1"/>
            <p:nvPr/>
          </p:nvSpPr>
          <p:spPr>
            <a:xfrm>
              <a:off x="7742163" y="2127808"/>
              <a:ext cx="3816000" cy="769441"/>
            </a:xfrm>
            <a:prstGeom prst="rect">
              <a:avLst/>
            </a:prstGeom>
            <a:noFill/>
          </p:spPr>
          <p:txBody>
            <a:bodyPr wrap="square" lIns="0" rtlCol="0">
              <a:spAutoFit/>
            </a:bodyPr>
            <a:lstStyle/>
            <a:p>
              <a:r>
                <a:rPr lang="en-US" sz="1100" dirty="0">
                  <a:solidFill>
                    <a:schemeClr val="tx1">
                      <a:lumMod val="65000"/>
                      <a:lumOff val="35000"/>
                    </a:schemeClr>
                  </a:solidFill>
                  <a:cs typeface="Arial" pitchFamily="34" charset="0"/>
                </a:rPr>
                <a:t>Users view salary details, including duty calculations and leave deductions.</a:t>
              </a:r>
              <a:endParaRPr lang="en-US" altLang="ko-KR" sz="1100" dirty="0">
                <a:solidFill>
                  <a:schemeClr val="tx1">
                    <a:lumMod val="65000"/>
                    <a:lumOff val="35000"/>
                  </a:schemeClr>
                </a:solidFill>
                <a:cs typeface="Arial" pitchFamily="34" charset="0"/>
              </a:endParaRPr>
            </a:p>
          </p:txBody>
        </p:sp>
      </p:grpSp>
      <p:grpSp>
        <p:nvGrpSpPr>
          <p:cNvPr id="26" name="그룹 4">
            <a:extLst>
              <a:ext uri="{FF2B5EF4-FFF2-40B4-BE49-F238E27FC236}">
                <a16:creationId xmlns:a16="http://schemas.microsoft.com/office/drawing/2014/main" id="{AFA3FD5B-D4DD-4258-8C3A-12222ABCE922}"/>
              </a:ext>
            </a:extLst>
          </p:cNvPr>
          <p:cNvGrpSpPr/>
          <p:nvPr/>
        </p:nvGrpSpPr>
        <p:grpSpPr>
          <a:xfrm>
            <a:off x="1607924" y="3178165"/>
            <a:ext cx="1711182" cy="1193838"/>
            <a:chOff x="7738960" y="2829807"/>
            <a:chExt cx="3819203" cy="1193838"/>
          </a:xfrm>
        </p:grpSpPr>
        <p:sp>
          <p:nvSpPr>
            <p:cNvPr id="27" name="TextBox 26">
              <a:extLst>
                <a:ext uri="{FF2B5EF4-FFF2-40B4-BE49-F238E27FC236}">
                  <a16:creationId xmlns:a16="http://schemas.microsoft.com/office/drawing/2014/main" id="{4AEC34C0-0B48-4D34-9813-88D2B1114871}"/>
                </a:ext>
              </a:extLst>
            </p:cNvPr>
            <p:cNvSpPr txBox="1"/>
            <p:nvPr/>
          </p:nvSpPr>
          <p:spPr>
            <a:xfrm>
              <a:off x="7738960" y="2829807"/>
              <a:ext cx="3816000" cy="523220"/>
            </a:xfrm>
            <a:prstGeom prst="rect">
              <a:avLst/>
            </a:prstGeom>
            <a:noFill/>
          </p:spPr>
          <p:txBody>
            <a:bodyPr wrap="square" lIns="0" rtlCol="0" anchor="ctr">
              <a:spAutoFit/>
            </a:bodyPr>
            <a:lstStyle/>
            <a:p>
              <a:r>
                <a:rPr lang="en-US" altLang="ko-KR" sz="1400" b="1" dirty="0">
                  <a:solidFill>
                    <a:schemeClr val="accent3"/>
                  </a:solidFill>
                  <a:cs typeface="Arial" pitchFamily="34" charset="0"/>
                </a:rPr>
                <a:t>Monthly Salary Calculation</a:t>
              </a:r>
              <a:endParaRPr lang="ko-KR" altLang="en-US" sz="1400" b="1" dirty="0">
                <a:solidFill>
                  <a:schemeClr val="accent3"/>
                </a:solidFill>
                <a:cs typeface="Arial" pitchFamily="34" charset="0"/>
              </a:endParaRPr>
            </a:p>
          </p:txBody>
        </p:sp>
        <p:sp>
          <p:nvSpPr>
            <p:cNvPr id="28" name="TextBox 27">
              <a:extLst>
                <a:ext uri="{FF2B5EF4-FFF2-40B4-BE49-F238E27FC236}">
                  <a16:creationId xmlns:a16="http://schemas.microsoft.com/office/drawing/2014/main" id="{D8C63222-EF5A-45B0-900A-E843B4204080}"/>
                </a:ext>
              </a:extLst>
            </p:cNvPr>
            <p:cNvSpPr txBox="1"/>
            <p:nvPr/>
          </p:nvSpPr>
          <p:spPr>
            <a:xfrm>
              <a:off x="7742163" y="3254204"/>
              <a:ext cx="3816000" cy="769441"/>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Managers create the next 7 days' duty schedule, considering leave requests.</a:t>
              </a:r>
              <a:endParaRPr lang="en-US" altLang="ko-KR" sz="1100" dirty="0">
                <a:solidFill>
                  <a:schemeClr val="tx1">
                    <a:lumMod val="75000"/>
                    <a:lumOff val="25000"/>
                  </a:schemeClr>
                </a:solidFill>
                <a:cs typeface="Arial" pitchFamily="34" charset="0"/>
              </a:endParaRPr>
            </a:p>
          </p:txBody>
        </p:sp>
      </p:grpSp>
      <p:grpSp>
        <p:nvGrpSpPr>
          <p:cNvPr id="29" name="그룹 5">
            <a:extLst>
              <a:ext uri="{FF2B5EF4-FFF2-40B4-BE49-F238E27FC236}">
                <a16:creationId xmlns:a16="http://schemas.microsoft.com/office/drawing/2014/main" id="{97B302EE-7159-4372-A619-B5C8F549EDC6}"/>
              </a:ext>
            </a:extLst>
          </p:cNvPr>
          <p:cNvGrpSpPr/>
          <p:nvPr/>
        </p:nvGrpSpPr>
        <p:grpSpPr>
          <a:xfrm>
            <a:off x="4434817" y="1834288"/>
            <a:ext cx="1724321" cy="1413085"/>
            <a:chOff x="7709635" y="3747842"/>
            <a:chExt cx="3848528" cy="1413085"/>
          </a:xfrm>
        </p:grpSpPr>
        <p:sp>
          <p:nvSpPr>
            <p:cNvPr id="30" name="TextBox 29">
              <a:extLst>
                <a:ext uri="{FF2B5EF4-FFF2-40B4-BE49-F238E27FC236}">
                  <a16:creationId xmlns:a16="http://schemas.microsoft.com/office/drawing/2014/main" id="{3FB3B68D-013E-490C-BB1D-860FEAADBE43}"/>
                </a:ext>
              </a:extLst>
            </p:cNvPr>
            <p:cNvSpPr txBox="1"/>
            <p:nvPr/>
          </p:nvSpPr>
          <p:spPr>
            <a:xfrm>
              <a:off x="7709635" y="3747842"/>
              <a:ext cx="3816000" cy="738664"/>
            </a:xfrm>
            <a:prstGeom prst="rect">
              <a:avLst/>
            </a:prstGeom>
            <a:noFill/>
          </p:spPr>
          <p:txBody>
            <a:bodyPr wrap="square" lIns="0" rtlCol="0" anchor="ctr">
              <a:spAutoFit/>
            </a:bodyPr>
            <a:lstStyle/>
            <a:p>
              <a:r>
                <a:rPr lang="en-US" altLang="ko-KR" sz="1400" b="1" dirty="0">
                  <a:solidFill>
                    <a:schemeClr val="accent4"/>
                  </a:solidFill>
                  <a:cs typeface="Arial" pitchFamily="34" charset="0"/>
                </a:rPr>
                <a:t>Manager's Dashboard and Monitoring</a:t>
              </a:r>
              <a:endParaRPr lang="ko-KR" altLang="en-US" sz="1400" b="1" dirty="0">
                <a:solidFill>
                  <a:schemeClr val="accent4"/>
                </a:solidFill>
                <a:cs typeface="Arial" pitchFamily="34" charset="0"/>
              </a:endParaRPr>
            </a:p>
          </p:txBody>
        </p:sp>
        <p:sp>
          <p:nvSpPr>
            <p:cNvPr id="31" name="TextBox 30">
              <a:extLst>
                <a:ext uri="{FF2B5EF4-FFF2-40B4-BE49-F238E27FC236}">
                  <a16:creationId xmlns:a16="http://schemas.microsoft.com/office/drawing/2014/main" id="{F25A7F36-B65E-47DE-B5FA-B144B6230111}"/>
                </a:ext>
              </a:extLst>
            </p:cNvPr>
            <p:cNvSpPr txBox="1"/>
            <p:nvPr/>
          </p:nvSpPr>
          <p:spPr>
            <a:xfrm>
              <a:off x="7742163" y="4391486"/>
              <a:ext cx="3816000" cy="769441"/>
            </a:xfrm>
            <a:prstGeom prst="rect">
              <a:avLst/>
            </a:prstGeom>
            <a:noFill/>
          </p:spPr>
          <p:txBody>
            <a:bodyPr wrap="square" lIns="0" rtlCol="0">
              <a:spAutoFit/>
            </a:bodyPr>
            <a:lstStyle/>
            <a:p>
              <a:r>
                <a:rPr lang="en-US" sz="1100" dirty="0">
                  <a:solidFill>
                    <a:schemeClr val="tx1">
                      <a:lumMod val="65000"/>
                      <a:lumOff val="35000"/>
                    </a:schemeClr>
                  </a:solidFill>
                  <a:cs typeface="Arial" pitchFamily="34" charset="0"/>
                </a:rPr>
                <a:t>Users view duty schedules; managers see all, staff see only their own.</a:t>
              </a:r>
              <a:endParaRPr lang="en-US" altLang="ko-KR" sz="1100" dirty="0">
                <a:solidFill>
                  <a:schemeClr val="tx1">
                    <a:lumMod val="65000"/>
                    <a:lumOff val="35000"/>
                  </a:schemeClr>
                </a:solidFill>
                <a:cs typeface="Arial" pitchFamily="34" charset="0"/>
              </a:endParaRPr>
            </a:p>
          </p:txBody>
        </p:sp>
      </p:grpSp>
      <p:grpSp>
        <p:nvGrpSpPr>
          <p:cNvPr id="32" name="그룹 6">
            <a:extLst>
              <a:ext uri="{FF2B5EF4-FFF2-40B4-BE49-F238E27FC236}">
                <a16:creationId xmlns:a16="http://schemas.microsoft.com/office/drawing/2014/main" id="{BADA77CE-C18E-4CD9-B2BA-67727D8B4A08}"/>
              </a:ext>
            </a:extLst>
          </p:cNvPr>
          <p:cNvGrpSpPr/>
          <p:nvPr/>
        </p:nvGrpSpPr>
        <p:grpSpPr>
          <a:xfrm>
            <a:off x="4449392" y="3169102"/>
            <a:ext cx="1716311" cy="1033624"/>
            <a:chOff x="7742163" y="5106194"/>
            <a:chExt cx="3830650" cy="1033624"/>
          </a:xfrm>
        </p:grpSpPr>
        <p:sp>
          <p:nvSpPr>
            <p:cNvPr id="33" name="TextBox 32">
              <a:extLst>
                <a:ext uri="{FF2B5EF4-FFF2-40B4-BE49-F238E27FC236}">
                  <a16:creationId xmlns:a16="http://schemas.microsoft.com/office/drawing/2014/main" id="{E8006CF8-FA11-46B9-8E1E-0C6938FA9ADE}"/>
                </a:ext>
              </a:extLst>
            </p:cNvPr>
            <p:cNvSpPr txBox="1"/>
            <p:nvPr/>
          </p:nvSpPr>
          <p:spPr>
            <a:xfrm>
              <a:off x="7756813" y="5106194"/>
              <a:ext cx="3816000" cy="523220"/>
            </a:xfrm>
            <a:prstGeom prst="rect">
              <a:avLst/>
            </a:prstGeom>
            <a:noFill/>
          </p:spPr>
          <p:txBody>
            <a:bodyPr wrap="square" lIns="0" rtlCol="0" anchor="ctr">
              <a:spAutoFit/>
            </a:bodyPr>
            <a:lstStyle/>
            <a:p>
              <a:r>
                <a:rPr lang="en-US" altLang="ko-KR" sz="1400" b="1" dirty="0">
                  <a:solidFill>
                    <a:schemeClr val="accent1"/>
                  </a:solidFill>
                  <a:cs typeface="Arial" pitchFamily="34" charset="0"/>
                </a:rPr>
                <a:t>Leave Tracking and Balance</a:t>
              </a:r>
              <a:endParaRPr lang="ko-KR" altLang="en-US" sz="1400" b="1" dirty="0">
                <a:solidFill>
                  <a:schemeClr val="accent1"/>
                </a:solidFill>
                <a:cs typeface="Arial" pitchFamily="34" charset="0"/>
              </a:endParaRPr>
            </a:p>
          </p:txBody>
        </p:sp>
        <p:sp>
          <p:nvSpPr>
            <p:cNvPr id="34" name="TextBox 33">
              <a:extLst>
                <a:ext uri="{FF2B5EF4-FFF2-40B4-BE49-F238E27FC236}">
                  <a16:creationId xmlns:a16="http://schemas.microsoft.com/office/drawing/2014/main" id="{690250AB-BABC-431F-9549-D1AFFC438986}"/>
                </a:ext>
              </a:extLst>
            </p:cNvPr>
            <p:cNvSpPr txBox="1"/>
            <p:nvPr/>
          </p:nvSpPr>
          <p:spPr>
            <a:xfrm>
              <a:off x="7742163" y="5539654"/>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Managers monitor overall security status and related activities.</a:t>
              </a:r>
              <a:endParaRPr lang="en-US" altLang="ko-KR" sz="1100" dirty="0">
                <a:solidFill>
                  <a:schemeClr val="tx1">
                    <a:lumMod val="75000"/>
                    <a:lumOff val="25000"/>
                  </a:schemeClr>
                </a:solidFill>
                <a:cs typeface="Arial" pitchFamily="34" charset="0"/>
              </a:endParaRPr>
            </a:p>
          </p:txBody>
        </p:sp>
      </p:grpSp>
      <p:sp>
        <p:nvSpPr>
          <p:cNvPr id="22" name="Frame 17">
            <a:extLst>
              <a:ext uri="{FF2B5EF4-FFF2-40B4-BE49-F238E27FC236}">
                <a16:creationId xmlns:a16="http://schemas.microsoft.com/office/drawing/2014/main" id="{A0990051-8CAE-C51D-B946-684F6B88FA76}"/>
              </a:ext>
            </a:extLst>
          </p:cNvPr>
          <p:cNvSpPr/>
          <p:nvPr/>
        </p:nvSpPr>
        <p:spPr>
          <a:xfrm>
            <a:off x="879321" y="2033799"/>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2" name="Frame 17">
            <a:extLst>
              <a:ext uri="{FF2B5EF4-FFF2-40B4-BE49-F238E27FC236}">
                <a16:creationId xmlns:a16="http://schemas.microsoft.com/office/drawing/2014/main" id="{963CDBDD-F3BE-A0D6-3ABA-16A7DFFF4B18}"/>
              </a:ext>
            </a:extLst>
          </p:cNvPr>
          <p:cNvSpPr/>
          <p:nvPr/>
        </p:nvSpPr>
        <p:spPr>
          <a:xfrm>
            <a:off x="3839779" y="203379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3" name="Frame 17">
            <a:extLst>
              <a:ext uri="{FF2B5EF4-FFF2-40B4-BE49-F238E27FC236}">
                <a16:creationId xmlns:a16="http://schemas.microsoft.com/office/drawing/2014/main" id="{03F47913-4BE5-394B-4767-AF2C531761DB}"/>
              </a:ext>
            </a:extLst>
          </p:cNvPr>
          <p:cNvSpPr/>
          <p:nvPr/>
        </p:nvSpPr>
        <p:spPr>
          <a:xfrm>
            <a:off x="900008" y="327777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4" name="Frame 17">
            <a:extLst>
              <a:ext uri="{FF2B5EF4-FFF2-40B4-BE49-F238E27FC236}">
                <a16:creationId xmlns:a16="http://schemas.microsoft.com/office/drawing/2014/main" id="{736F14DB-1F02-CC9F-3680-DA1D87C889B9}"/>
              </a:ext>
            </a:extLst>
          </p:cNvPr>
          <p:cNvSpPr/>
          <p:nvPr/>
        </p:nvSpPr>
        <p:spPr>
          <a:xfrm>
            <a:off x="3825625" y="325392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17358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ppt_x"/>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b="1" dirty="0">
                <a:solidFill>
                  <a:schemeClr val="accent1"/>
                </a:solidFill>
                <a:latin typeface="+mn-lt"/>
              </a:rPr>
              <a:t>Non-Functionalities </a:t>
            </a:r>
          </a:p>
        </p:txBody>
      </p:sp>
      <p:sp>
        <p:nvSpPr>
          <p:cNvPr id="4" name="Freeform: Shape 3">
            <a:extLst>
              <a:ext uri="{FF2B5EF4-FFF2-40B4-BE49-F238E27FC236}">
                <a16:creationId xmlns:a16="http://schemas.microsoft.com/office/drawing/2014/main" id="{917709BF-ADB5-43C8-A62B-EA0D7383F3FC}"/>
              </a:ext>
            </a:extLst>
          </p:cNvPr>
          <p:cNvSpPr/>
          <p:nvPr/>
        </p:nvSpPr>
        <p:spPr>
          <a:xfrm>
            <a:off x="5974393" y="3044420"/>
            <a:ext cx="5997677" cy="3402848"/>
          </a:xfrm>
          <a:custGeom>
            <a:avLst/>
            <a:gdLst>
              <a:gd name="connsiteX0" fmla="*/ 11845474 w 11845539"/>
              <a:gd name="connsiteY0" fmla="*/ 4808480 h 6720697"/>
              <a:gd name="connsiteX1" fmla="*/ 11412966 w 11845539"/>
              <a:gd name="connsiteY1" fmla="*/ 3555624 h 6720697"/>
              <a:gd name="connsiteX2" fmla="*/ 11052612 w 11845539"/>
              <a:gd name="connsiteY2" fmla="*/ 3227842 h 6720697"/>
              <a:gd name="connsiteX3" fmla="*/ 10983482 w 11845539"/>
              <a:gd name="connsiteY3" fmla="*/ 2860891 h 6720697"/>
              <a:gd name="connsiteX4" fmla="*/ 11253267 w 11845539"/>
              <a:gd name="connsiteY4" fmla="*/ 2254322 h 6720697"/>
              <a:gd name="connsiteX5" fmla="*/ 11399978 w 11845539"/>
              <a:gd name="connsiteY5" fmla="*/ 1813018 h 6720697"/>
              <a:gd name="connsiteX6" fmla="*/ 11199805 w 11845539"/>
              <a:gd name="connsiteY6" fmla="*/ 976590 h 6720697"/>
              <a:gd name="connsiteX7" fmla="*/ 10262087 w 11845539"/>
              <a:gd name="connsiteY7" fmla="*/ 359370 h 6720697"/>
              <a:gd name="connsiteX8" fmla="*/ 8739652 w 11845539"/>
              <a:gd name="connsiteY8" fmla="*/ 2314 h 6720697"/>
              <a:gd name="connsiteX9" fmla="*/ 8738209 w 11845539"/>
              <a:gd name="connsiteY9" fmla="*/ 2314 h 6720697"/>
              <a:gd name="connsiteX10" fmla="*/ 7897039 w 11845539"/>
              <a:gd name="connsiteY10" fmla="*/ 27258 h 6720697"/>
              <a:gd name="connsiteX11" fmla="*/ 6377834 w 11845539"/>
              <a:gd name="connsiteY11" fmla="*/ 382390 h 6720697"/>
              <a:gd name="connsiteX12" fmla="*/ 5338208 w 11845539"/>
              <a:gd name="connsiteY12" fmla="*/ 777515 h 6720697"/>
              <a:gd name="connsiteX13" fmla="*/ 2418679 w 11845539"/>
              <a:gd name="connsiteY13" fmla="*/ 994388 h 6720697"/>
              <a:gd name="connsiteX14" fmla="*/ 1879522 w 11845539"/>
              <a:gd name="connsiteY14" fmla="*/ 962846 h 6720697"/>
              <a:gd name="connsiteX15" fmla="*/ 1336998 w 11845539"/>
              <a:gd name="connsiteY15" fmla="*/ 929793 h 6720697"/>
              <a:gd name="connsiteX16" fmla="*/ 229753 w 11845539"/>
              <a:gd name="connsiteY16" fmla="*/ 1615937 h 6720697"/>
              <a:gd name="connsiteX17" fmla="*/ 202541 w 11845539"/>
              <a:gd name="connsiteY17" fmla="*/ 3924705 h 6720697"/>
              <a:gd name="connsiteX18" fmla="*/ 495690 w 11845539"/>
              <a:gd name="connsiteY18" fmla="*/ 4626242 h 6720697"/>
              <a:gd name="connsiteX19" fmla="*/ 1447770 w 11845539"/>
              <a:gd name="connsiteY19" fmla="*/ 5741113 h 6720697"/>
              <a:gd name="connsiteX20" fmla="*/ 3634978 w 11845539"/>
              <a:gd name="connsiteY20" fmla="*/ 6356066 h 6720697"/>
              <a:gd name="connsiteX21" fmla="*/ 3641780 w 11845539"/>
              <a:gd name="connsiteY21" fmla="*/ 6355310 h 6720697"/>
              <a:gd name="connsiteX22" fmla="*/ 6362098 w 11845539"/>
              <a:gd name="connsiteY22" fmla="*/ 6419286 h 6720697"/>
              <a:gd name="connsiteX23" fmla="*/ 7762147 w 11845539"/>
              <a:gd name="connsiteY23" fmla="*/ 6644267 h 6720697"/>
              <a:gd name="connsiteX24" fmla="*/ 10242571 w 11845539"/>
              <a:gd name="connsiteY24" fmla="*/ 6623445 h 6720697"/>
              <a:gd name="connsiteX25" fmla="*/ 10965685 w 11845539"/>
              <a:gd name="connsiteY25" fmla="*/ 6400182 h 6720697"/>
              <a:gd name="connsiteX26" fmla="*/ 11845474 w 11845539"/>
              <a:gd name="connsiteY26" fmla="*/ 4808480 h 6720697"/>
              <a:gd name="connsiteX27" fmla="*/ 8836131 w 11845539"/>
              <a:gd name="connsiteY27" fmla="*/ 6627774 h 6720697"/>
              <a:gd name="connsiteX28" fmla="*/ 8817647 w 11845539"/>
              <a:gd name="connsiteY28" fmla="*/ 6621452 h 6720697"/>
              <a:gd name="connsiteX29" fmla="*/ 8900039 w 11845539"/>
              <a:gd name="connsiteY29" fmla="*/ 6630798 h 6720697"/>
              <a:gd name="connsiteX30" fmla="*/ 8836131 w 11845539"/>
              <a:gd name="connsiteY30" fmla="*/ 6627774 h 672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845539" h="6720697">
                <a:moveTo>
                  <a:pt x="11845474" y="4808480"/>
                </a:moveTo>
                <a:cubicBezTo>
                  <a:pt x="11849048" y="4357969"/>
                  <a:pt x="11706046" y="3904846"/>
                  <a:pt x="11412966" y="3555624"/>
                </a:cubicBezTo>
                <a:cubicBezTo>
                  <a:pt x="11305286" y="3427260"/>
                  <a:pt x="11179258" y="3334766"/>
                  <a:pt x="11052612" y="3227842"/>
                </a:cubicBezTo>
                <a:cubicBezTo>
                  <a:pt x="10945276" y="3137203"/>
                  <a:pt x="10945482" y="2986712"/>
                  <a:pt x="10983482" y="2860891"/>
                </a:cubicBezTo>
                <a:cubicBezTo>
                  <a:pt x="11047802" y="2648073"/>
                  <a:pt x="11166614" y="2457657"/>
                  <a:pt x="11253267" y="2254322"/>
                </a:cubicBezTo>
                <a:cubicBezTo>
                  <a:pt x="11312914" y="2114344"/>
                  <a:pt x="11374897" y="1963647"/>
                  <a:pt x="11399978" y="1813018"/>
                </a:cubicBezTo>
                <a:cubicBezTo>
                  <a:pt x="11451380" y="1517533"/>
                  <a:pt x="11401216" y="1209611"/>
                  <a:pt x="11199805" y="976590"/>
                </a:cubicBezTo>
                <a:cubicBezTo>
                  <a:pt x="10946375" y="683372"/>
                  <a:pt x="10608079" y="515633"/>
                  <a:pt x="10262087" y="359370"/>
                </a:cubicBezTo>
                <a:cubicBezTo>
                  <a:pt x="9794190" y="148064"/>
                  <a:pt x="9254689" y="10629"/>
                  <a:pt x="8739652" y="2314"/>
                </a:cubicBezTo>
                <a:cubicBezTo>
                  <a:pt x="8739171" y="2314"/>
                  <a:pt x="8738690" y="2314"/>
                  <a:pt x="8738209" y="2314"/>
                </a:cubicBezTo>
                <a:cubicBezTo>
                  <a:pt x="8457636" y="-2015"/>
                  <a:pt x="8177337" y="-3390"/>
                  <a:pt x="7897039" y="27258"/>
                </a:cubicBezTo>
                <a:cubicBezTo>
                  <a:pt x="7661819" y="52959"/>
                  <a:pt x="7303321" y="54814"/>
                  <a:pt x="6377834" y="382390"/>
                </a:cubicBezTo>
                <a:cubicBezTo>
                  <a:pt x="6028337" y="506150"/>
                  <a:pt x="5686743" y="652518"/>
                  <a:pt x="5338208" y="777515"/>
                </a:cubicBezTo>
                <a:cubicBezTo>
                  <a:pt x="4407155" y="1111413"/>
                  <a:pt x="3390275" y="1044414"/>
                  <a:pt x="2418679" y="994388"/>
                </a:cubicBezTo>
                <a:cubicBezTo>
                  <a:pt x="2238914" y="985111"/>
                  <a:pt x="2059149" y="974460"/>
                  <a:pt x="1879522" y="962846"/>
                </a:cubicBezTo>
                <a:cubicBezTo>
                  <a:pt x="1698795" y="951164"/>
                  <a:pt x="1518274" y="929656"/>
                  <a:pt x="1336998" y="929793"/>
                </a:cubicBezTo>
                <a:cubicBezTo>
                  <a:pt x="868276" y="930205"/>
                  <a:pt x="455903" y="1217101"/>
                  <a:pt x="229753" y="1615937"/>
                </a:cubicBezTo>
                <a:cubicBezTo>
                  <a:pt x="-144825" y="2276517"/>
                  <a:pt x="7384" y="3230384"/>
                  <a:pt x="202541" y="3924705"/>
                </a:cubicBezTo>
                <a:cubicBezTo>
                  <a:pt x="271121" y="4168583"/>
                  <a:pt x="370762" y="4405865"/>
                  <a:pt x="495690" y="4626242"/>
                </a:cubicBezTo>
                <a:cubicBezTo>
                  <a:pt x="739224" y="5056207"/>
                  <a:pt x="1054088" y="5440199"/>
                  <a:pt x="1447770" y="5741113"/>
                </a:cubicBezTo>
                <a:cubicBezTo>
                  <a:pt x="2086017" y="6229076"/>
                  <a:pt x="2843971" y="6404099"/>
                  <a:pt x="3634978" y="6356066"/>
                </a:cubicBezTo>
                <a:cubicBezTo>
                  <a:pt x="3637245" y="6355928"/>
                  <a:pt x="3639513" y="6355653"/>
                  <a:pt x="3641780" y="6355310"/>
                </a:cubicBezTo>
                <a:cubicBezTo>
                  <a:pt x="4538680" y="6224747"/>
                  <a:pt x="5467809" y="6298549"/>
                  <a:pt x="6362098" y="6419286"/>
                </a:cubicBezTo>
                <a:cubicBezTo>
                  <a:pt x="6829170" y="6482368"/>
                  <a:pt x="7291433" y="6590529"/>
                  <a:pt x="7762147" y="6644267"/>
                </a:cubicBezTo>
                <a:cubicBezTo>
                  <a:pt x="8589092" y="6738615"/>
                  <a:pt x="9419336" y="6760674"/>
                  <a:pt x="10242571" y="6623445"/>
                </a:cubicBezTo>
                <a:cubicBezTo>
                  <a:pt x="10490916" y="6581253"/>
                  <a:pt x="10744277" y="6525179"/>
                  <a:pt x="10965685" y="6400182"/>
                </a:cubicBezTo>
                <a:cubicBezTo>
                  <a:pt x="11544011" y="6073705"/>
                  <a:pt x="11840458" y="5443704"/>
                  <a:pt x="11845474" y="4808480"/>
                </a:cubicBezTo>
                <a:close/>
                <a:moveTo>
                  <a:pt x="8836131" y="6627774"/>
                </a:moveTo>
                <a:cubicBezTo>
                  <a:pt x="8829878" y="6625850"/>
                  <a:pt x="8823762" y="6623720"/>
                  <a:pt x="8817647" y="6621452"/>
                </a:cubicBezTo>
                <a:lnTo>
                  <a:pt x="8900039" y="6630798"/>
                </a:lnTo>
                <a:cubicBezTo>
                  <a:pt x="8883821" y="6636501"/>
                  <a:pt x="8862382" y="6635814"/>
                  <a:pt x="8836131" y="6627774"/>
                </a:cubicBezTo>
                <a:close/>
              </a:path>
            </a:pathLst>
          </a:custGeom>
          <a:solidFill>
            <a:schemeClr val="accent1">
              <a:alpha val="40000"/>
            </a:schemeClr>
          </a:solidFill>
          <a:ln w="6868" cap="flat">
            <a:noFill/>
            <a:prstDash val="solid"/>
            <a:miter/>
          </a:ln>
        </p:spPr>
        <p:txBody>
          <a:bodyPr rtlCol="0" anchor="ctr"/>
          <a:lstStyle/>
          <a:p>
            <a:endParaRPr lang="en-US"/>
          </a:p>
        </p:txBody>
      </p:sp>
      <p:grpSp>
        <p:nvGrpSpPr>
          <p:cNvPr id="3" name="그룹 2">
            <a:extLst>
              <a:ext uri="{FF2B5EF4-FFF2-40B4-BE49-F238E27FC236}">
                <a16:creationId xmlns:a16="http://schemas.microsoft.com/office/drawing/2014/main" id="{D1E9BE27-9574-407A-BF90-3D793076FFC7}"/>
              </a:ext>
            </a:extLst>
          </p:cNvPr>
          <p:cNvGrpSpPr/>
          <p:nvPr/>
        </p:nvGrpSpPr>
        <p:grpSpPr>
          <a:xfrm>
            <a:off x="6984636" y="2279234"/>
            <a:ext cx="1787678" cy="2978380"/>
            <a:chOff x="6984636" y="2279234"/>
            <a:chExt cx="1787678" cy="2978380"/>
          </a:xfrm>
        </p:grpSpPr>
        <p:sp>
          <p:nvSpPr>
            <p:cNvPr id="5" name="Freeform: Shape 4">
              <a:extLst>
                <a:ext uri="{FF2B5EF4-FFF2-40B4-BE49-F238E27FC236}">
                  <a16:creationId xmlns:a16="http://schemas.microsoft.com/office/drawing/2014/main" id="{7AC70EB2-E069-4C0F-81D8-EB3F99F3FFA1}"/>
                </a:ext>
              </a:extLst>
            </p:cNvPr>
            <p:cNvSpPr/>
            <p:nvPr/>
          </p:nvSpPr>
          <p:spPr>
            <a:xfrm>
              <a:off x="6984636" y="2279234"/>
              <a:ext cx="1787678" cy="2978380"/>
            </a:xfrm>
            <a:custGeom>
              <a:avLst/>
              <a:gdLst>
                <a:gd name="connsiteX0" fmla="*/ 3448241 w 3530701"/>
                <a:gd name="connsiteY0" fmla="*/ 5499411 h 5882364"/>
                <a:gd name="connsiteX1" fmla="*/ 446663 w 3530701"/>
                <a:gd name="connsiteY1" fmla="*/ 5877357 h 5882364"/>
                <a:gd name="connsiteX2" fmla="*/ 226768 w 3530701"/>
                <a:gd name="connsiteY2" fmla="*/ 5746794 h 5882364"/>
                <a:gd name="connsiteX3" fmla="*/ 0 w 3530701"/>
                <a:gd name="connsiteY3" fmla="*/ 287331 h 5882364"/>
                <a:gd name="connsiteX4" fmla="*/ 219896 w 3530701"/>
                <a:gd name="connsiteY4" fmla="*/ 101794 h 5882364"/>
                <a:gd name="connsiteX5" fmla="*/ 3164782 w 3530701"/>
                <a:gd name="connsiteY5" fmla="*/ 24 h 5882364"/>
                <a:gd name="connsiteX6" fmla="*/ 3331422 w 3530701"/>
                <a:gd name="connsiteY6" fmla="*/ 129350 h 5882364"/>
                <a:gd name="connsiteX7" fmla="*/ 3530702 w 3530701"/>
                <a:gd name="connsiteY7" fmla="*/ 5417019 h 5882364"/>
                <a:gd name="connsiteX8" fmla="*/ 3448241 w 3530701"/>
                <a:gd name="connsiteY8" fmla="*/ 5499411 h 588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01" h="5882364">
                  <a:moveTo>
                    <a:pt x="3448241" y="5499411"/>
                  </a:moveTo>
                  <a:lnTo>
                    <a:pt x="446663" y="5877357"/>
                  </a:lnTo>
                  <a:cubicBezTo>
                    <a:pt x="291706" y="5904020"/>
                    <a:pt x="224706" y="5818948"/>
                    <a:pt x="226768" y="5746794"/>
                  </a:cubicBezTo>
                  <a:lnTo>
                    <a:pt x="0" y="287331"/>
                  </a:lnTo>
                  <a:cubicBezTo>
                    <a:pt x="6734" y="225485"/>
                    <a:pt x="0" y="108666"/>
                    <a:pt x="219896" y="101794"/>
                  </a:cubicBezTo>
                  <a:lnTo>
                    <a:pt x="3164782" y="24"/>
                  </a:lnTo>
                  <a:cubicBezTo>
                    <a:pt x="3270606" y="-1282"/>
                    <a:pt x="3328192" y="51836"/>
                    <a:pt x="3331422" y="129350"/>
                  </a:cubicBezTo>
                  <a:lnTo>
                    <a:pt x="3530702" y="5417019"/>
                  </a:lnTo>
                  <a:cubicBezTo>
                    <a:pt x="3530702" y="5462304"/>
                    <a:pt x="3493595" y="5499411"/>
                    <a:pt x="3448241" y="5499411"/>
                  </a:cubicBezTo>
                  <a:close/>
                </a:path>
              </a:pathLst>
            </a:custGeom>
            <a:solidFill>
              <a:srgbClr val="2F6781"/>
            </a:solidFill>
            <a:ln w="686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95203F-F20E-42E5-8FF1-33C383C15668}"/>
                </a:ext>
              </a:extLst>
            </p:cNvPr>
            <p:cNvSpPr/>
            <p:nvPr/>
          </p:nvSpPr>
          <p:spPr>
            <a:xfrm>
              <a:off x="7081123" y="2456746"/>
              <a:ext cx="1651560" cy="2554216"/>
            </a:xfrm>
            <a:custGeom>
              <a:avLst/>
              <a:gdLst>
                <a:gd name="connsiteX0" fmla="*/ 3261731 w 3261866"/>
                <a:gd name="connsiteY0" fmla="*/ 4644435 h 5044631"/>
                <a:gd name="connsiteX1" fmla="*/ 3233763 w 3261866"/>
                <a:gd name="connsiteY1" fmla="*/ 4678794 h 5044631"/>
                <a:gd name="connsiteX2" fmla="*/ 246616 w 3261866"/>
                <a:gd name="connsiteY2" fmla="*/ 5041416 h 5044631"/>
                <a:gd name="connsiteX3" fmla="*/ 200506 w 3261866"/>
                <a:gd name="connsiteY3" fmla="*/ 5004584 h 5044631"/>
                <a:gd name="connsiteX4" fmla="*/ 126 w 3261866"/>
                <a:gd name="connsiteY4" fmla="*/ 161172 h 5044631"/>
                <a:gd name="connsiteX5" fmla="*/ 32836 w 3261866"/>
                <a:gd name="connsiteY5" fmla="*/ 126195 h 5044631"/>
                <a:gd name="connsiteX6" fmla="*/ 3060870 w 3261866"/>
                <a:gd name="connsiteY6" fmla="*/ 99 h 5044631"/>
                <a:gd name="connsiteX7" fmla="*/ 3086845 w 3261866"/>
                <a:gd name="connsiteY7" fmla="*/ 23325 h 5044631"/>
                <a:gd name="connsiteX8" fmla="*/ 3261731 w 3261866"/>
                <a:gd name="connsiteY8" fmla="*/ 4644435 h 504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866" h="5044631">
                  <a:moveTo>
                    <a:pt x="3261731" y="4644435"/>
                  </a:moveTo>
                  <a:cubicBezTo>
                    <a:pt x="3262968" y="4668486"/>
                    <a:pt x="3255959" y="4675702"/>
                    <a:pt x="3233763" y="4678794"/>
                  </a:cubicBezTo>
                  <a:cubicBezTo>
                    <a:pt x="2951884" y="4717826"/>
                    <a:pt x="400405" y="5019152"/>
                    <a:pt x="246616" y="5041416"/>
                  </a:cubicBezTo>
                  <a:cubicBezTo>
                    <a:pt x="201881" y="5047876"/>
                    <a:pt x="202293" y="5048563"/>
                    <a:pt x="200506" y="5004584"/>
                  </a:cubicBezTo>
                  <a:cubicBezTo>
                    <a:pt x="178448" y="4479032"/>
                    <a:pt x="15450" y="514243"/>
                    <a:pt x="126" y="161172"/>
                  </a:cubicBezTo>
                  <a:cubicBezTo>
                    <a:pt x="-1111" y="133411"/>
                    <a:pt x="6517" y="127226"/>
                    <a:pt x="32836" y="126195"/>
                  </a:cubicBezTo>
                  <a:cubicBezTo>
                    <a:pt x="367833" y="113139"/>
                    <a:pt x="2803729" y="11437"/>
                    <a:pt x="3060870" y="99"/>
                  </a:cubicBezTo>
                  <a:cubicBezTo>
                    <a:pt x="3080248" y="-726"/>
                    <a:pt x="3086089" y="3328"/>
                    <a:pt x="3086845" y="23325"/>
                  </a:cubicBezTo>
                  <a:cubicBezTo>
                    <a:pt x="3097702" y="304448"/>
                    <a:pt x="3254722" y="4509681"/>
                    <a:pt x="3261731" y="4644435"/>
                  </a:cubicBezTo>
                  <a:close/>
                </a:path>
              </a:pathLst>
            </a:custGeom>
            <a:solidFill>
              <a:schemeClr val="accent2">
                <a:lumMod val="20000"/>
                <a:lumOff val="80000"/>
              </a:schemeClr>
            </a:solidFill>
            <a:ln w="6868" cap="flat">
              <a:noFill/>
              <a:prstDash val="solid"/>
              <a:miter/>
            </a:ln>
          </p:spPr>
          <p:txBody>
            <a:bodyPr rtlCol="0" anchor="ctr"/>
            <a:lstStyle/>
            <a:p>
              <a:endParaRPr lang="en-US"/>
            </a:p>
          </p:txBody>
        </p:sp>
        <p:sp>
          <p:nvSpPr>
            <p:cNvPr id="137" name="자유형: 도형 136">
              <a:extLst>
                <a:ext uri="{FF2B5EF4-FFF2-40B4-BE49-F238E27FC236}">
                  <a16:creationId xmlns:a16="http://schemas.microsoft.com/office/drawing/2014/main" id="{10BC315A-B2AD-4D77-BC56-92DD0FAD14BB}"/>
                </a:ext>
              </a:extLst>
            </p:cNvPr>
            <p:cNvSpPr/>
            <p:nvPr/>
          </p:nvSpPr>
          <p:spPr>
            <a:xfrm>
              <a:off x="7435904" y="3142827"/>
              <a:ext cx="1043179" cy="1052098"/>
            </a:xfrm>
            <a:custGeom>
              <a:avLst/>
              <a:gdLst>
                <a:gd name="connsiteX0" fmla="*/ 2093370 w 6797527"/>
                <a:gd name="connsiteY0" fmla="*/ 5591383 h 6855646"/>
                <a:gd name="connsiteX1" fmla="*/ 2253467 w 6797527"/>
                <a:gd name="connsiteY1" fmla="*/ 5685286 h 6855646"/>
                <a:gd name="connsiteX2" fmla="*/ 2252544 w 6797527"/>
                <a:gd name="connsiteY2" fmla="*/ 5875940 h 6855646"/>
                <a:gd name="connsiteX3" fmla="*/ 1899176 w 6797527"/>
                <a:gd name="connsiteY3" fmla="*/ 6342608 h 6855646"/>
                <a:gd name="connsiteX4" fmla="*/ 1638633 w 6797527"/>
                <a:gd name="connsiteY4" fmla="*/ 6355384 h 6855646"/>
                <a:gd name="connsiteX5" fmla="*/ 1615696 w 6797527"/>
                <a:gd name="connsiteY5" fmla="*/ 6095380 h 6855646"/>
                <a:gd name="connsiteX6" fmla="*/ 1938430 w 6797527"/>
                <a:gd name="connsiteY6" fmla="*/ 5668892 h 6855646"/>
                <a:gd name="connsiteX7" fmla="*/ 2093370 w 6797527"/>
                <a:gd name="connsiteY7" fmla="*/ 5591383 h 6855646"/>
                <a:gd name="connsiteX8" fmla="*/ 3586502 w 6797527"/>
                <a:gd name="connsiteY8" fmla="*/ 5588368 h 6855646"/>
                <a:gd name="connsiteX9" fmla="*/ 3658934 w 6797527"/>
                <a:gd name="connsiteY9" fmla="*/ 5611087 h 6855646"/>
                <a:gd name="connsiteX10" fmla="*/ 3730131 w 6797527"/>
                <a:gd name="connsiteY10" fmla="*/ 5872707 h 6855646"/>
                <a:gd name="connsiteX11" fmla="*/ 3179797 w 6797527"/>
                <a:gd name="connsiteY11" fmla="*/ 6752856 h 6855646"/>
                <a:gd name="connsiteX12" fmla="*/ 3018007 w 6797527"/>
                <a:gd name="connsiteY12" fmla="*/ 6838215 h 6855646"/>
                <a:gd name="connsiteX13" fmla="*/ 2855524 w 6797527"/>
                <a:gd name="connsiteY13" fmla="*/ 6738232 h 6855646"/>
                <a:gd name="connsiteX14" fmla="*/ 2868455 w 6797527"/>
                <a:gd name="connsiteY14" fmla="*/ 6538264 h 6855646"/>
                <a:gd name="connsiteX15" fmla="*/ 3171331 w 6797527"/>
                <a:gd name="connsiteY15" fmla="*/ 6074445 h 6855646"/>
                <a:gd name="connsiteX16" fmla="*/ 3399238 w 6797527"/>
                <a:gd name="connsiteY16" fmla="*/ 5690058 h 6855646"/>
                <a:gd name="connsiteX17" fmla="*/ 3586502 w 6797527"/>
                <a:gd name="connsiteY17" fmla="*/ 5588368 h 6855646"/>
                <a:gd name="connsiteX18" fmla="*/ 1146313 w 6797527"/>
                <a:gd name="connsiteY18" fmla="*/ 4775343 h 6855646"/>
                <a:gd name="connsiteX19" fmla="*/ 1215839 w 6797527"/>
                <a:gd name="connsiteY19" fmla="*/ 4801058 h 6855646"/>
                <a:gd name="connsiteX20" fmla="*/ 1281725 w 6797527"/>
                <a:gd name="connsiteY20" fmla="*/ 5053827 h 6855646"/>
                <a:gd name="connsiteX21" fmla="*/ 955912 w 6797527"/>
                <a:gd name="connsiteY21" fmla="*/ 5507410 h 6855646"/>
                <a:gd name="connsiteX22" fmla="*/ 803589 w 6797527"/>
                <a:gd name="connsiteY22" fmla="*/ 5568985 h 6855646"/>
                <a:gd name="connsiteX23" fmla="*/ 646802 w 6797527"/>
                <a:gd name="connsiteY23" fmla="*/ 5461843 h 6855646"/>
                <a:gd name="connsiteX24" fmla="*/ 669200 w 6797527"/>
                <a:gd name="connsiteY24" fmla="*/ 5263338 h 6855646"/>
                <a:gd name="connsiteX25" fmla="*/ 959222 w 6797527"/>
                <a:gd name="connsiteY25" fmla="*/ 4859402 h 6855646"/>
                <a:gd name="connsiteX26" fmla="*/ 1146313 w 6797527"/>
                <a:gd name="connsiteY26" fmla="*/ 4775343 h 6855646"/>
                <a:gd name="connsiteX27" fmla="*/ 5271911 w 6797527"/>
                <a:gd name="connsiteY27" fmla="*/ 4285054 h 6855646"/>
                <a:gd name="connsiteX28" fmla="*/ 5443091 w 6797527"/>
                <a:gd name="connsiteY28" fmla="*/ 4494181 h 6855646"/>
                <a:gd name="connsiteX29" fmla="*/ 5404452 w 6797527"/>
                <a:gd name="connsiteY29" fmla="*/ 4706463 h 6855646"/>
                <a:gd name="connsiteX30" fmla="*/ 4766836 w 6797527"/>
                <a:gd name="connsiteY30" fmla="*/ 6560201 h 6855646"/>
                <a:gd name="connsiteX31" fmla="*/ 4513682 w 6797527"/>
                <a:gd name="connsiteY31" fmla="*/ 6652180 h 6855646"/>
                <a:gd name="connsiteX32" fmla="*/ 4426707 w 6797527"/>
                <a:gd name="connsiteY32" fmla="*/ 6395101 h 6855646"/>
                <a:gd name="connsiteX33" fmla="*/ 4618284 w 6797527"/>
                <a:gd name="connsiteY33" fmla="*/ 5982698 h 6855646"/>
                <a:gd name="connsiteX34" fmla="*/ 5067172 w 6797527"/>
                <a:gd name="connsiteY34" fmla="*/ 4448153 h 6855646"/>
                <a:gd name="connsiteX35" fmla="*/ 5271911 w 6797527"/>
                <a:gd name="connsiteY35" fmla="*/ 4285054 h 6855646"/>
                <a:gd name="connsiteX36" fmla="*/ 2779786 w 6797527"/>
                <a:gd name="connsiteY36" fmla="*/ 3896434 h 6855646"/>
                <a:gd name="connsiteX37" fmla="*/ 2952660 w 6797527"/>
                <a:gd name="connsiteY37" fmla="*/ 4104945 h 6855646"/>
                <a:gd name="connsiteX38" fmla="*/ 2911866 w 6797527"/>
                <a:gd name="connsiteY38" fmla="*/ 4314148 h 6855646"/>
                <a:gd name="connsiteX39" fmla="*/ 2506621 w 6797527"/>
                <a:gd name="connsiteY39" fmla="*/ 5444295 h 6855646"/>
                <a:gd name="connsiteX40" fmla="*/ 2230685 w 6797527"/>
                <a:gd name="connsiteY40" fmla="*/ 5524882 h 6855646"/>
                <a:gd name="connsiteX41" fmla="*/ 2166184 w 6797527"/>
                <a:gd name="connsiteY41" fmla="*/ 5279040 h 6855646"/>
                <a:gd name="connsiteX42" fmla="*/ 2366228 w 6797527"/>
                <a:gd name="connsiteY42" fmla="*/ 4826613 h 6855646"/>
                <a:gd name="connsiteX43" fmla="*/ 2576586 w 6797527"/>
                <a:gd name="connsiteY43" fmla="*/ 4058917 h 6855646"/>
                <a:gd name="connsiteX44" fmla="*/ 2779786 w 6797527"/>
                <a:gd name="connsiteY44" fmla="*/ 3896434 h 6855646"/>
                <a:gd name="connsiteX45" fmla="*/ 4704259 w 6797527"/>
                <a:gd name="connsiteY45" fmla="*/ 3551763 h 6855646"/>
                <a:gd name="connsiteX46" fmla="*/ 4893297 w 6797527"/>
                <a:gd name="connsiteY46" fmla="*/ 3755886 h 6855646"/>
                <a:gd name="connsiteX47" fmla="*/ 4834723 w 6797527"/>
                <a:gd name="connsiteY47" fmla="*/ 4298677 h 6855646"/>
                <a:gd name="connsiteX48" fmla="*/ 4531539 w 6797527"/>
                <a:gd name="connsiteY48" fmla="*/ 5514413 h 6855646"/>
                <a:gd name="connsiteX49" fmla="*/ 3931483 w 6797527"/>
                <a:gd name="connsiteY49" fmla="*/ 6761014 h 6855646"/>
                <a:gd name="connsiteX50" fmla="*/ 3727591 w 6797527"/>
                <a:gd name="connsiteY50" fmla="*/ 6851300 h 6855646"/>
                <a:gd name="connsiteX51" fmla="*/ 3580117 w 6797527"/>
                <a:gd name="connsiteY51" fmla="*/ 6687047 h 6855646"/>
                <a:gd name="connsiteX52" fmla="*/ 3611366 w 6797527"/>
                <a:gd name="connsiteY52" fmla="*/ 6559739 h 6855646"/>
                <a:gd name="connsiteX53" fmla="*/ 3959500 w 6797527"/>
                <a:gd name="connsiteY53" fmla="*/ 5914887 h 6855646"/>
                <a:gd name="connsiteX54" fmla="*/ 4435327 w 6797527"/>
                <a:gd name="connsiteY54" fmla="*/ 4403124 h 6855646"/>
                <a:gd name="connsiteX55" fmla="*/ 4515837 w 6797527"/>
                <a:gd name="connsiteY55" fmla="*/ 3736336 h 6855646"/>
                <a:gd name="connsiteX56" fmla="*/ 4704259 w 6797527"/>
                <a:gd name="connsiteY56" fmla="*/ 3551763 h 6855646"/>
                <a:gd name="connsiteX57" fmla="*/ 913194 w 6797527"/>
                <a:gd name="connsiteY57" fmla="*/ 3542296 h 6855646"/>
                <a:gd name="connsiteX58" fmla="*/ 1093611 w 6797527"/>
                <a:gd name="connsiteY58" fmla="*/ 3754193 h 6855646"/>
                <a:gd name="connsiteX59" fmla="*/ 617168 w 6797527"/>
                <a:gd name="connsiteY59" fmla="*/ 4919745 h 6855646"/>
                <a:gd name="connsiteX60" fmla="*/ 460843 w 6797527"/>
                <a:gd name="connsiteY60" fmla="*/ 5000025 h 6855646"/>
                <a:gd name="connsiteX61" fmla="*/ 296359 w 6797527"/>
                <a:gd name="connsiteY61" fmla="*/ 4898963 h 6855646"/>
                <a:gd name="connsiteX62" fmla="*/ 309136 w 6797527"/>
                <a:gd name="connsiteY62" fmla="*/ 4701613 h 6855646"/>
                <a:gd name="connsiteX63" fmla="*/ 536812 w 6797527"/>
                <a:gd name="connsiteY63" fmla="*/ 4308529 h 6855646"/>
                <a:gd name="connsiteX64" fmla="*/ 717075 w 6797527"/>
                <a:gd name="connsiteY64" fmla="*/ 3716555 h 6855646"/>
                <a:gd name="connsiteX65" fmla="*/ 913194 w 6797527"/>
                <a:gd name="connsiteY65" fmla="*/ 3542296 h 6855646"/>
                <a:gd name="connsiteX66" fmla="*/ 6585301 w 6797527"/>
                <a:gd name="connsiteY66" fmla="*/ 3151303 h 6855646"/>
                <a:gd name="connsiteX67" fmla="*/ 6680841 w 6797527"/>
                <a:gd name="connsiteY67" fmla="*/ 3165376 h 6855646"/>
                <a:gd name="connsiteX68" fmla="*/ 6787290 w 6797527"/>
                <a:gd name="connsiteY68" fmla="*/ 3278905 h 6855646"/>
                <a:gd name="connsiteX69" fmla="*/ 6797450 w 6797527"/>
                <a:gd name="connsiteY69" fmla="*/ 3305847 h 6855646"/>
                <a:gd name="connsiteX70" fmla="*/ 6797527 w 6797527"/>
                <a:gd name="connsiteY70" fmla="*/ 3552225 h 6855646"/>
                <a:gd name="connsiteX71" fmla="*/ 6788291 w 6797527"/>
                <a:gd name="connsiteY71" fmla="*/ 3725253 h 6855646"/>
                <a:gd name="connsiteX72" fmla="*/ 6672836 w 6797527"/>
                <a:gd name="connsiteY72" fmla="*/ 4780661 h 6855646"/>
                <a:gd name="connsiteX73" fmla="*/ 6489956 w 6797527"/>
                <a:gd name="connsiteY73" fmla="*/ 4948686 h 6855646"/>
                <a:gd name="connsiteX74" fmla="*/ 6303382 w 6797527"/>
                <a:gd name="connsiteY74" fmla="*/ 4809525 h 6855646"/>
                <a:gd name="connsiteX75" fmla="*/ 6301226 w 6797527"/>
                <a:gd name="connsiteY75" fmla="*/ 4711850 h 6855646"/>
                <a:gd name="connsiteX76" fmla="*/ 6419144 w 6797527"/>
                <a:gd name="connsiteY76" fmla="*/ 3350949 h 6855646"/>
                <a:gd name="connsiteX77" fmla="*/ 6585301 w 6797527"/>
                <a:gd name="connsiteY77" fmla="*/ 3151303 h 6855646"/>
                <a:gd name="connsiteX78" fmla="*/ 3454503 w 6797527"/>
                <a:gd name="connsiteY78" fmla="*/ 3150597 h 6855646"/>
                <a:gd name="connsiteX79" fmla="*/ 3646696 w 6797527"/>
                <a:gd name="connsiteY79" fmla="*/ 3336633 h 6855646"/>
                <a:gd name="connsiteX80" fmla="*/ 3646773 w 6797527"/>
                <a:gd name="connsiteY80" fmla="*/ 3510661 h 6855646"/>
                <a:gd name="connsiteX81" fmla="*/ 3048026 w 6797527"/>
                <a:gd name="connsiteY81" fmla="*/ 5768490 h 6855646"/>
                <a:gd name="connsiteX82" fmla="*/ 2504620 w 6797527"/>
                <a:gd name="connsiteY82" fmla="*/ 6601149 h 6855646"/>
                <a:gd name="connsiteX83" fmla="*/ 2302112 w 6797527"/>
                <a:gd name="connsiteY83" fmla="*/ 6669575 h 6855646"/>
                <a:gd name="connsiteX84" fmla="*/ 2165568 w 6797527"/>
                <a:gd name="connsiteY84" fmla="*/ 6511171 h 6855646"/>
                <a:gd name="connsiteX85" fmla="*/ 2212981 w 6797527"/>
                <a:gd name="connsiteY85" fmla="*/ 6360002 h 6855646"/>
                <a:gd name="connsiteX86" fmla="*/ 2577433 w 6797527"/>
                <a:gd name="connsiteY86" fmla="*/ 5834684 h 6855646"/>
                <a:gd name="connsiteX87" fmla="*/ 3192652 w 6797527"/>
                <a:gd name="connsiteY87" fmla="*/ 4192613 h 6855646"/>
                <a:gd name="connsiteX88" fmla="*/ 3268313 w 6797527"/>
                <a:gd name="connsiteY88" fmla="*/ 3348409 h 6855646"/>
                <a:gd name="connsiteX89" fmla="*/ 3454503 w 6797527"/>
                <a:gd name="connsiteY89" fmla="*/ 3150597 h 6855646"/>
                <a:gd name="connsiteX90" fmla="*/ 3479193 w 6797527"/>
                <a:gd name="connsiteY90" fmla="*/ 2521216 h 6855646"/>
                <a:gd name="connsiteX91" fmla="*/ 4260222 w 6797527"/>
                <a:gd name="connsiteY91" fmla="*/ 3175074 h 6855646"/>
                <a:gd name="connsiteX92" fmla="*/ 4274846 w 6797527"/>
                <a:gd name="connsiteY92" fmla="*/ 3471099 h 6855646"/>
                <a:gd name="connsiteX93" fmla="*/ 4006376 w 6797527"/>
                <a:gd name="connsiteY93" fmla="*/ 5097777 h 6855646"/>
                <a:gd name="connsiteX94" fmla="*/ 3791245 w 6797527"/>
                <a:gd name="connsiteY94" fmla="*/ 5228856 h 6855646"/>
                <a:gd name="connsiteX95" fmla="*/ 3637383 w 6797527"/>
                <a:gd name="connsiteY95" fmla="*/ 5034661 h 6855646"/>
                <a:gd name="connsiteX96" fmla="*/ 3650929 w 6797527"/>
                <a:gd name="connsiteY96" fmla="*/ 4969468 h 6855646"/>
                <a:gd name="connsiteX97" fmla="*/ 3868215 w 6797527"/>
                <a:gd name="connsiteY97" fmla="*/ 3912059 h 6855646"/>
                <a:gd name="connsiteX98" fmla="*/ 3898156 w 6797527"/>
                <a:gd name="connsiteY98" fmla="*/ 3337327 h 6855646"/>
                <a:gd name="connsiteX99" fmla="*/ 3563646 w 6797527"/>
                <a:gd name="connsiteY99" fmla="*/ 2911145 h 6855646"/>
                <a:gd name="connsiteX100" fmla="*/ 3069654 w 6797527"/>
                <a:gd name="connsiteY100" fmla="*/ 3129354 h 6855646"/>
                <a:gd name="connsiteX101" fmla="*/ 3015776 w 6797527"/>
                <a:gd name="connsiteY101" fmla="*/ 3345332 h 6855646"/>
                <a:gd name="connsiteX102" fmla="*/ 2884619 w 6797527"/>
                <a:gd name="connsiteY102" fmla="*/ 3519744 h 6855646"/>
                <a:gd name="connsiteX103" fmla="*/ 2676647 w 6797527"/>
                <a:gd name="connsiteY103" fmla="*/ 3453011 h 6855646"/>
                <a:gd name="connsiteX104" fmla="*/ 2638932 w 6797527"/>
                <a:gd name="connsiteY104" fmla="*/ 3340867 h 6855646"/>
                <a:gd name="connsiteX105" fmla="*/ 3316034 w 6797527"/>
                <a:gd name="connsiteY105" fmla="*/ 2532993 h 6855646"/>
                <a:gd name="connsiteX106" fmla="*/ 3479193 w 6797527"/>
                <a:gd name="connsiteY106" fmla="*/ 2521216 h 6855646"/>
                <a:gd name="connsiteX107" fmla="*/ 3505307 w 6797527"/>
                <a:gd name="connsiteY107" fmla="*/ 1890232 h 6855646"/>
                <a:gd name="connsiteX108" fmla="*/ 4795315 w 6797527"/>
                <a:gd name="connsiteY108" fmla="*/ 2781375 h 6855646"/>
                <a:gd name="connsiteX109" fmla="*/ 4697024 w 6797527"/>
                <a:gd name="connsiteY109" fmla="*/ 3032219 h 6855646"/>
                <a:gd name="connsiteX110" fmla="*/ 4446796 w 6797527"/>
                <a:gd name="connsiteY110" fmla="*/ 2927387 h 6855646"/>
                <a:gd name="connsiteX111" fmla="*/ 3893230 w 6797527"/>
                <a:gd name="connsiteY111" fmla="*/ 2360812 h 6855646"/>
                <a:gd name="connsiteX112" fmla="*/ 2404636 w 6797527"/>
                <a:gd name="connsiteY112" fmla="*/ 3147135 h 6855646"/>
                <a:gd name="connsiteX113" fmla="*/ 2380159 w 6797527"/>
                <a:gd name="connsiteY113" fmla="*/ 3405137 h 6855646"/>
                <a:gd name="connsiteX114" fmla="*/ 2387625 w 6797527"/>
                <a:gd name="connsiteY114" fmla="*/ 3406522 h 6855646"/>
                <a:gd name="connsiteX115" fmla="*/ 1399027 w 6797527"/>
                <a:gd name="connsiteY115" fmla="*/ 5958991 h 6855646"/>
                <a:gd name="connsiteX116" fmla="*/ 1194518 w 6797527"/>
                <a:gd name="connsiteY116" fmla="*/ 6021875 h 6855646"/>
                <a:gd name="connsiteX117" fmla="*/ 1062284 w 6797527"/>
                <a:gd name="connsiteY117" fmla="*/ 5854004 h 6855646"/>
                <a:gd name="connsiteX118" fmla="*/ 1112930 w 6797527"/>
                <a:gd name="connsiteY118" fmla="*/ 5711841 h 6855646"/>
                <a:gd name="connsiteX119" fmla="*/ 1480999 w 6797527"/>
                <a:gd name="connsiteY119" fmla="*/ 5212308 h 6855646"/>
                <a:gd name="connsiteX120" fmla="*/ 1959443 w 6797527"/>
                <a:gd name="connsiteY120" fmla="*/ 3928838 h 6855646"/>
                <a:gd name="connsiteX121" fmla="*/ 2009396 w 6797527"/>
                <a:gd name="connsiteY121" fmla="*/ 3304922 h 6855646"/>
                <a:gd name="connsiteX122" fmla="*/ 3137310 w 6797527"/>
                <a:gd name="connsiteY122" fmla="*/ 1925550 h 6855646"/>
                <a:gd name="connsiteX123" fmla="*/ 3393813 w 6797527"/>
                <a:gd name="connsiteY123" fmla="*/ 1890793 h 6855646"/>
                <a:gd name="connsiteX124" fmla="*/ 3505307 w 6797527"/>
                <a:gd name="connsiteY124" fmla="*/ 1890232 h 6855646"/>
                <a:gd name="connsiteX125" fmla="*/ 2778686 w 6797527"/>
                <a:gd name="connsiteY125" fmla="*/ 1380518 h 6855646"/>
                <a:gd name="connsiteX126" fmla="*/ 2983756 w 6797527"/>
                <a:gd name="connsiteY126" fmla="*/ 1569102 h 6855646"/>
                <a:gd name="connsiteX127" fmla="*/ 2857217 w 6797527"/>
                <a:gd name="connsiteY127" fmla="*/ 1746979 h 6855646"/>
                <a:gd name="connsiteX128" fmla="*/ 2381929 w 6797527"/>
                <a:gd name="connsiteY128" fmla="*/ 2021684 h 6855646"/>
                <a:gd name="connsiteX129" fmla="*/ 1772099 w 6797527"/>
                <a:gd name="connsiteY129" fmla="*/ 3117347 h 6855646"/>
                <a:gd name="connsiteX130" fmla="*/ 1756320 w 6797527"/>
                <a:gd name="connsiteY130" fmla="*/ 3395054 h 6855646"/>
                <a:gd name="connsiteX131" fmla="*/ 1575826 w 6797527"/>
                <a:gd name="connsiteY131" fmla="*/ 4421675 h 6855646"/>
                <a:gd name="connsiteX132" fmla="*/ 1336296 w 6797527"/>
                <a:gd name="connsiteY132" fmla="*/ 4544519 h 6855646"/>
                <a:gd name="connsiteX133" fmla="*/ 1218148 w 6797527"/>
                <a:gd name="connsiteY133" fmla="*/ 4300602 h 6855646"/>
                <a:gd name="connsiteX134" fmla="*/ 1378245 w 6797527"/>
                <a:gd name="connsiteY134" fmla="*/ 3333093 h 6855646"/>
                <a:gd name="connsiteX135" fmla="*/ 2483606 w 6797527"/>
                <a:gd name="connsiteY135" fmla="*/ 1502831 h 6855646"/>
                <a:gd name="connsiteX136" fmla="*/ 2732526 w 6797527"/>
                <a:gd name="connsiteY136" fmla="*/ 1391533 h 6855646"/>
                <a:gd name="connsiteX137" fmla="*/ 2778686 w 6797527"/>
                <a:gd name="connsiteY137" fmla="*/ 1380518 h 6855646"/>
                <a:gd name="connsiteX138" fmla="*/ 5263954 w 6797527"/>
                <a:gd name="connsiteY138" fmla="*/ 1369442 h 6855646"/>
                <a:gd name="connsiteX139" fmla="*/ 5371356 w 6797527"/>
                <a:gd name="connsiteY139" fmla="*/ 1422321 h 6855646"/>
                <a:gd name="connsiteX140" fmla="*/ 5518676 w 6797527"/>
                <a:gd name="connsiteY140" fmla="*/ 1581418 h 6855646"/>
                <a:gd name="connsiteX141" fmla="*/ 6125890 w 6797527"/>
                <a:gd name="connsiteY141" fmla="*/ 2868197 h 6855646"/>
                <a:gd name="connsiteX142" fmla="*/ 6167377 w 6797527"/>
                <a:gd name="connsiteY142" fmla="*/ 3412449 h 6855646"/>
                <a:gd name="connsiteX143" fmla="*/ 5678080 w 6797527"/>
                <a:gd name="connsiteY143" fmla="*/ 6048583 h 6855646"/>
                <a:gd name="connsiteX144" fmla="*/ 5434394 w 6797527"/>
                <a:gd name="connsiteY144" fmla="*/ 6167655 h 6855646"/>
                <a:gd name="connsiteX145" fmla="*/ 5323711 w 6797527"/>
                <a:gd name="connsiteY145" fmla="*/ 5918120 h 6855646"/>
                <a:gd name="connsiteX146" fmla="*/ 5609269 w 6797527"/>
                <a:gd name="connsiteY146" fmla="*/ 4957076 h 6855646"/>
                <a:gd name="connsiteX147" fmla="*/ 5763516 w 6797527"/>
                <a:gd name="connsiteY147" fmla="*/ 3933764 h 6855646"/>
                <a:gd name="connsiteX148" fmla="*/ 5787223 w 6797527"/>
                <a:gd name="connsiteY148" fmla="*/ 3307924 h 6855646"/>
                <a:gd name="connsiteX149" fmla="*/ 5121512 w 6797527"/>
                <a:gd name="connsiteY149" fmla="*/ 1706955 h 6855646"/>
                <a:gd name="connsiteX150" fmla="*/ 5056242 w 6797527"/>
                <a:gd name="connsiteY150" fmla="*/ 1601584 h 6855646"/>
                <a:gd name="connsiteX151" fmla="*/ 5146450 w 6797527"/>
                <a:gd name="connsiteY151" fmla="*/ 1393226 h 6855646"/>
                <a:gd name="connsiteX152" fmla="*/ 5263954 w 6797527"/>
                <a:gd name="connsiteY152" fmla="*/ 1369442 h 6855646"/>
                <a:gd name="connsiteX153" fmla="*/ 3461891 w 6797527"/>
                <a:gd name="connsiteY153" fmla="*/ 1260300 h 6855646"/>
                <a:gd name="connsiteX154" fmla="*/ 4501136 w 6797527"/>
                <a:gd name="connsiteY154" fmla="*/ 1541701 h 6855646"/>
                <a:gd name="connsiteX155" fmla="*/ 5493429 w 6797527"/>
                <a:gd name="connsiteY155" fmla="*/ 2915225 h 6855646"/>
                <a:gd name="connsiteX156" fmla="*/ 5531452 w 6797527"/>
                <a:gd name="connsiteY156" fmla="*/ 3410294 h 6855646"/>
                <a:gd name="connsiteX157" fmla="*/ 5530837 w 6797527"/>
                <a:gd name="connsiteY157" fmla="*/ 3629811 h 6855646"/>
                <a:gd name="connsiteX158" fmla="*/ 5261828 w 6797527"/>
                <a:gd name="connsiteY158" fmla="*/ 3797990 h 6855646"/>
                <a:gd name="connsiteX159" fmla="*/ 5153531 w 6797527"/>
                <a:gd name="connsiteY159" fmla="*/ 3624269 h 6855646"/>
                <a:gd name="connsiteX160" fmla="*/ 5157764 w 6797527"/>
                <a:gd name="connsiteY160" fmla="*/ 3335094 h 6855646"/>
                <a:gd name="connsiteX161" fmla="*/ 4523457 w 6797527"/>
                <a:gd name="connsiteY161" fmla="*/ 2014988 h 6855646"/>
                <a:gd name="connsiteX162" fmla="*/ 3467510 w 6797527"/>
                <a:gd name="connsiteY162" fmla="*/ 1638606 h 6855646"/>
                <a:gd name="connsiteX163" fmla="*/ 3271468 w 6797527"/>
                <a:gd name="connsiteY163" fmla="*/ 1479971 h 6855646"/>
                <a:gd name="connsiteX164" fmla="*/ 3461891 w 6797527"/>
                <a:gd name="connsiteY164" fmla="*/ 1260300 h 6855646"/>
                <a:gd name="connsiteX165" fmla="*/ 1226133 w 6797527"/>
                <a:gd name="connsiteY165" fmla="*/ 922605 h 6855646"/>
                <a:gd name="connsiteX166" fmla="*/ 1361465 w 6797527"/>
                <a:gd name="connsiteY166" fmla="*/ 976282 h 6855646"/>
                <a:gd name="connsiteX167" fmla="*/ 1359310 w 6797527"/>
                <a:gd name="connsiteY167" fmla="*/ 1249370 h 6855646"/>
                <a:gd name="connsiteX168" fmla="*/ 676127 w 6797527"/>
                <a:gd name="connsiteY168" fmla="*/ 2322789 h 6855646"/>
                <a:gd name="connsiteX169" fmla="*/ 495325 w 6797527"/>
                <a:gd name="connsiteY169" fmla="*/ 3364342 h 6855646"/>
                <a:gd name="connsiteX170" fmla="*/ 367556 w 6797527"/>
                <a:gd name="connsiteY170" fmla="*/ 4058609 h 6855646"/>
                <a:gd name="connsiteX171" fmla="*/ 187524 w 6797527"/>
                <a:gd name="connsiteY171" fmla="*/ 4185840 h 6855646"/>
                <a:gd name="connsiteX172" fmla="*/ 11340 w 6797527"/>
                <a:gd name="connsiteY172" fmla="*/ 3932995 h 6855646"/>
                <a:gd name="connsiteX173" fmla="*/ 96391 w 6797527"/>
                <a:gd name="connsiteY173" fmla="*/ 3601871 h 6855646"/>
                <a:gd name="connsiteX174" fmla="*/ 117404 w 6797527"/>
                <a:gd name="connsiteY174" fmla="*/ 3297765 h 6855646"/>
                <a:gd name="connsiteX175" fmla="*/ 1090224 w 6797527"/>
                <a:gd name="connsiteY175" fmla="*/ 984209 h 6855646"/>
                <a:gd name="connsiteX176" fmla="*/ 1226133 w 6797527"/>
                <a:gd name="connsiteY176" fmla="*/ 922605 h 6855646"/>
                <a:gd name="connsiteX177" fmla="*/ 3423099 w 6797527"/>
                <a:gd name="connsiteY177" fmla="*/ 632227 h 6855646"/>
                <a:gd name="connsiteX178" fmla="*/ 4751750 w 6797527"/>
                <a:gd name="connsiteY178" fmla="*/ 959194 h 6855646"/>
                <a:gd name="connsiteX179" fmla="*/ 4850887 w 6797527"/>
                <a:gd name="connsiteY179" fmla="*/ 1179943 h 6855646"/>
                <a:gd name="connsiteX180" fmla="*/ 4660002 w 6797527"/>
                <a:gd name="connsiteY180" fmla="*/ 1316951 h 6855646"/>
                <a:gd name="connsiteX181" fmla="*/ 4569024 w 6797527"/>
                <a:gd name="connsiteY181" fmla="*/ 1289471 h 6855646"/>
                <a:gd name="connsiteX182" fmla="*/ 3739906 w 6797527"/>
                <a:gd name="connsiteY182" fmla="*/ 1025696 h 6855646"/>
                <a:gd name="connsiteX183" fmla="*/ 2317583 w 6797527"/>
                <a:gd name="connsiteY183" fmla="*/ 1307021 h 6855646"/>
                <a:gd name="connsiteX184" fmla="*/ 1185590 w 6797527"/>
                <a:gd name="connsiteY184" fmla="*/ 2814011 h 6855646"/>
                <a:gd name="connsiteX185" fmla="*/ 1163577 w 6797527"/>
                <a:gd name="connsiteY185" fmla="*/ 2918766 h 6855646"/>
                <a:gd name="connsiteX186" fmla="*/ 937748 w 6797527"/>
                <a:gd name="connsiteY186" fmla="*/ 3069011 h 6855646"/>
                <a:gd name="connsiteX187" fmla="*/ 793198 w 6797527"/>
                <a:gd name="connsiteY187" fmla="*/ 2843567 h 6855646"/>
                <a:gd name="connsiteX188" fmla="*/ 1870389 w 6797527"/>
                <a:gd name="connsiteY188" fmla="*/ 1144846 h 6855646"/>
                <a:gd name="connsiteX189" fmla="*/ 3283938 w 6797527"/>
                <a:gd name="connsiteY189" fmla="*/ 636383 h 6855646"/>
                <a:gd name="connsiteX190" fmla="*/ 3353442 w 6797527"/>
                <a:gd name="connsiteY190" fmla="*/ 632458 h 6855646"/>
                <a:gd name="connsiteX191" fmla="*/ 3423099 w 6797527"/>
                <a:gd name="connsiteY191" fmla="*/ 632227 h 6855646"/>
                <a:gd name="connsiteX192" fmla="*/ 3202504 w 6797527"/>
                <a:gd name="connsiteY192" fmla="*/ 0 h 6855646"/>
                <a:gd name="connsiteX193" fmla="*/ 3582965 w 6797527"/>
                <a:gd name="connsiteY193" fmla="*/ 77 h 6855646"/>
                <a:gd name="connsiteX194" fmla="*/ 3702807 w 6797527"/>
                <a:gd name="connsiteY194" fmla="*/ 9390 h 6855646"/>
                <a:gd name="connsiteX195" fmla="*/ 5355731 w 6797527"/>
                <a:gd name="connsiteY195" fmla="*/ 593513 h 6855646"/>
                <a:gd name="connsiteX196" fmla="*/ 6741648 w 6797527"/>
                <a:gd name="connsiteY196" fmla="*/ 2732269 h 6855646"/>
                <a:gd name="connsiteX197" fmla="*/ 6596791 w 6797527"/>
                <a:gd name="connsiteY197" fmla="*/ 2952480 h 6855646"/>
                <a:gd name="connsiteX198" fmla="*/ 6373117 w 6797527"/>
                <a:gd name="connsiteY198" fmla="*/ 2810779 h 6855646"/>
                <a:gd name="connsiteX199" fmla="*/ 6236496 w 6797527"/>
                <a:gd name="connsiteY199" fmla="*/ 2316094 h 6855646"/>
                <a:gd name="connsiteX200" fmla="*/ 4688481 w 6797527"/>
                <a:gd name="connsiteY200" fmla="*/ 646852 h 6855646"/>
                <a:gd name="connsiteX201" fmla="*/ 3715353 w 6797527"/>
                <a:gd name="connsiteY201" fmla="*/ 390620 h 6855646"/>
                <a:gd name="connsiteX202" fmla="*/ 2814885 w 6797527"/>
                <a:gd name="connsiteY202" fmla="*/ 412250 h 6855646"/>
                <a:gd name="connsiteX203" fmla="*/ 2186581 w 6797527"/>
                <a:gd name="connsiteY203" fmla="*/ 651241 h 6855646"/>
                <a:gd name="connsiteX204" fmla="*/ 2067432 w 6797527"/>
                <a:gd name="connsiteY204" fmla="*/ 728209 h 6855646"/>
                <a:gd name="connsiteX205" fmla="*/ 1802271 w 6797527"/>
                <a:gd name="connsiteY205" fmla="*/ 680026 h 6855646"/>
                <a:gd name="connsiteX206" fmla="*/ 1854765 w 6797527"/>
                <a:gd name="connsiteY206" fmla="*/ 415867 h 6855646"/>
                <a:gd name="connsiteX207" fmla="*/ 2568889 w 6797527"/>
                <a:gd name="connsiteY207" fmla="*/ 76431 h 6855646"/>
                <a:gd name="connsiteX208" fmla="*/ 3018470 w 6797527"/>
                <a:gd name="connsiteY208" fmla="*/ 10545 h 6855646"/>
                <a:gd name="connsiteX209" fmla="*/ 3202504 w 6797527"/>
                <a:gd name="connsiteY209" fmla="*/ 0 h 685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797527" h="6855646">
                  <a:moveTo>
                    <a:pt x="2093370" y="5591383"/>
                  </a:moveTo>
                  <a:cubicBezTo>
                    <a:pt x="2161181" y="5593230"/>
                    <a:pt x="2217445" y="5623249"/>
                    <a:pt x="2253467" y="5685286"/>
                  </a:cubicBezTo>
                  <a:cubicBezTo>
                    <a:pt x="2289951" y="5748170"/>
                    <a:pt x="2291798" y="5814980"/>
                    <a:pt x="2252544" y="5875940"/>
                  </a:cubicBezTo>
                  <a:cubicBezTo>
                    <a:pt x="2146710" y="6040347"/>
                    <a:pt x="2029178" y="6196519"/>
                    <a:pt x="1899176" y="6342608"/>
                  </a:cubicBezTo>
                  <a:cubicBezTo>
                    <a:pt x="1830904" y="6419269"/>
                    <a:pt x="1714910" y="6422194"/>
                    <a:pt x="1638633" y="6355384"/>
                  </a:cubicBezTo>
                  <a:cubicBezTo>
                    <a:pt x="1562048" y="6288266"/>
                    <a:pt x="1549964" y="6174274"/>
                    <a:pt x="1615696" y="6095380"/>
                  </a:cubicBezTo>
                  <a:cubicBezTo>
                    <a:pt x="1730073" y="5958297"/>
                    <a:pt x="1838062" y="5816596"/>
                    <a:pt x="1938430" y="5668892"/>
                  </a:cubicBezTo>
                  <a:cubicBezTo>
                    <a:pt x="1973836" y="5617014"/>
                    <a:pt x="2026714" y="5592845"/>
                    <a:pt x="2093370" y="5591383"/>
                  </a:cubicBezTo>
                  <a:close/>
                  <a:moveTo>
                    <a:pt x="3586502" y="5588368"/>
                  </a:moveTo>
                  <a:cubicBezTo>
                    <a:pt x="3610910" y="5590845"/>
                    <a:pt x="3635420" y="5598291"/>
                    <a:pt x="3658934" y="5611087"/>
                  </a:cubicBezTo>
                  <a:cubicBezTo>
                    <a:pt x="3751759" y="5661656"/>
                    <a:pt x="3784009" y="5776033"/>
                    <a:pt x="3730131" y="5872707"/>
                  </a:cubicBezTo>
                  <a:cubicBezTo>
                    <a:pt x="3561567" y="6175352"/>
                    <a:pt x="3377224" y="6468222"/>
                    <a:pt x="3179797" y="6752856"/>
                  </a:cubicBezTo>
                  <a:cubicBezTo>
                    <a:pt x="3141543" y="6808043"/>
                    <a:pt x="3088665" y="6836676"/>
                    <a:pt x="3018007" y="6838215"/>
                  </a:cubicBezTo>
                  <a:cubicBezTo>
                    <a:pt x="2947580" y="6835367"/>
                    <a:pt x="2890314" y="6803656"/>
                    <a:pt x="2855524" y="6738232"/>
                  </a:cubicBezTo>
                  <a:cubicBezTo>
                    <a:pt x="2819194" y="6669960"/>
                    <a:pt x="2825890" y="6602842"/>
                    <a:pt x="2868455" y="6538264"/>
                  </a:cubicBezTo>
                  <a:cubicBezTo>
                    <a:pt x="2969978" y="6384017"/>
                    <a:pt x="3073040" y="6230693"/>
                    <a:pt x="3171331" y="6074445"/>
                  </a:cubicBezTo>
                  <a:cubicBezTo>
                    <a:pt x="3250532" y="5948369"/>
                    <a:pt x="3324423" y="5818906"/>
                    <a:pt x="3399238" y="5690058"/>
                  </a:cubicBezTo>
                  <a:cubicBezTo>
                    <a:pt x="3440975" y="5618246"/>
                    <a:pt x="3513279" y="5580940"/>
                    <a:pt x="3586502" y="5588368"/>
                  </a:cubicBezTo>
                  <a:close/>
                  <a:moveTo>
                    <a:pt x="1146313" y="4775343"/>
                  </a:moveTo>
                  <a:cubicBezTo>
                    <a:pt x="1170239" y="4779223"/>
                    <a:pt x="1193864" y="4787723"/>
                    <a:pt x="1215839" y="4801058"/>
                  </a:cubicBezTo>
                  <a:cubicBezTo>
                    <a:pt x="1301891" y="4853321"/>
                    <a:pt x="1333218" y="4965927"/>
                    <a:pt x="1281725" y="5053827"/>
                  </a:cubicBezTo>
                  <a:cubicBezTo>
                    <a:pt x="1187283" y="5215002"/>
                    <a:pt x="1078140" y="5366093"/>
                    <a:pt x="955912" y="5507410"/>
                  </a:cubicBezTo>
                  <a:cubicBezTo>
                    <a:pt x="918890" y="5550205"/>
                    <a:pt x="869860" y="5569678"/>
                    <a:pt x="803589" y="5568985"/>
                  </a:cubicBezTo>
                  <a:cubicBezTo>
                    <a:pt x="737242" y="5565060"/>
                    <a:pt x="679745" y="5530654"/>
                    <a:pt x="646802" y="5461843"/>
                  </a:cubicBezTo>
                  <a:cubicBezTo>
                    <a:pt x="613397" y="5392032"/>
                    <a:pt x="620094" y="5322913"/>
                    <a:pt x="669200" y="5263338"/>
                  </a:cubicBezTo>
                  <a:cubicBezTo>
                    <a:pt x="774880" y="5135030"/>
                    <a:pt x="871477" y="5000641"/>
                    <a:pt x="959222" y="4859402"/>
                  </a:cubicBezTo>
                  <a:cubicBezTo>
                    <a:pt x="1000035" y="4793650"/>
                    <a:pt x="1074533" y="4763704"/>
                    <a:pt x="1146313" y="4775343"/>
                  </a:cubicBezTo>
                  <a:close/>
                  <a:moveTo>
                    <a:pt x="5271911" y="4285054"/>
                  </a:moveTo>
                  <a:cubicBezTo>
                    <a:pt x="5369431" y="4292982"/>
                    <a:pt x="5443784" y="4375108"/>
                    <a:pt x="5443091" y="4494181"/>
                  </a:cubicBezTo>
                  <a:cubicBezTo>
                    <a:pt x="5432624" y="4552139"/>
                    <a:pt x="5419539" y="4629493"/>
                    <a:pt x="5404452" y="4706463"/>
                  </a:cubicBezTo>
                  <a:cubicBezTo>
                    <a:pt x="5277607" y="5353855"/>
                    <a:pt x="5065016" y="5971768"/>
                    <a:pt x="4766836" y="6560201"/>
                  </a:cubicBezTo>
                  <a:cubicBezTo>
                    <a:pt x="4717036" y="6658569"/>
                    <a:pt x="4608817" y="6697592"/>
                    <a:pt x="4513682" y="6652180"/>
                  </a:cubicBezTo>
                  <a:cubicBezTo>
                    <a:pt x="4417470" y="6606229"/>
                    <a:pt x="4380063" y="6494007"/>
                    <a:pt x="4426707" y="6395101"/>
                  </a:cubicBezTo>
                  <a:cubicBezTo>
                    <a:pt x="4491361" y="6258018"/>
                    <a:pt x="4558402" y="6121859"/>
                    <a:pt x="4618284" y="5982698"/>
                  </a:cubicBezTo>
                  <a:cubicBezTo>
                    <a:pt x="4830490" y="5489630"/>
                    <a:pt x="4978657" y="4977550"/>
                    <a:pt x="5067172" y="4448153"/>
                  </a:cubicBezTo>
                  <a:cubicBezTo>
                    <a:pt x="5084490" y="4344551"/>
                    <a:pt x="5169387" y="4276664"/>
                    <a:pt x="5271911" y="4285054"/>
                  </a:cubicBezTo>
                  <a:close/>
                  <a:moveTo>
                    <a:pt x="2779786" y="3896434"/>
                  </a:moveTo>
                  <a:cubicBezTo>
                    <a:pt x="2878462" y="3905670"/>
                    <a:pt x="2952660" y="3986642"/>
                    <a:pt x="2952660" y="4104945"/>
                  </a:cubicBezTo>
                  <a:cubicBezTo>
                    <a:pt x="2941577" y="4161979"/>
                    <a:pt x="2928261" y="4238333"/>
                    <a:pt x="2911866" y="4314148"/>
                  </a:cubicBezTo>
                  <a:cubicBezTo>
                    <a:pt x="2826276" y="4708541"/>
                    <a:pt x="2690963" y="5085231"/>
                    <a:pt x="2506621" y="5444295"/>
                  </a:cubicBezTo>
                  <a:cubicBezTo>
                    <a:pt x="2451126" y="5552360"/>
                    <a:pt x="2327820" y="5588536"/>
                    <a:pt x="2230685" y="5524882"/>
                  </a:cubicBezTo>
                  <a:cubicBezTo>
                    <a:pt x="2149174" y="5471542"/>
                    <a:pt x="2124466" y="5370558"/>
                    <a:pt x="2166184" y="5279040"/>
                  </a:cubicBezTo>
                  <a:cubicBezTo>
                    <a:pt x="2234610" y="5129027"/>
                    <a:pt x="2305499" y="4979782"/>
                    <a:pt x="2366228" y="4826613"/>
                  </a:cubicBezTo>
                  <a:cubicBezTo>
                    <a:pt x="2464595" y="4578847"/>
                    <a:pt x="2530866" y="4321538"/>
                    <a:pt x="2576586" y="4058917"/>
                  </a:cubicBezTo>
                  <a:cubicBezTo>
                    <a:pt x="2594443" y="3956393"/>
                    <a:pt x="2681419" y="3887352"/>
                    <a:pt x="2779786" y="3896434"/>
                  </a:cubicBezTo>
                  <a:close/>
                  <a:moveTo>
                    <a:pt x="4704259" y="3551763"/>
                  </a:moveTo>
                  <a:cubicBezTo>
                    <a:pt x="4815249" y="3551301"/>
                    <a:pt x="4903764" y="3643895"/>
                    <a:pt x="4893297" y="3755886"/>
                  </a:cubicBezTo>
                  <a:cubicBezTo>
                    <a:pt x="4876286" y="3937073"/>
                    <a:pt x="4860430" y="4118645"/>
                    <a:pt x="4834723" y="4298677"/>
                  </a:cubicBezTo>
                  <a:cubicBezTo>
                    <a:pt x="4775379" y="4714082"/>
                    <a:pt x="4672240" y="5119020"/>
                    <a:pt x="4531539" y="5514413"/>
                  </a:cubicBezTo>
                  <a:cubicBezTo>
                    <a:pt x="4376060" y="5951370"/>
                    <a:pt x="4175862" y="6366852"/>
                    <a:pt x="3931483" y="6761014"/>
                  </a:cubicBezTo>
                  <a:cubicBezTo>
                    <a:pt x="3886225" y="6834059"/>
                    <a:pt x="3808255" y="6868464"/>
                    <a:pt x="3727591" y="6851300"/>
                  </a:cubicBezTo>
                  <a:cubicBezTo>
                    <a:pt x="3649543" y="6834751"/>
                    <a:pt x="3591354" y="6770559"/>
                    <a:pt x="3580117" y="6687047"/>
                  </a:cubicBezTo>
                  <a:cubicBezTo>
                    <a:pt x="3573882" y="6640865"/>
                    <a:pt x="3587121" y="6598916"/>
                    <a:pt x="3611366" y="6559739"/>
                  </a:cubicBezTo>
                  <a:cubicBezTo>
                    <a:pt x="3740214" y="6351690"/>
                    <a:pt x="3856438" y="6136867"/>
                    <a:pt x="3959500" y="5914887"/>
                  </a:cubicBezTo>
                  <a:cubicBezTo>
                    <a:pt x="4183790" y="5431671"/>
                    <a:pt x="4342502" y="4927750"/>
                    <a:pt x="4435327" y="4403124"/>
                  </a:cubicBezTo>
                  <a:cubicBezTo>
                    <a:pt x="4474428" y="4182298"/>
                    <a:pt x="4501059" y="3960087"/>
                    <a:pt x="4515837" y="3736336"/>
                  </a:cubicBezTo>
                  <a:cubicBezTo>
                    <a:pt x="4522919" y="3629194"/>
                    <a:pt x="4601890" y="3552225"/>
                    <a:pt x="4704259" y="3551763"/>
                  </a:cubicBezTo>
                  <a:close/>
                  <a:moveTo>
                    <a:pt x="913194" y="3542296"/>
                  </a:moveTo>
                  <a:cubicBezTo>
                    <a:pt x="1022876" y="3545528"/>
                    <a:pt x="1110313" y="3646974"/>
                    <a:pt x="1093611" y="3754193"/>
                  </a:cubicBezTo>
                  <a:cubicBezTo>
                    <a:pt x="1027186" y="4180374"/>
                    <a:pt x="867936" y="4568841"/>
                    <a:pt x="617168" y="4919745"/>
                  </a:cubicBezTo>
                  <a:cubicBezTo>
                    <a:pt x="579992" y="4971700"/>
                    <a:pt x="528345" y="4998024"/>
                    <a:pt x="460843" y="5000025"/>
                  </a:cubicBezTo>
                  <a:cubicBezTo>
                    <a:pt x="389338" y="4997716"/>
                    <a:pt x="331457" y="4965312"/>
                    <a:pt x="296359" y="4898963"/>
                  </a:cubicBezTo>
                  <a:cubicBezTo>
                    <a:pt x="260722" y="4831615"/>
                    <a:pt x="265340" y="4763882"/>
                    <a:pt x="309136" y="4701613"/>
                  </a:cubicBezTo>
                  <a:cubicBezTo>
                    <a:pt x="396573" y="4577230"/>
                    <a:pt x="473774" y="4446998"/>
                    <a:pt x="536812" y="4308529"/>
                  </a:cubicBezTo>
                  <a:cubicBezTo>
                    <a:pt x="623018" y="4119183"/>
                    <a:pt x="683439" y="3921910"/>
                    <a:pt x="717075" y="3716555"/>
                  </a:cubicBezTo>
                  <a:cubicBezTo>
                    <a:pt x="735009" y="3607181"/>
                    <a:pt x="811825" y="3539294"/>
                    <a:pt x="913194" y="3542296"/>
                  </a:cubicBezTo>
                  <a:close/>
                  <a:moveTo>
                    <a:pt x="6585301" y="3151303"/>
                  </a:moveTo>
                  <a:cubicBezTo>
                    <a:pt x="6615893" y="3147831"/>
                    <a:pt x="6648437" y="3152041"/>
                    <a:pt x="6680841" y="3165376"/>
                  </a:cubicBezTo>
                  <a:cubicBezTo>
                    <a:pt x="6733180" y="3186928"/>
                    <a:pt x="6768432" y="3225490"/>
                    <a:pt x="6787290" y="3278905"/>
                  </a:cubicBezTo>
                  <a:cubicBezTo>
                    <a:pt x="6790523" y="3287913"/>
                    <a:pt x="6794063" y="3296840"/>
                    <a:pt x="6797450" y="3305847"/>
                  </a:cubicBezTo>
                  <a:cubicBezTo>
                    <a:pt x="6797527" y="3387896"/>
                    <a:pt x="6797527" y="3470021"/>
                    <a:pt x="6797527" y="3552225"/>
                  </a:cubicBezTo>
                  <a:cubicBezTo>
                    <a:pt x="6794448" y="3609875"/>
                    <a:pt x="6790831" y="3667526"/>
                    <a:pt x="6788291" y="3725253"/>
                  </a:cubicBezTo>
                  <a:cubicBezTo>
                    <a:pt x="6772666" y="4079544"/>
                    <a:pt x="6732795" y="4431219"/>
                    <a:pt x="6672836" y="4780661"/>
                  </a:cubicBezTo>
                  <a:cubicBezTo>
                    <a:pt x="6655903" y="4879490"/>
                    <a:pt x="6584937" y="4944453"/>
                    <a:pt x="6489956" y="4948686"/>
                  </a:cubicBezTo>
                  <a:cubicBezTo>
                    <a:pt x="6404982" y="4952458"/>
                    <a:pt x="6323932" y="4894500"/>
                    <a:pt x="6303382" y="4809525"/>
                  </a:cubicBezTo>
                  <a:cubicBezTo>
                    <a:pt x="6295915" y="4778506"/>
                    <a:pt x="6295762" y="4743485"/>
                    <a:pt x="6301226" y="4711850"/>
                  </a:cubicBezTo>
                  <a:cubicBezTo>
                    <a:pt x="6378658" y="4261424"/>
                    <a:pt x="6418374" y="3807995"/>
                    <a:pt x="6419144" y="3350949"/>
                  </a:cubicBezTo>
                  <a:cubicBezTo>
                    <a:pt x="6419317" y="3241269"/>
                    <a:pt x="6493526" y="3161720"/>
                    <a:pt x="6585301" y="3151303"/>
                  </a:cubicBezTo>
                  <a:close/>
                  <a:moveTo>
                    <a:pt x="3454503" y="3150597"/>
                  </a:moveTo>
                  <a:cubicBezTo>
                    <a:pt x="3558951" y="3149059"/>
                    <a:pt x="3645233" y="3232186"/>
                    <a:pt x="3646696" y="3336633"/>
                  </a:cubicBezTo>
                  <a:cubicBezTo>
                    <a:pt x="3647466" y="3394668"/>
                    <a:pt x="3646773" y="3452703"/>
                    <a:pt x="3646773" y="3510661"/>
                  </a:cubicBezTo>
                  <a:cubicBezTo>
                    <a:pt x="3615138" y="4308144"/>
                    <a:pt x="3417634" y="5061062"/>
                    <a:pt x="3048026" y="5768490"/>
                  </a:cubicBezTo>
                  <a:cubicBezTo>
                    <a:pt x="2893855" y="6063592"/>
                    <a:pt x="2712284" y="6340914"/>
                    <a:pt x="2504620" y="6601149"/>
                  </a:cubicBezTo>
                  <a:cubicBezTo>
                    <a:pt x="2452126" y="6666881"/>
                    <a:pt x="2383238" y="6692204"/>
                    <a:pt x="2302112" y="6669575"/>
                  </a:cubicBezTo>
                  <a:cubicBezTo>
                    <a:pt x="2223295" y="6647638"/>
                    <a:pt x="2177421" y="6592220"/>
                    <a:pt x="2165568" y="6511171"/>
                  </a:cubicBezTo>
                  <a:cubicBezTo>
                    <a:pt x="2157178" y="6453906"/>
                    <a:pt x="2177421" y="6404645"/>
                    <a:pt x="2212981" y="6360002"/>
                  </a:cubicBezTo>
                  <a:cubicBezTo>
                    <a:pt x="2346293" y="6193132"/>
                    <a:pt x="2467751" y="6017949"/>
                    <a:pt x="2577433" y="5834684"/>
                  </a:cubicBezTo>
                  <a:cubicBezTo>
                    <a:pt x="2882387" y="5324760"/>
                    <a:pt x="3087819" y="4777506"/>
                    <a:pt x="3192652" y="4192613"/>
                  </a:cubicBezTo>
                  <a:cubicBezTo>
                    <a:pt x="3242682" y="3913367"/>
                    <a:pt x="3267851" y="3632042"/>
                    <a:pt x="3268313" y="3348409"/>
                  </a:cubicBezTo>
                  <a:cubicBezTo>
                    <a:pt x="3268467" y="3236188"/>
                    <a:pt x="3348669" y="3152214"/>
                    <a:pt x="3454503" y="3150597"/>
                  </a:cubicBezTo>
                  <a:close/>
                  <a:moveTo>
                    <a:pt x="3479193" y="2521216"/>
                  </a:moveTo>
                  <a:cubicBezTo>
                    <a:pt x="3854228" y="2530802"/>
                    <a:pt x="4180211" y="2793478"/>
                    <a:pt x="4260222" y="3175074"/>
                  </a:cubicBezTo>
                  <a:cubicBezTo>
                    <a:pt x="4280849" y="3273134"/>
                    <a:pt x="4277309" y="3372040"/>
                    <a:pt x="4274846" y="3471099"/>
                  </a:cubicBezTo>
                  <a:cubicBezTo>
                    <a:pt x="4262300" y="4025974"/>
                    <a:pt x="4172938" y="4568302"/>
                    <a:pt x="4006376" y="5097777"/>
                  </a:cubicBezTo>
                  <a:cubicBezTo>
                    <a:pt x="3976742" y="5191988"/>
                    <a:pt x="3887611" y="5245405"/>
                    <a:pt x="3791245" y="5228856"/>
                  </a:cubicBezTo>
                  <a:cubicBezTo>
                    <a:pt x="3700421" y="5213231"/>
                    <a:pt x="3632226" y="5128257"/>
                    <a:pt x="3637383" y="5034661"/>
                  </a:cubicBezTo>
                  <a:cubicBezTo>
                    <a:pt x="3638614" y="5012725"/>
                    <a:pt x="3644387" y="4990635"/>
                    <a:pt x="3650929" y="4969468"/>
                  </a:cubicBezTo>
                  <a:cubicBezTo>
                    <a:pt x="3757379" y="4623951"/>
                    <a:pt x="3830962" y="4271815"/>
                    <a:pt x="3868215" y="3912059"/>
                  </a:cubicBezTo>
                  <a:cubicBezTo>
                    <a:pt x="3887996" y="3720943"/>
                    <a:pt x="3898926" y="3529442"/>
                    <a:pt x="3898156" y="3337327"/>
                  </a:cubicBezTo>
                  <a:cubicBezTo>
                    <a:pt x="3897309" y="3135049"/>
                    <a:pt x="3761227" y="2961484"/>
                    <a:pt x="3563646" y="2911145"/>
                  </a:cubicBezTo>
                  <a:cubicBezTo>
                    <a:pt x="3370991" y="2862116"/>
                    <a:pt x="3165251" y="2952940"/>
                    <a:pt x="3069654" y="3129354"/>
                  </a:cubicBezTo>
                  <a:cubicBezTo>
                    <a:pt x="3033094" y="3196703"/>
                    <a:pt x="3017623" y="3269055"/>
                    <a:pt x="3015776" y="3345332"/>
                  </a:cubicBezTo>
                  <a:cubicBezTo>
                    <a:pt x="3013851" y="3426688"/>
                    <a:pt x="2960665" y="3495729"/>
                    <a:pt x="2884619" y="3519744"/>
                  </a:cubicBezTo>
                  <a:cubicBezTo>
                    <a:pt x="2807957" y="3543989"/>
                    <a:pt x="2725446" y="3517666"/>
                    <a:pt x="2676647" y="3453011"/>
                  </a:cubicBezTo>
                  <a:cubicBezTo>
                    <a:pt x="2651632" y="3419915"/>
                    <a:pt x="2639317" y="3382585"/>
                    <a:pt x="2638932" y="3340867"/>
                  </a:cubicBezTo>
                  <a:cubicBezTo>
                    <a:pt x="2635468" y="2945552"/>
                    <a:pt x="2925490" y="2599418"/>
                    <a:pt x="3316034" y="2532993"/>
                  </a:cubicBezTo>
                  <a:cubicBezTo>
                    <a:pt x="3371039" y="2523641"/>
                    <a:pt x="3425616" y="2519846"/>
                    <a:pt x="3479193" y="2521216"/>
                  </a:cubicBezTo>
                  <a:close/>
                  <a:moveTo>
                    <a:pt x="3505307" y="1890232"/>
                  </a:moveTo>
                  <a:cubicBezTo>
                    <a:pt x="4060443" y="1909076"/>
                    <a:pt x="4574895" y="2249743"/>
                    <a:pt x="4795315" y="2781375"/>
                  </a:cubicBezTo>
                  <a:cubicBezTo>
                    <a:pt x="4836878" y="2881589"/>
                    <a:pt x="4794006" y="2990888"/>
                    <a:pt x="4697024" y="3032219"/>
                  </a:cubicBezTo>
                  <a:cubicBezTo>
                    <a:pt x="4599042" y="3074014"/>
                    <a:pt x="4490976" y="3029448"/>
                    <a:pt x="4446796" y="2927387"/>
                  </a:cubicBezTo>
                  <a:cubicBezTo>
                    <a:pt x="4334497" y="2667768"/>
                    <a:pt x="4150539" y="2478269"/>
                    <a:pt x="3893230" y="2360812"/>
                  </a:cubicBezTo>
                  <a:cubicBezTo>
                    <a:pt x="3268313" y="2075487"/>
                    <a:pt x="2519166" y="2470572"/>
                    <a:pt x="2404636" y="3147135"/>
                  </a:cubicBezTo>
                  <a:cubicBezTo>
                    <a:pt x="2390242" y="3232110"/>
                    <a:pt x="2388010" y="3319084"/>
                    <a:pt x="2380159" y="3405137"/>
                  </a:cubicBezTo>
                  <a:cubicBezTo>
                    <a:pt x="2382699" y="3405675"/>
                    <a:pt x="2385162" y="3406137"/>
                    <a:pt x="2387625" y="3406522"/>
                  </a:cubicBezTo>
                  <a:cubicBezTo>
                    <a:pt x="2358223" y="4373338"/>
                    <a:pt x="2033180" y="5225855"/>
                    <a:pt x="1399027" y="5958991"/>
                  </a:cubicBezTo>
                  <a:cubicBezTo>
                    <a:pt x="1343993" y="6022568"/>
                    <a:pt x="1275567" y="6045659"/>
                    <a:pt x="1194518" y="6021875"/>
                  </a:cubicBezTo>
                  <a:cubicBezTo>
                    <a:pt x="1118626" y="5999631"/>
                    <a:pt x="1068519" y="5935054"/>
                    <a:pt x="1062284" y="5854004"/>
                  </a:cubicBezTo>
                  <a:cubicBezTo>
                    <a:pt x="1058051" y="5799587"/>
                    <a:pt x="1077062" y="5752712"/>
                    <a:pt x="1112930" y="5711841"/>
                  </a:cubicBezTo>
                  <a:cubicBezTo>
                    <a:pt x="1249936" y="5555901"/>
                    <a:pt x="1372857" y="5389569"/>
                    <a:pt x="1480999" y="5212308"/>
                  </a:cubicBezTo>
                  <a:cubicBezTo>
                    <a:pt x="1723069" y="4815298"/>
                    <a:pt x="1882396" y="4387347"/>
                    <a:pt x="1959443" y="3928838"/>
                  </a:cubicBezTo>
                  <a:cubicBezTo>
                    <a:pt x="1994156" y="3722329"/>
                    <a:pt x="2004547" y="3514125"/>
                    <a:pt x="2009396" y="3304922"/>
                  </a:cubicBezTo>
                  <a:cubicBezTo>
                    <a:pt x="2024944" y="2638519"/>
                    <a:pt x="2488302" y="2074178"/>
                    <a:pt x="3137310" y="1925550"/>
                  </a:cubicBezTo>
                  <a:cubicBezTo>
                    <a:pt x="3222766" y="1905980"/>
                    <a:pt x="3308566" y="1894549"/>
                    <a:pt x="3393813" y="1890793"/>
                  </a:cubicBezTo>
                  <a:cubicBezTo>
                    <a:pt x="3431108" y="1889150"/>
                    <a:pt x="3468298" y="1888976"/>
                    <a:pt x="3505307" y="1890232"/>
                  </a:cubicBezTo>
                  <a:close/>
                  <a:moveTo>
                    <a:pt x="2778686" y="1380518"/>
                  </a:moveTo>
                  <a:cubicBezTo>
                    <a:pt x="2885730" y="1369128"/>
                    <a:pt x="2983890" y="1454678"/>
                    <a:pt x="2983756" y="1569102"/>
                  </a:cubicBezTo>
                  <a:cubicBezTo>
                    <a:pt x="2983602" y="1649536"/>
                    <a:pt x="2935803" y="1717115"/>
                    <a:pt x="2857217" y="1746979"/>
                  </a:cubicBezTo>
                  <a:cubicBezTo>
                    <a:pt x="2683958" y="1812942"/>
                    <a:pt x="2524323" y="1902997"/>
                    <a:pt x="2381929" y="2021684"/>
                  </a:cubicBezTo>
                  <a:cubicBezTo>
                    <a:pt x="2038029" y="2308319"/>
                    <a:pt x="1831519" y="2672694"/>
                    <a:pt x="1772099" y="3117347"/>
                  </a:cubicBezTo>
                  <a:cubicBezTo>
                    <a:pt x="1759860" y="3209018"/>
                    <a:pt x="1758244" y="3302383"/>
                    <a:pt x="1756320" y="3395054"/>
                  </a:cubicBezTo>
                  <a:cubicBezTo>
                    <a:pt x="1748777" y="3746651"/>
                    <a:pt x="1689895" y="4089012"/>
                    <a:pt x="1575826" y="4421675"/>
                  </a:cubicBezTo>
                  <a:cubicBezTo>
                    <a:pt x="1540343" y="4525046"/>
                    <a:pt x="1435972" y="4578001"/>
                    <a:pt x="1336296" y="4544519"/>
                  </a:cubicBezTo>
                  <a:cubicBezTo>
                    <a:pt x="1234696" y="4510421"/>
                    <a:pt x="1182742" y="4405511"/>
                    <a:pt x="1218148" y="4300602"/>
                  </a:cubicBezTo>
                  <a:cubicBezTo>
                    <a:pt x="1324135" y="3986720"/>
                    <a:pt x="1375782" y="3664601"/>
                    <a:pt x="1378245" y="3333093"/>
                  </a:cubicBezTo>
                  <a:cubicBezTo>
                    <a:pt x="1384017" y="2557316"/>
                    <a:pt x="1803810" y="1863511"/>
                    <a:pt x="2483606" y="1502831"/>
                  </a:cubicBezTo>
                  <a:cubicBezTo>
                    <a:pt x="2563732" y="1460344"/>
                    <a:pt x="2647552" y="1423475"/>
                    <a:pt x="2732526" y="1391533"/>
                  </a:cubicBezTo>
                  <a:cubicBezTo>
                    <a:pt x="2747920" y="1385751"/>
                    <a:pt x="2763394" y="1382145"/>
                    <a:pt x="2778686" y="1380518"/>
                  </a:cubicBezTo>
                  <a:close/>
                  <a:moveTo>
                    <a:pt x="5263954" y="1369442"/>
                  </a:moveTo>
                  <a:cubicBezTo>
                    <a:pt x="5303411" y="1374349"/>
                    <a:pt x="5341184" y="1392033"/>
                    <a:pt x="5371356" y="1422321"/>
                  </a:cubicBezTo>
                  <a:cubicBezTo>
                    <a:pt x="5422309" y="1473506"/>
                    <a:pt x="5471878" y="1526384"/>
                    <a:pt x="5518676" y="1581418"/>
                  </a:cubicBezTo>
                  <a:cubicBezTo>
                    <a:pt x="5836792" y="1955567"/>
                    <a:pt x="6038529" y="2385134"/>
                    <a:pt x="6125890" y="2868197"/>
                  </a:cubicBezTo>
                  <a:cubicBezTo>
                    <a:pt x="6161834" y="3066547"/>
                    <a:pt x="6172918" y="3266745"/>
                    <a:pt x="6167377" y="3412449"/>
                  </a:cubicBezTo>
                  <a:cubicBezTo>
                    <a:pt x="6150058" y="4356019"/>
                    <a:pt x="5987960" y="5216310"/>
                    <a:pt x="5678080" y="6048583"/>
                  </a:cubicBezTo>
                  <a:cubicBezTo>
                    <a:pt x="5639287" y="6152800"/>
                    <a:pt x="5534531" y="6203831"/>
                    <a:pt x="5434394" y="6167655"/>
                  </a:cubicBezTo>
                  <a:cubicBezTo>
                    <a:pt x="5333102" y="6131095"/>
                    <a:pt x="5284611" y="6023953"/>
                    <a:pt x="5323711" y="5918120"/>
                  </a:cubicBezTo>
                  <a:cubicBezTo>
                    <a:pt x="5439782" y="5603929"/>
                    <a:pt x="5535917" y="5283889"/>
                    <a:pt x="5609269" y="4957076"/>
                  </a:cubicBezTo>
                  <a:cubicBezTo>
                    <a:pt x="5685007" y="4619641"/>
                    <a:pt x="5740425" y="4278896"/>
                    <a:pt x="5763516" y="3933764"/>
                  </a:cubicBezTo>
                  <a:cubicBezTo>
                    <a:pt x="5777448" y="3725484"/>
                    <a:pt x="5790840" y="3516357"/>
                    <a:pt x="5787223" y="3307924"/>
                  </a:cubicBezTo>
                  <a:cubicBezTo>
                    <a:pt x="5776447" y="2688088"/>
                    <a:pt x="5551465" y="2153994"/>
                    <a:pt x="5121512" y="1706955"/>
                  </a:cubicBezTo>
                  <a:cubicBezTo>
                    <a:pt x="5091956" y="1676167"/>
                    <a:pt x="5066017" y="1644148"/>
                    <a:pt x="5056242" y="1601584"/>
                  </a:cubicBezTo>
                  <a:cubicBezTo>
                    <a:pt x="5037153" y="1518610"/>
                    <a:pt x="5073637" y="1434329"/>
                    <a:pt x="5146450" y="1393226"/>
                  </a:cubicBezTo>
                  <a:cubicBezTo>
                    <a:pt x="5183357" y="1372406"/>
                    <a:pt x="5224498" y="1364536"/>
                    <a:pt x="5263954" y="1369442"/>
                  </a:cubicBezTo>
                  <a:close/>
                  <a:moveTo>
                    <a:pt x="3461891" y="1260300"/>
                  </a:moveTo>
                  <a:cubicBezTo>
                    <a:pt x="3833116" y="1262224"/>
                    <a:pt x="4181866" y="1351894"/>
                    <a:pt x="4501136" y="1541701"/>
                  </a:cubicBezTo>
                  <a:cubicBezTo>
                    <a:pt x="5029148" y="1855737"/>
                    <a:pt x="5360118" y="2315093"/>
                    <a:pt x="5493429" y="2915225"/>
                  </a:cubicBezTo>
                  <a:cubicBezTo>
                    <a:pt x="5529682" y="3078015"/>
                    <a:pt x="5540997" y="3243654"/>
                    <a:pt x="5531452" y="3410294"/>
                  </a:cubicBezTo>
                  <a:cubicBezTo>
                    <a:pt x="5531452" y="3483492"/>
                    <a:pt x="5534454" y="3556844"/>
                    <a:pt x="5530837" y="3629811"/>
                  </a:cubicBezTo>
                  <a:cubicBezTo>
                    <a:pt x="5523755" y="3771743"/>
                    <a:pt x="5385980" y="3857410"/>
                    <a:pt x="5261828" y="3797990"/>
                  </a:cubicBezTo>
                  <a:cubicBezTo>
                    <a:pt x="5190015" y="3763584"/>
                    <a:pt x="5153377" y="3703856"/>
                    <a:pt x="5153531" y="3624269"/>
                  </a:cubicBezTo>
                  <a:cubicBezTo>
                    <a:pt x="5153685" y="3527903"/>
                    <a:pt x="5159073" y="3431460"/>
                    <a:pt x="5157764" y="3335094"/>
                  </a:cubicBezTo>
                  <a:cubicBezTo>
                    <a:pt x="5150606" y="2797231"/>
                    <a:pt x="4938401" y="2355348"/>
                    <a:pt x="4523457" y="2014988"/>
                  </a:cubicBezTo>
                  <a:cubicBezTo>
                    <a:pt x="4218042" y="1764451"/>
                    <a:pt x="3862673" y="1642993"/>
                    <a:pt x="3467510" y="1638606"/>
                  </a:cubicBezTo>
                  <a:cubicBezTo>
                    <a:pt x="3364140" y="1637451"/>
                    <a:pt x="3285939" y="1573720"/>
                    <a:pt x="3271468" y="1479971"/>
                  </a:cubicBezTo>
                  <a:cubicBezTo>
                    <a:pt x="3253227" y="1361592"/>
                    <a:pt x="3340741" y="1259684"/>
                    <a:pt x="3461891" y="1260300"/>
                  </a:cubicBezTo>
                  <a:close/>
                  <a:moveTo>
                    <a:pt x="1226133" y="922605"/>
                  </a:moveTo>
                  <a:cubicBezTo>
                    <a:pt x="1274720" y="921268"/>
                    <a:pt x="1323211" y="939144"/>
                    <a:pt x="1361465" y="976282"/>
                  </a:cubicBezTo>
                  <a:cubicBezTo>
                    <a:pt x="1438589" y="1051173"/>
                    <a:pt x="1438589" y="1169245"/>
                    <a:pt x="1359310" y="1249370"/>
                  </a:cubicBezTo>
                  <a:cubicBezTo>
                    <a:pt x="1054048" y="1557942"/>
                    <a:pt x="825448" y="1915235"/>
                    <a:pt x="676127" y="2322789"/>
                  </a:cubicBezTo>
                  <a:cubicBezTo>
                    <a:pt x="552976" y="2658993"/>
                    <a:pt x="495633" y="3006357"/>
                    <a:pt x="495325" y="3364342"/>
                  </a:cubicBezTo>
                  <a:cubicBezTo>
                    <a:pt x="495171" y="3602949"/>
                    <a:pt x="449913" y="3834474"/>
                    <a:pt x="367556" y="4058609"/>
                  </a:cubicBezTo>
                  <a:cubicBezTo>
                    <a:pt x="338384" y="4137888"/>
                    <a:pt x="269650" y="4186225"/>
                    <a:pt x="187524" y="4185840"/>
                  </a:cubicBezTo>
                  <a:cubicBezTo>
                    <a:pt x="56829" y="4185301"/>
                    <a:pt x="-32687" y="4058378"/>
                    <a:pt x="11340" y="3932995"/>
                  </a:cubicBezTo>
                  <a:cubicBezTo>
                    <a:pt x="49286" y="3824929"/>
                    <a:pt x="83153" y="3715555"/>
                    <a:pt x="96391" y="3601871"/>
                  </a:cubicBezTo>
                  <a:cubicBezTo>
                    <a:pt x="108168" y="3501041"/>
                    <a:pt x="114787" y="3399288"/>
                    <a:pt x="117404" y="3297765"/>
                  </a:cubicBezTo>
                  <a:cubicBezTo>
                    <a:pt x="140341" y="2399682"/>
                    <a:pt x="463614" y="1628215"/>
                    <a:pt x="1090224" y="984209"/>
                  </a:cubicBezTo>
                  <a:cubicBezTo>
                    <a:pt x="1128863" y="944493"/>
                    <a:pt x="1177546" y="923942"/>
                    <a:pt x="1226133" y="922605"/>
                  </a:cubicBezTo>
                  <a:close/>
                  <a:moveTo>
                    <a:pt x="3423099" y="632227"/>
                  </a:moveTo>
                  <a:cubicBezTo>
                    <a:pt x="3894154" y="626300"/>
                    <a:pt x="4337114" y="735367"/>
                    <a:pt x="4751750" y="959194"/>
                  </a:cubicBezTo>
                  <a:cubicBezTo>
                    <a:pt x="4836417" y="1004914"/>
                    <a:pt x="4874978" y="1091506"/>
                    <a:pt x="4850887" y="1179943"/>
                  </a:cubicBezTo>
                  <a:cubicBezTo>
                    <a:pt x="4828027" y="1264072"/>
                    <a:pt x="4748363" y="1323569"/>
                    <a:pt x="4660002" y="1316951"/>
                  </a:cubicBezTo>
                  <a:cubicBezTo>
                    <a:pt x="4629060" y="1314641"/>
                    <a:pt x="4596502" y="1304173"/>
                    <a:pt x="4569024" y="1289471"/>
                  </a:cubicBezTo>
                  <a:cubicBezTo>
                    <a:pt x="4308943" y="1149772"/>
                    <a:pt x="4032853" y="1059871"/>
                    <a:pt x="3739906" y="1025696"/>
                  </a:cubicBezTo>
                  <a:cubicBezTo>
                    <a:pt x="3236140" y="966814"/>
                    <a:pt x="2758620" y="1054945"/>
                    <a:pt x="2317583" y="1307021"/>
                  </a:cubicBezTo>
                  <a:cubicBezTo>
                    <a:pt x="1725071" y="1645688"/>
                    <a:pt x="1348766" y="2150840"/>
                    <a:pt x="1185590" y="2814011"/>
                  </a:cubicBezTo>
                  <a:cubicBezTo>
                    <a:pt x="1177046" y="2848647"/>
                    <a:pt x="1171274" y="2883899"/>
                    <a:pt x="1163577" y="2918766"/>
                  </a:cubicBezTo>
                  <a:cubicBezTo>
                    <a:pt x="1140024" y="3026447"/>
                    <a:pt x="1042272" y="3091408"/>
                    <a:pt x="937748" y="3069011"/>
                  </a:cubicBezTo>
                  <a:cubicBezTo>
                    <a:pt x="836455" y="3047382"/>
                    <a:pt x="772571" y="2948553"/>
                    <a:pt x="793198" y="2843567"/>
                  </a:cubicBezTo>
                  <a:cubicBezTo>
                    <a:pt x="932206" y="2137831"/>
                    <a:pt x="1290423" y="1569564"/>
                    <a:pt x="1870389" y="1144846"/>
                  </a:cubicBezTo>
                  <a:cubicBezTo>
                    <a:pt x="2290490" y="837120"/>
                    <a:pt x="2763931" y="670173"/>
                    <a:pt x="3283938" y="636383"/>
                  </a:cubicBezTo>
                  <a:cubicBezTo>
                    <a:pt x="3307106" y="634844"/>
                    <a:pt x="3330274" y="633151"/>
                    <a:pt x="3353442" y="632458"/>
                  </a:cubicBezTo>
                  <a:cubicBezTo>
                    <a:pt x="3376686" y="631688"/>
                    <a:pt x="3399931" y="632227"/>
                    <a:pt x="3423099" y="632227"/>
                  </a:cubicBezTo>
                  <a:close/>
                  <a:moveTo>
                    <a:pt x="3202504" y="0"/>
                  </a:moveTo>
                  <a:cubicBezTo>
                    <a:pt x="3329350" y="77"/>
                    <a:pt x="3456119" y="77"/>
                    <a:pt x="3582965" y="77"/>
                  </a:cubicBezTo>
                  <a:cubicBezTo>
                    <a:pt x="3622913" y="3156"/>
                    <a:pt x="3662860" y="6312"/>
                    <a:pt x="3702807" y="9390"/>
                  </a:cubicBezTo>
                  <a:cubicBezTo>
                    <a:pt x="4306249" y="55495"/>
                    <a:pt x="4860200" y="246226"/>
                    <a:pt x="5355731" y="593513"/>
                  </a:cubicBezTo>
                  <a:cubicBezTo>
                    <a:pt x="6104954" y="1118601"/>
                    <a:pt x="6564386" y="1834958"/>
                    <a:pt x="6741648" y="2732269"/>
                  </a:cubicBezTo>
                  <a:cubicBezTo>
                    <a:pt x="6761660" y="2833485"/>
                    <a:pt x="6695697" y="2931929"/>
                    <a:pt x="6596791" y="2952480"/>
                  </a:cubicBezTo>
                  <a:cubicBezTo>
                    <a:pt x="6493805" y="2973877"/>
                    <a:pt x="6394361" y="2913533"/>
                    <a:pt x="6373117" y="2810779"/>
                  </a:cubicBezTo>
                  <a:cubicBezTo>
                    <a:pt x="6338403" y="2642754"/>
                    <a:pt x="6297763" y="2476576"/>
                    <a:pt x="6236496" y="2316094"/>
                  </a:cubicBezTo>
                  <a:cubicBezTo>
                    <a:pt x="5944857" y="1551786"/>
                    <a:pt x="5429237" y="994063"/>
                    <a:pt x="4688481" y="646852"/>
                  </a:cubicBezTo>
                  <a:cubicBezTo>
                    <a:pt x="4380218" y="502381"/>
                    <a:pt x="4054944" y="416406"/>
                    <a:pt x="3715353" y="390620"/>
                  </a:cubicBezTo>
                  <a:cubicBezTo>
                    <a:pt x="3414786" y="367838"/>
                    <a:pt x="3114066" y="370301"/>
                    <a:pt x="2814885" y="412250"/>
                  </a:cubicBezTo>
                  <a:cubicBezTo>
                    <a:pt x="2587670" y="444115"/>
                    <a:pt x="2380391" y="530551"/>
                    <a:pt x="2186581" y="651241"/>
                  </a:cubicBezTo>
                  <a:cubicBezTo>
                    <a:pt x="2146480" y="676256"/>
                    <a:pt x="2106994" y="702347"/>
                    <a:pt x="2067432" y="728209"/>
                  </a:cubicBezTo>
                  <a:cubicBezTo>
                    <a:pt x="1976223" y="787938"/>
                    <a:pt x="1862154" y="767233"/>
                    <a:pt x="1802271" y="680026"/>
                  </a:cubicBezTo>
                  <a:cubicBezTo>
                    <a:pt x="1742774" y="593282"/>
                    <a:pt x="1765018" y="477674"/>
                    <a:pt x="1854765" y="415867"/>
                  </a:cubicBezTo>
                  <a:cubicBezTo>
                    <a:pt x="2074590" y="264544"/>
                    <a:pt x="2308424" y="142393"/>
                    <a:pt x="2568889" y="76431"/>
                  </a:cubicBezTo>
                  <a:cubicBezTo>
                    <a:pt x="2716517" y="39100"/>
                    <a:pt x="2866762" y="19780"/>
                    <a:pt x="3018470" y="10545"/>
                  </a:cubicBezTo>
                  <a:cubicBezTo>
                    <a:pt x="3079814" y="6773"/>
                    <a:pt x="3141159" y="3541"/>
                    <a:pt x="3202504" y="0"/>
                  </a:cubicBezTo>
                  <a:close/>
                </a:path>
              </a:pathLst>
            </a:custGeom>
            <a:solidFill>
              <a:schemeClr val="accent4">
                <a:lumMod val="60000"/>
                <a:lumOff val="40000"/>
              </a:schemeClr>
            </a:solidFill>
            <a:ln w="7691" cap="flat">
              <a:noFill/>
              <a:prstDash val="solid"/>
              <a:miter/>
            </a:ln>
          </p:spPr>
          <p:txBody>
            <a:bodyPr rtlCol="0" anchor="ctr"/>
            <a:lstStyle/>
            <a:p>
              <a:endParaRPr lang="ko-KR" altLang="en-US"/>
            </a:p>
          </p:txBody>
        </p:sp>
      </p:grpSp>
      <p:grpSp>
        <p:nvGrpSpPr>
          <p:cNvPr id="21" name="그룹 20">
            <a:extLst>
              <a:ext uri="{FF2B5EF4-FFF2-40B4-BE49-F238E27FC236}">
                <a16:creationId xmlns:a16="http://schemas.microsoft.com/office/drawing/2014/main" id="{C3E8A192-34C4-4BE2-8F2E-9453BE21AE27}"/>
              </a:ext>
            </a:extLst>
          </p:cNvPr>
          <p:cNvGrpSpPr/>
          <p:nvPr/>
        </p:nvGrpSpPr>
        <p:grpSpPr>
          <a:xfrm>
            <a:off x="8094043" y="2263749"/>
            <a:ext cx="3000779" cy="3429796"/>
            <a:chOff x="8094043" y="2263749"/>
            <a:chExt cx="3000779" cy="3429796"/>
          </a:xfrm>
        </p:grpSpPr>
        <p:grpSp>
          <p:nvGrpSpPr>
            <p:cNvPr id="41" name="그룹 40">
              <a:extLst>
                <a:ext uri="{FF2B5EF4-FFF2-40B4-BE49-F238E27FC236}">
                  <a16:creationId xmlns:a16="http://schemas.microsoft.com/office/drawing/2014/main" id="{52D72F6D-3996-46C4-9908-A77DD5C2F8C3}"/>
                </a:ext>
              </a:extLst>
            </p:cNvPr>
            <p:cNvGrpSpPr/>
            <p:nvPr/>
          </p:nvGrpSpPr>
          <p:grpSpPr>
            <a:xfrm>
              <a:off x="8094043" y="3355151"/>
              <a:ext cx="800449" cy="686186"/>
              <a:chOff x="2168079" y="3726470"/>
              <a:chExt cx="1151488" cy="987115"/>
            </a:xfrm>
          </p:grpSpPr>
          <p:sp>
            <p:nvSpPr>
              <p:cNvPr id="8" name="Freeform: Shape 7">
                <a:extLst>
                  <a:ext uri="{FF2B5EF4-FFF2-40B4-BE49-F238E27FC236}">
                    <a16:creationId xmlns:a16="http://schemas.microsoft.com/office/drawing/2014/main" id="{748A3534-E587-45D4-BEF6-8E5850625A9D}"/>
                  </a:ext>
                </a:extLst>
              </p:cNvPr>
              <p:cNvSpPr/>
              <p:nvPr/>
            </p:nvSpPr>
            <p:spPr>
              <a:xfrm>
                <a:off x="2168079" y="3726470"/>
                <a:ext cx="1151488" cy="987115"/>
              </a:xfrm>
              <a:custGeom>
                <a:avLst/>
                <a:gdLst>
                  <a:gd name="connsiteX0" fmla="*/ 12960 w 2274214"/>
                  <a:gd name="connsiteY0" fmla="*/ 503679 h 1949573"/>
                  <a:gd name="connsiteX1" fmla="*/ 236429 w 2274214"/>
                  <a:gd name="connsiteY1" fmla="*/ 196787 h 1949573"/>
                  <a:gd name="connsiteX2" fmla="*/ 1820572 w 2274214"/>
                  <a:gd name="connsiteY2" fmla="*/ 6646 h 1949573"/>
                  <a:gd name="connsiteX3" fmla="*/ 2034765 w 2274214"/>
                  <a:gd name="connsiteY3" fmla="*/ 176927 h 1949573"/>
                  <a:gd name="connsiteX4" fmla="*/ 2267304 w 2274214"/>
                  <a:gd name="connsiteY4" fmla="*/ 1389790 h 1949573"/>
                  <a:gd name="connsiteX5" fmla="*/ 2081080 w 2274214"/>
                  <a:gd name="connsiteY5" fmla="*/ 1626522 h 1949573"/>
                  <a:gd name="connsiteX6" fmla="*/ 642687 w 2274214"/>
                  <a:gd name="connsiteY6" fmla="*/ 1933689 h 1949573"/>
                  <a:gd name="connsiteX7" fmla="*/ 269413 w 2274214"/>
                  <a:gd name="connsiteY7" fmla="*/ 1737707 h 1949573"/>
                  <a:gd name="connsiteX8" fmla="*/ 12960 w 2274214"/>
                  <a:gd name="connsiteY8" fmla="*/ 503679 h 1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214" h="1949573">
                    <a:moveTo>
                      <a:pt x="12960" y="503679"/>
                    </a:moveTo>
                    <a:cubicBezTo>
                      <a:pt x="-52321" y="215684"/>
                      <a:pt x="145654" y="211767"/>
                      <a:pt x="236429" y="196787"/>
                    </a:cubicBezTo>
                    <a:lnTo>
                      <a:pt x="1820572" y="6646"/>
                    </a:lnTo>
                    <a:cubicBezTo>
                      <a:pt x="1937048" y="-21460"/>
                      <a:pt x="2009202" y="40386"/>
                      <a:pt x="2034765" y="176927"/>
                    </a:cubicBezTo>
                    <a:lnTo>
                      <a:pt x="2267304" y="1389790"/>
                    </a:lnTo>
                    <a:cubicBezTo>
                      <a:pt x="2272458" y="1415078"/>
                      <a:pt x="2318430" y="1571136"/>
                      <a:pt x="2081080" y="1626522"/>
                    </a:cubicBezTo>
                    <a:cubicBezTo>
                      <a:pt x="1801812" y="1691666"/>
                      <a:pt x="1166039" y="1833980"/>
                      <a:pt x="642687" y="1933689"/>
                    </a:cubicBezTo>
                    <a:cubicBezTo>
                      <a:pt x="354829" y="1988594"/>
                      <a:pt x="298138" y="1895825"/>
                      <a:pt x="269413" y="1737707"/>
                    </a:cubicBezTo>
                    <a:cubicBezTo>
                      <a:pt x="189908" y="1370137"/>
                      <a:pt x="12960" y="503679"/>
                      <a:pt x="12960" y="503679"/>
                    </a:cubicBezTo>
                    <a:close/>
                  </a:path>
                </a:pathLst>
              </a:custGeom>
              <a:solidFill>
                <a:schemeClr val="accent1"/>
              </a:solidFill>
              <a:ln w="68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091F016-0E5B-437F-9134-5F77C20D81FF}"/>
                  </a:ext>
                </a:extLst>
              </p:cNvPr>
              <p:cNvSpPr/>
              <p:nvPr/>
            </p:nvSpPr>
            <p:spPr>
              <a:xfrm>
                <a:off x="2547888" y="3946358"/>
                <a:ext cx="478329" cy="496948"/>
              </a:xfrm>
              <a:custGeom>
                <a:avLst/>
                <a:gdLst>
                  <a:gd name="connsiteX0" fmla="*/ 168 w 944710"/>
                  <a:gd name="connsiteY0" fmla="*/ 581614 h 981482"/>
                  <a:gd name="connsiteX1" fmla="*/ 8964 w 944710"/>
                  <a:gd name="connsiteY1" fmla="*/ 552616 h 981482"/>
                  <a:gd name="connsiteX2" fmla="*/ 109910 w 944710"/>
                  <a:gd name="connsiteY2" fmla="*/ 378211 h 981482"/>
                  <a:gd name="connsiteX3" fmla="*/ 174023 w 944710"/>
                  <a:gd name="connsiteY3" fmla="*/ 367903 h 981482"/>
                  <a:gd name="connsiteX4" fmla="*/ 371792 w 944710"/>
                  <a:gd name="connsiteY4" fmla="*/ 525335 h 981482"/>
                  <a:gd name="connsiteX5" fmla="*/ 431714 w 944710"/>
                  <a:gd name="connsiteY5" fmla="*/ 516608 h 981482"/>
                  <a:gd name="connsiteX6" fmla="*/ 571760 w 944710"/>
                  <a:gd name="connsiteY6" fmla="*/ 270325 h 981482"/>
                  <a:gd name="connsiteX7" fmla="*/ 708714 w 944710"/>
                  <a:gd name="connsiteY7" fmla="*/ 25690 h 981482"/>
                  <a:gd name="connsiteX8" fmla="*/ 767948 w 944710"/>
                  <a:gd name="connsiteY8" fmla="*/ 14489 h 981482"/>
                  <a:gd name="connsiteX9" fmla="*/ 923180 w 944710"/>
                  <a:gd name="connsiteY9" fmla="*/ 142922 h 981482"/>
                  <a:gd name="connsiteX10" fmla="*/ 934519 w 944710"/>
                  <a:gd name="connsiteY10" fmla="*/ 215007 h 981482"/>
                  <a:gd name="connsiteX11" fmla="*/ 525169 w 944710"/>
                  <a:gd name="connsiteY11" fmla="*/ 952345 h 981482"/>
                  <a:gd name="connsiteX12" fmla="*/ 460025 w 944710"/>
                  <a:gd name="connsiteY12" fmla="*/ 966295 h 981482"/>
                  <a:gd name="connsiteX13" fmla="*/ 143925 w 944710"/>
                  <a:gd name="connsiteY13" fmla="*/ 716095 h 981482"/>
                  <a:gd name="connsiteX14" fmla="*/ 25937 w 944710"/>
                  <a:gd name="connsiteY14" fmla="*/ 623051 h 981482"/>
                  <a:gd name="connsiteX15" fmla="*/ 168 w 944710"/>
                  <a:gd name="connsiteY15" fmla="*/ 581614 h 98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4710" h="981482">
                    <a:moveTo>
                      <a:pt x="168" y="581614"/>
                    </a:moveTo>
                    <a:cubicBezTo>
                      <a:pt x="-863" y="570757"/>
                      <a:pt x="3741" y="561549"/>
                      <a:pt x="8964" y="552616"/>
                    </a:cubicBezTo>
                    <a:cubicBezTo>
                      <a:pt x="42567" y="494481"/>
                      <a:pt x="76101" y="436277"/>
                      <a:pt x="109910" y="378211"/>
                    </a:cubicBezTo>
                    <a:cubicBezTo>
                      <a:pt x="129563" y="344539"/>
                      <a:pt x="142482" y="342753"/>
                      <a:pt x="174023" y="367903"/>
                    </a:cubicBezTo>
                    <a:cubicBezTo>
                      <a:pt x="239923" y="420403"/>
                      <a:pt x="306167" y="472491"/>
                      <a:pt x="371792" y="525335"/>
                    </a:cubicBezTo>
                    <a:cubicBezTo>
                      <a:pt x="399004" y="547256"/>
                      <a:pt x="414534" y="546362"/>
                      <a:pt x="431714" y="516608"/>
                    </a:cubicBezTo>
                    <a:cubicBezTo>
                      <a:pt x="478922" y="434834"/>
                      <a:pt x="525444" y="352579"/>
                      <a:pt x="571760" y="270325"/>
                    </a:cubicBezTo>
                    <a:cubicBezTo>
                      <a:pt x="617594" y="188894"/>
                      <a:pt x="662673" y="106983"/>
                      <a:pt x="708714" y="25690"/>
                    </a:cubicBezTo>
                    <a:cubicBezTo>
                      <a:pt x="726030" y="-4820"/>
                      <a:pt x="740530" y="-7638"/>
                      <a:pt x="767948" y="14489"/>
                    </a:cubicBezTo>
                    <a:cubicBezTo>
                      <a:pt x="820173" y="56751"/>
                      <a:pt x="871505" y="99974"/>
                      <a:pt x="923180" y="142922"/>
                    </a:cubicBezTo>
                    <a:cubicBezTo>
                      <a:pt x="948057" y="163606"/>
                      <a:pt x="950736" y="185871"/>
                      <a:pt x="934519" y="215007"/>
                    </a:cubicBezTo>
                    <a:cubicBezTo>
                      <a:pt x="797496" y="460466"/>
                      <a:pt x="661505" y="706543"/>
                      <a:pt x="525169" y="952345"/>
                    </a:cubicBezTo>
                    <a:cubicBezTo>
                      <a:pt x="506615" y="985742"/>
                      <a:pt x="490948" y="990483"/>
                      <a:pt x="460025" y="966295"/>
                    </a:cubicBezTo>
                    <a:cubicBezTo>
                      <a:pt x="354131" y="883628"/>
                      <a:pt x="249200" y="799586"/>
                      <a:pt x="143925" y="716095"/>
                    </a:cubicBezTo>
                    <a:cubicBezTo>
                      <a:pt x="104687" y="684966"/>
                      <a:pt x="65381" y="653905"/>
                      <a:pt x="25937" y="623051"/>
                    </a:cubicBezTo>
                    <a:cubicBezTo>
                      <a:pt x="12125" y="612263"/>
                      <a:pt x="-1687" y="601817"/>
                      <a:pt x="168" y="581614"/>
                    </a:cubicBezTo>
                    <a:close/>
                  </a:path>
                </a:pathLst>
              </a:custGeom>
              <a:solidFill>
                <a:srgbClr val="F2F5F6"/>
              </a:solidFill>
              <a:ln w="6868" cap="flat">
                <a:noFill/>
                <a:prstDash val="solid"/>
                <a:miter/>
              </a:ln>
            </p:spPr>
            <p:txBody>
              <a:bodyPr rtlCol="0" anchor="ctr"/>
              <a:lstStyle/>
              <a:p>
                <a:endParaRPr lang="en-US"/>
              </a:p>
            </p:txBody>
          </p:sp>
        </p:grpSp>
        <p:grpSp>
          <p:nvGrpSpPr>
            <p:cNvPr id="40" name="그룹 39">
              <a:extLst>
                <a:ext uri="{FF2B5EF4-FFF2-40B4-BE49-F238E27FC236}">
                  <a16:creationId xmlns:a16="http://schemas.microsoft.com/office/drawing/2014/main" id="{79D7B2B8-76C3-4D0E-9F56-8AEC83956B33}"/>
                </a:ext>
              </a:extLst>
            </p:cNvPr>
            <p:cNvGrpSpPr/>
            <p:nvPr/>
          </p:nvGrpSpPr>
          <p:grpSpPr>
            <a:xfrm>
              <a:off x="8600039" y="2263749"/>
              <a:ext cx="2494783" cy="3429796"/>
              <a:chOff x="3026089" y="2857137"/>
              <a:chExt cx="2494783" cy="3429796"/>
            </a:xfrm>
          </p:grpSpPr>
          <p:sp>
            <p:nvSpPr>
              <p:cNvPr id="6" name="Freeform: Shape 5">
                <a:extLst>
                  <a:ext uri="{FF2B5EF4-FFF2-40B4-BE49-F238E27FC236}">
                    <a16:creationId xmlns:a16="http://schemas.microsoft.com/office/drawing/2014/main" id="{74B4458E-D873-484E-8C3B-AB2B0416D3F5}"/>
                  </a:ext>
                </a:extLst>
              </p:cNvPr>
              <p:cNvSpPr/>
              <p:nvPr/>
            </p:nvSpPr>
            <p:spPr>
              <a:xfrm>
                <a:off x="3094022" y="5157609"/>
                <a:ext cx="1699021" cy="913217"/>
              </a:xfrm>
              <a:custGeom>
                <a:avLst/>
                <a:gdLst>
                  <a:gd name="connsiteX0" fmla="*/ 2838162 w 3355603"/>
                  <a:gd name="connsiteY0" fmla="*/ 1584217 h 1803622"/>
                  <a:gd name="connsiteX1" fmla="*/ 2884271 w 3355603"/>
                  <a:gd name="connsiteY1" fmla="*/ 1555424 h 1803622"/>
                  <a:gd name="connsiteX2" fmla="*/ 3267577 w 3355603"/>
                  <a:gd name="connsiteY2" fmla="*/ 1540101 h 1803622"/>
                  <a:gd name="connsiteX3" fmla="*/ 3291009 w 3355603"/>
                  <a:gd name="connsiteY3" fmla="*/ 1536115 h 1803622"/>
                  <a:gd name="connsiteX4" fmla="*/ 3286337 w 3355603"/>
                  <a:gd name="connsiteY4" fmla="*/ 1528075 h 1803622"/>
                  <a:gd name="connsiteX5" fmla="*/ 3332652 w 3355603"/>
                  <a:gd name="connsiteY5" fmla="*/ 1525051 h 1803622"/>
                  <a:gd name="connsiteX6" fmla="*/ 3352030 w 3355603"/>
                  <a:gd name="connsiteY6" fmla="*/ 1450974 h 1803622"/>
                  <a:gd name="connsiteX7" fmla="*/ 3355604 w 3355603"/>
                  <a:gd name="connsiteY7" fmla="*/ 1419433 h 1803622"/>
                  <a:gd name="connsiteX8" fmla="*/ 3342478 w 3355603"/>
                  <a:gd name="connsiteY8" fmla="*/ 1254786 h 1803622"/>
                  <a:gd name="connsiteX9" fmla="*/ 3282419 w 3355603"/>
                  <a:gd name="connsiteY9" fmla="*/ 1046366 h 1803622"/>
                  <a:gd name="connsiteX10" fmla="*/ 3269364 w 3355603"/>
                  <a:gd name="connsiteY10" fmla="*/ 1018947 h 1803622"/>
                  <a:gd name="connsiteX11" fmla="*/ 3218444 w 3355603"/>
                  <a:gd name="connsiteY11" fmla="*/ 982252 h 1803622"/>
                  <a:gd name="connsiteX12" fmla="*/ 3088430 w 3355603"/>
                  <a:gd name="connsiteY12" fmla="*/ 976480 h 1803622"/>
                  <a:gd name="connsiteX13" fmla="*/ 2850737 w 3355603"/>
                  <a:gd name="connsiteY13" fmla="*/ 963699 h 1803622"/>
                  <a:gd name="connsiteX14" fmla="*/ 3004183 w 3355603"/>
                  <a:gd name="connsiteY14" fmla="*/ 916009 h 1803622"/>
                  <a:gd name="connsiteX15" fmla="*/ 3296301 w 3355603"/>
                  <a:gd name="connsiteY15" fmla="*/ 702710 h 1803622"/>
                  <a:gd name="connsiteX16" fmla="*/ 3105954 w 3355603"/>
                  <a:gd name="connsiteY16" fmla="*/ 720027 h 1803622"/>
                  <a:gd name="connsiteX17" fmla="*/ 2727183 w 3355603"/>
                  <a:gd name="connsiteY17" fmla="*/ 590769 h 1803622"/>
                  <a:gd name="connsiteX18" fmla="*/ 2312474 w 3355603"/>
                  <a:gd name="connsiteY18" fmla="*/ 317343 h 1803622"/>
                  <a:gd name="connsiteX19" fmla="*/ 1839491 w 3355603"/>
                  <a:gd name="connsiteY19" fmla="*/ 80748 h 1803622"/>
                  <a:gd name="connsiteX20" fmla="*/ 1146063 w 3355603"/>
                  <a:gd name="connsiteY20" fmla="*/ 12924 h 1803622"/>
                  <a:gd name="connsiteX21" fmla="*/ 340077 w 3355603"/>
                  <a:gd name="connsiteY21" fmla="*/ 315212 h 1803622"/>
                  <a:gd name="connsiteX22" fmla="*/ 51601 w 3355603"/>
                  <a:gd name="connsiteY22" fmla="*/ 627327 h 1803622"/>
                  <a:gd name="connsiteX23" fmla="*/ 878272 w 3355603"/>
                  <a:gd name="connsiteY23" fmla="*/ 1437849 h 1803622"/>
                  <a:gd name="connsiteX24" fmla="*/ 1878729 w 3355603"/>
                  <a:gd name="connsiteY24" fmla="*/ 1678910 h 1803622"/>
                  <a:gd name="connsiteX25" fmla="*/ 2660390 w 3355603"/>
                  <a:gd name="connsiteY25" fmla="*/ 1799440 h 1803622"/>
                  <a:gd name="connsiteX26" fmla="*/ 2805177 w 3355603"/>
                  <a:gd name="connsiteY26" fmla="*/ 1733059 h 1803622"/>
                  <a:gd name="connsiteX27" fmla="*/ 2838093 w 3355603"/>
                  <a:gd name="connsiteY27" fmla="*/ 1585385 h 1803622"/>
                  <a:gd name="connsiteX28" fmla="*/ 2838162 w 3355603"/>
                  <a:gd name="connsiteY28" fmla="*/ 1584217 h 1803622"/>
                  <a:gd name="connsiteX29" fmla="*/ 2838024 w 3355603"/>
                  <a:gd name="connsiteY29" fmla="*/ 1585042 h 1803622"/>
                  <a:gd name="connsiteX30" fmla="*/ 1668522 w 3355603"/>
                  <a:gd name="connsiteY30" fmla="*/ 1503131 h 1803622"/>
                  <a:gd name="connsiteX31" fmla="*/ 1675394 w 3355603"/>
                  <a:gd name="connsiteY31" fmla="*/ 1503886 h 1803622"/>
                  <a:gd name="connsiteX32" fmla="*/ 1668522 w 3355603"/>
                  <a:gd name="connsiteY32" fmla="*/ 1503131 h 180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55603" h="1803622">
                    <a:moveTo>
                      <a:pt x="2838162" y="1584217"/>
                    </a:moveTo>
                    <a:cubicBezTo>
                      <a:pt x="2841116" y="1558792"/>
                      <a:pt x="2858640" y="1555219"/>
                      <a:pt x="2884271" y="1555424"/>
                    </a:cubicBezTo>
                    <a:cubicBezTo>
                      <a:pt x="3012223" y="1556318"/>
                      <a:pt x="3140106" y="1551989"/>
                      <a:pt x="3267577" y="1540101"/>
                    </a:cubicBezTo>
                    <a:cubicBezTo>
                      <a:pt x="3275411" y="1539345"/>
                      <a:pt x="3283176" y="1537421"/>
                      <a:pt x="3291009" y="1536115"/>
                    </a:cubicBezTo>
                    <a:cubicBezTo>
                      <a:pt x="3291147" y="1532129"/>
                      <a:pt x="3275411" y="1532129"/>
                      <a:pt x="3286337" y="1528075"/>
                    </a:cubicBezTo>
                    <a:cubicBezTo>
                      <a:pt x="3300699" y="1522784"/>
                      <a:pt x="3321451" y="1544155"/>
                      <a:pt x="3332652" y="1525051"/>
                    </a:cubicBezTo>
                    <a:cubicBezTo>
                      <a:pt x="3345502" y="1503131"/>
                      <a:pt x="3352168" y="1477774"/>
                      <a:pt x="3352030" y="1450974"/>
                    </a:cubicBezTo>
                    <a:cubicBezTo>
                      <a:pt x="3351961" y="1440941"/>
                      <a:pt x="3342135" y="1428297"/>
                      <a:pt x="3355604" y="1419433"/>
                    </a:cubicBezTo>
                    <a:cubicBezTo>
                      <a:pt x="3345434" y="1365146"/>
                      <a:pt x="3355535" y="1309691"/>
                      <a:pt x="3342478" y="1254786"/>
                    </a:cubicBezTo>
                    <a:cubicBezTo>
                      <a:pt x="3325643" y="1184213"/>
                      <a:pt x="3302898" y="1115702"/>
                      <a:pt x="3282419" y="1046366"/>
                    </a:cubicBezTo>
                    <a:cubicBezTo>
                      <a:pt x="3277953" y="1037295"/>
                      <a:pt x="3271838" y="1028568"/>
                      <a:pt x="3269364" y="1018947"/>
                    </a:cubicBezTo>
                    <a:cubicBezTo>
                      <a:pt x="3262354" y="992148"/>
                      <a:pt x="3247649" y="981497"/>
                      <a:pt x="3218444" y="982252"/>
                    </a:cubicBezTo>
                    <a:cubicBezTo>
                      <a:pt x="3175220" y="983352"/>
                      <a:pt x="3131791" y="978748"/>
                      <a:pt x="3088430" y="976480"/>
                    </a:cubicBezTo>
                    <a:cubicBezTo>
                      <a:pt x="3009199" y="972288"/>
                      <a:pt x="2929968" y="967959"/>
                      <a:pt x="2850737" y="963699"/>
                    </a:cubicBezTo>
                    <a:cubicBezTo>
                      <a:pt x="2902619" y="948375"/>
                      <a:pt x="2954294" y="935044"/>
                      <a:pt x="3004183" y="916009"/>
                    </a:cubicBezTo>
                    <a:cubicBezTo>
                      <a:pt x="3120933" y="871549"/>
                      <a:pt x="3229920" y="816231"/>
                      <a:pt x="3296301" y="702710"/>
                    </a:cubicBezTo>
                    <a:cubicBezTo>
                      <a:pt x="3233081" y="710406"/>
                      <a:pt x="3170617" y="724012"/>
                      <a:pt x="3105954" y="720027"/>
                    </a:cubicBezTo>
                    <a:cubicBezTo>
                      <a:pt x="2967625" y="711437"/>
                      <a:pt x="2844690" y="659143"/>
                      <a:pt x="2727183" y="590769"/>
                    </a:cubicBezTo>
                    <a:cubicBezTo>
                      <a:pt x="2583907" y="507346"/>
                      <a:pt x="2451695" y="407019"/>
                      <a:pt x="2312474" y="317343"/>
                    </a:cubicBezTo>
                    <a:cubicBezTo>
                      <a:pt x="2163425" y="221276"/>
                      <a:pt x="2009361" y="135173"/>
                      <a:pt x="1839491" y="80748"/>
                    </a:cubicBezTo>
                    <a:cubicBezTo>
                      <a:pt x="1613685" y="3716"/>
                      <a:pt x="1382314" y="-16556"/>
                      <a:pt x="1146063" y="12924"/>
                    </a:cubicBezTo>
                    <a:cubicBezTo>
                      <a:pt x="991999" y="33059"/>
                      <a:pt x="435319" y="229728"/>
                      <a:pt x="340077" y="315212"/>
                    </a:cubicBezTo>
                    <a:cubicBezTo>
                      <a:pt x="233221" y="411073"/>
                      <a:pt x="108224" y="517241"/>
                      <a:pt x="51601" y="627327"/>
                    </a:cubicBezTo>
                    <a:cubicBezTo>
                      <a:pt x="-200867" y="1118313"/>
                      <a:pt x="537295" y="1331749"/>
                      <a:pt x="878272" y="1437849"/>
                    </a:cubicBezTo>
                    <a:cubicBezTo>
                      <a:pt x="1205504" y="1539620"/>
                      <a:pt x="1545311" y="1615965"/>
                      <a:pt x="1878729" y="1678910"/>
                    </a:cubicBezTo>
                    <a:cubicBezTo>
                      <a:pt x="2137931" y="1727905"/>
                      <a:pt x="2398302" y="1769411"/>
                      <a:pt x="2660390" y="1799440"/>
                    </a:cubicBezTo>
                    <a:cubicBezTo>
                      <a:pt x="2739277" y="1808511"/>
                      <a:pt x="2772056" y="1809267"/>
                      <a:pt x="2805177" y="1733059"/>
                    </a:cubicBezTo>
                    <a:cubicBezTo>
                      <a:pt x="2816653" y="1706672"/>
                      <a:pt x="2848126" y="1629433"/>
                      <a:pt x="2838093" y="1585385"/>
                    </a:cubicBezTo>
                    <a:cubicBezTo>
                      <a:pt x="2838162" y="1584973"/>
                      <a:pt x="2838162" y="1584629"/>
                      <a:pt x="2838162" y="1584217"/>
                    </a:cubicBezTo>
                    <a:cubicBezTo>
                      <a:pt x="2838162" y="1584492"/>
                      <a:pt x="2838093" y="1584767"/>
                      <a:pt x="2838024" y="1585042"/>
                    </a:cubicBezTo>
                    <a:moveTo>
                      <a:pt x="1668522" y="1503131"/>
                    </a:moveTo>
                    <a:cubicBezTo>
                      <a:pt x="1670790" y="1503405"/>
                      <a:pt x="1673126" y="1503680"/>
                      <a:pt x="1675394" y="1503886"/>
                    </a:cubicBezTo>
                    <a:cubicBezTo>
                      <a:pt x="1673126" y="1503612"/>
                      <a:pt x="1670790" y="1503405"/>
                      <a:pt x="1668522" y="1503131"/>
                    </a:cubicBezTo>
                    <a:close/>
                  </a:path>
                </a:pathLst>
              </a:custGeom>
              <a:solidFill>
                <a:srgbClr val="21475A"/>
              </a:solidFill>
              <a:ln w="68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9A431D9-7CAD-4D94-93FD-B056F239BC93}"/>
                  </a:ext>
                </a:extLst>
              </p:cNvPr>
              <p:cNvSpPr/>
              <p:nvPr/>
            </p:nvSpPr>
            <p:spPr>
              <a:xfrm>
                <a:off x="4029020" y="2857137"/>
                <a:ext cx="1099037" cy="1244371"/>
              </a:xfrm>
              <a:custGeom>
                <a:avLst/>
                <a:gdLst>
                  <a:gd name="connsiteX0" fmla="*/ 172202 w 2170622"/>
                  <a:gd name="connsiteY0" fmla="*/ 717711 h 2457658"/>
                  <a:gd name="connsiteX1" fmla="*/ 155298 w 2170622"/>
                  <a:gd name="connsiteY1" fmla="*/ 715650 h 2457658"/>
                  <a:gd name="connsiteX2" fmla="*/ 35798 w 2170622"/>
                  <a:gd name="connsiteY2" fmla="*/ 623706 h 2457658"/>
                  <a:gd name="connsiteX3" fmla="*/ 5563 w 2170622"/>
                  <a:gd name="connsiteY3" fmla="*/ 508535 h 2457658"/>
                  <a:gd name="connsiteX4" fmla="*/ 17382 w 2170622"/>
                  <a:gd name="connsiteY4" fmla="*/ 308774 h 2457658"/>
                  <a:gd name="connsiteX5" fmla="*/ 307301 w 2170622"/>
                  <a:gd name="connsiteY5" fmla="*/ 36172 h 2457658"/>
                  <a:gd name="connsiteX6" fmla="*/ 987878 w 2170622"/>
                  <a:gd name="connsiteY6" fmla="*/ 134575 h 2457658"/>
                  <a:gd name="connsiteX7" fmla="*/ 1072126 w 2170622"/>
                  <a:gd name="connsiteY7" fmla="*/ 186182 h 2457658"/>
                  <a:gd name="connsiteX8" fmla="*/ 1201865 w 2170622"/>
                  <a:gd name="connsiteY8" fmla="*/ 497953 h 2457658"/>
                  <a:gd name="connsiteX9" fmla="*/ 1383966 w 2170622"/>
                  <a:gd name="connsiteY9" fmla="*/ 1177431 h 2457658"/>
                  <a:gd name="connsiteX10" fmla="*/ 1936179 w 2170622"/>
                  <a:gd name="connsiteY10" fmla="*/ 1381247 h 2457658"/>
                  <a:gd name="connsiteX11" fmla="*/ 2169474 w 2170622"/>
                  <a:gd name="connsiteY11" fmla="*/ 1814510 h 2457658"/>
                  <a:gd name="connsiteX12" fmla="*/ 1923672 w 2170622"/>
                  <a:gd name="connsiteY12" fmla="*/ 2445955 h 2457658"/>
                  <a:gd name="connsiteX13" fmla="*/ 1889588 w 2170622"/>
                  <a:gd name="connsiteY13" fmla="*/ 2455026 h 2457658"/>
                  <a:gd name="connsiteX14" fmla="*/ 1881136 w 2170622"/>
                  <a:gd name="connsiteY14" fmla="*/ 2423965 h 2457658"/>
                  <a:gd name="connsiteX15" fmla="*/ 1725629 w 2170622"/>
                  <a:gd name="connsiteY15" fmla="*/ 2017708 h 2457658"/>
                  <a:gd name="connsiteX16" fmla="*/ 1713534 w 2170622"/>
                  <a:gd name="connsiteY16" fmla="*/ 2005888 h 2457658"/>
                  <a:gd name="connsiteX17" fmla="*/ 1348439 w 2170622"/>
                  <a:gd name="connsiteY17" fmla="*/ 1764828 h 2457658"/>
                  <a:gd name="connsiteX18" fmla="*/ 868241 w 2170622"/>
                  <a:gd name="connsiteY18" fmla="*/ 1167055 h 2457658"/>
                  <a:gd name="connsiteX19" fmla="*/ 882809 w 2170622"/>
                  <a:gd name="connsiteY19" fmla="*/ 883939 h 2457658"/>
                  <a:gd name="connsiteX20" fmla="*/ 843572 w 2170622"/>
                  <a:gd name="connsiteY20" fmla="*/ 672839 h 2457658"/>
                  <a:gd name="connsiteX21" fmla="*/ 764616 w 2170622"/>
                  <a:gd name="connsiteY21" fmla="*/ 640885 h 2457658"/>
                  <a:gd name="connsiteX22" fmla="*/ 172202 w 2170622"/>
                  <a:gd name="connsiteY22" fmla="*/ 717711 h 245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0622" h="2457658">
                    <a:moveTo>
                      <a:pt x="172202" y="717711"/>
                    </a:moveTo>
                    <a:cubicBezTo>
                      <a:pt x="166567" y="717024"/>
                      <a:pt x="160933" y="715993"/>
                      <a:pt x="155298" y="715650"/>
                    </a:cubicBezTo>
                    <a:cubicBezTo>
                      <a:pt x="94689" y="712008"/>
                      <a:pt x="52771" y="685964"/>
                      <a:pt x="35798" y="623706"/>
                    </a:cubicBezTo>
                    <a:cubicBezTo>
                      <a:pt x="25353" y="585361"/>
                      <a:pt x="12640" y="547704"/>
                      <a:pt x="5563" y="508535"/>
                    </a:cubicBezTo>
                    <a:cubicBezTo>
                      <a:pt x="-3852" y="441124"/>
                      <a:pt x="-2203" y="374261"/>
                      <a:pt x="17382" y="308774"/>
                    </a:cubicBezTo>
                    <a:cubicBezTo>
                      <a:pt x="61292" y="162131"/>
                      <a:pt x="164300" y="77883"/>
                      <a:pt x="307301" y="36172"/>
                    </a:cubicBezTo>
                    <a:cubicBezTo>
                      <a:pt x="549118" y="-34401"/>
                      <a:pt x="775954" y="-1760"/>
                      <a:pt x="987878" y="134575"/>
                    </a:cubicBezTo>
                    <a:cubicBezTo>
                      <a:pt x="1015572" y="152373"/>
                      <a:pt x="1044020" y="169002"/>
                      <a:pt x="1072126" y="186182"/>
                    </a:cubicBezTo>
                    <a:cubicBezTo>
                      <a:pt x="1172316" y="266375"/>
                      <a:pt x="1196916" y="378866"/>
                      <a:pt x="1201865" y="497953"/>
                    </a:cubicBezTo>
                    <a:cubicBezTo>
                      <a:pt x="1211141" y="721834"/>
                      <a:pt x="1138026" y="1055938"/>
                      <a:pt x="1383966" y="1177431"/>
                    </a:cubicBezTo>
                    <a:cubicBezTo>
                      <a:pt x="1558714" y="1263809"/>
                      <a:pt x="1773662" y="1272192"/>
                      <a:pt x="1936179" y="1381247"/>
                    </a:cubicBezTo>
                    <a:cubicBezTo>
                      <a:pt x="2082822" y="1479650"/>
                      <a:pt x="2159442" y="1640999"/>
                      <a:pt x="2169474" y="1814510"/>
                    </a:cubicBezTo>
                    <a:cubicBezTo>
                      <a:pt x="2181294" y="2018120"/>
                      <a:pt x="2102063" y="2322195"/>
                      <a:pt x="1923672" y="2445955"/>
                    </a:cubicBezTo>
                    <a:cubicBezTo>
                      <a:pt x="1913708" y="2452895"/>
                      <a:pt x="1902988" y="2462310"/>
                      <a:pt x="1889588" y="2455026"/>
                    </a:cubicBezTo>
                    <a:cubicBezTo>
                      <a:pt x="1876945" y="2448154"/>
                      <a:pt x="1881068" y="2434823"/>
                      <a:pt x="1881136" y="2423965"/>
                    </a:cubicBezTo>
                    <a:cubicBezTo>
                      <a:pt x="1881755" y="2268458"/>
                      <a:pt x="1826231" y="2134459"/>
                      <a:pt x="1725629" y="2017708"/>
                    </a:cubicBezTo>
                    <a:cubicBezTo>
                      <a:pt x="1721986" y="2013447"/>
                      <a:pt x="1717588" y="2009805"/>
                      <a:pt x="1713534" y="2005888"/>
                    </a:cubicBezTo>
                    <a:cubicBezTo>
                      <a:pt x="1616025" y="1893398"/>
                      <a:pt x="1477833" y="1833545"/>
                      <a:pt x="1348439" y="1764828"/>
                    </a:cubicBezTo>
                    <a:cubicBezTo>
                      <a:pt x="1124351" y="1645809"/>
                      <a:pt x="897790" y="1433609"/>
                      <a:pt x="868241" y="1167055"/>
                    </a:cubicBezTo>
                    <a:cubicBezTo>
                      <a:pt x="857727" y="1071881"/>
                      <a:pt x="870990" y="977944"/>
                      <a:pt x="882809" y="883939"/>
                    </a:cubicBezTo>
                    <a:cubicBezTo>
                      <a:pt x="892155" y="809380"/>
                      <a:pt x="883909" y="738120"/>
                      <a:pt x="843572" y="672839"/>
                    </a:cubicBezTo>
                    <a:cubicBezTo>
                      <a:pt x="820208" y="635044"/>
                      <a:pt x="808113" y="630921"/>
                      <a:pt x="764616" y="640885"/>
                    </a:cubicBezTo>
                    <a:cubicBezTo>
                      <a:pt x="569664" y="685345"/>
                      <a:pt x="373888" y="724652"/>
                      <a:pt x="172202" y="717711"/>
                    </a:cubicBezTo>
                    <a:close/>
                  </a:path>
                </a:pathLst>
              </a:custGeom>
              <a:solidFill>
                <a:srgbClr val="21475A"/>
              </a:solidFill>
              <a:ln w="68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CC757A6-BDCA-4CA6-8546-8F06DE6AB2C9}"/>
                  </a:ext>
                </a:extLst>
              </p:cNvPr>
              <p:cNvSpPr/>
              <p:nvPr/>
            </p:nvSpPr>
            <p:spPr>
              <a:xfrm>
                <a:off x="3666437" y="3591365"/>
                <a:ext cx="1256339" cy="1931207"/>
              </a:xfrm>
              <a:custGeom>
                <a:avLst/>
                <a:gdLst>
                  <a:gd name="connsiteX0" fmla="*/ 1767481 w 2481297"/>
                  <a:gd name="connsiteY0" fmla="*/ 88356 h 3814175"/>
                  <a:gd name="connsiteX1" fmla="*/ 2011772 w 2481297"/>
                  <a:gd name="connsiteY1" fmla="*/ 291347 h 3814175"/>
                  <a:gd name="connsiteX2" fmla="*/ 2177312 w 2481297"/>
                  <a:gd name="connsiteY2" fmla="*/ 372434 h 3814175"/>
                  <a:gd name="connsiteX3" fmla="*/ 2427925 w 2481297"/>
                  <a:gd name="connsiteY3" fmla="*/ 553092 h 3814175"/>
                  <a:gd name="connsiteX4" fmla="*/ 2480631 w 2481297"/>
                  <a:gd name="connsiteY4" fmla="*/ 927465 h 3814175"/>
                  <a:gd name="connsiteX5" fmla="*/ 2457748 w 2481297"/>
                  <a:gd name="connsiteY5" fmla="*/ 1130456 h 3814175"/>
                  <a:gd name="connsiteX6" fmla="*/ 2367728 w 2481297"/>
                  <a:gd name="connsiteY6" fmla="*/ 1350214 h 3814175"/>
                  <a:gd name="connsiteX7" fmla="*/ 2005106 w 2481297"/>
                  <a:gd name="connsiteY7" fmla="*/ 2207121 h 3814175"/>
                  <a:gd name="connsiteX8" fmla="*/ 2136769 w 2481297"/>
                  <a:gd name="connsiteY8" fmla="*/ 2751844 h 3814175"/>
                  <a:gd name="connsiteX9" fmla="*/ 2345601 w 2481297"/>
                  <a:gd name="connsiteY9" fmla="*/ 3290039 h 3814175"/>
                  <a:gd name="connsiteX10" fmla="*/ 2297086 w 2481297"/>
                  <a:gd name="connsiteY10" fmla="*/ 3600985 h 3814175"/>
                  <a:gd name="connsiteX11" fmla="*/ 2165905 w 2481297"/>
                  <a:gd name="connsiteY11" fmla="*/ 3796143 h 3814175"/>
                  <a:gd name="connsiteX12" fmla="*/ 1975558 w 2481297"/>
                  <a:gd name="connsiteY12" fmla="*/ 3813459 h 3814175"/>
                  <a:gd name="connsiteX13" fmla="*/ 1596788 w 2481297"/>
                  <a:gd name="connsiteY13" fmla="*/ 3684202 h 3814175"/>
                  <a:gd name="connsiteX14" fmla="*/ 1182077 w 2481297"/>
                  <a:gd name="connsiteY14" fmla="*/ 3410775 h 3814175"/>
                  <a:gd name="connsiteX15" fmla="*/ 709095 w 2481297"/>
                  <a:gd name="connsiteY15" fmla="*/ 3174181 h 3814175"/>
                  <a:gd name="connsiteX16" fmla="*/ 0 w 2481297"/>
                  <a:gd name="connsiteY16" fmla="*/ 3108762 h 3814175"/>
                  <a:gd name="connsiteX17" fmla="*/ 86447 w 2481297"/>
                  <a:gd name="connsiteY17" fmla="*/ 3004655 h 3814175"/>
                  <a:gd name="connsiteX18" fmla="*/ 156401 w 2481297"/>
                  <a:gd name="connsiteY18" fmla="*/ 2895120 h 3814175"/>
                  <a:gd name="connsiteX19" fmla="*/ 503630 w 2481297"/>
                  <a:gd name="connsiteY19" fmla="*/ 1670987 h 3814175"/>
                  <a:gd name="connsiteX20" fmla="*/ 503630 w 2481297"/>
                  <a:gd name="connsiteY20" fmla="*/ 1612784 h 3814175"/>
                  <a:gd name="connsiteX21" fmla="*/ 503836 w 2481297"/>
                  <a:gd name="connsiteY21" fmla="*/ 1158287 h 3814175"/>
                  <a:gd name="connsiteX22" fmla="*/ 589664 w 2481297"/>
                  <a:gd name="connsiteY22" fmla="*/ 822602 h 3814175"/>
                  <a:gd name="connsiteX23" fmla="*/ 952973 w 2481297"/>
                  <a:gd name="connsiteY23" fmla="*/ 290591 h 3814175"/>
                  <a:gd name="connsiteX24" fmla="*/ 1200425 w 2481297"/>
                  <a:gd name="connsiteY24" fmla="*/ 100038 h 3814175"/>
                  <a:gd name="connsiteX25" fmla="*/ 1504775 w 2481297"/>
                  <a:gd name="connsiteY25" fmla="*/ 6307 h 3814175"/>
                  <a:gd name="connsiteX26" fmla="*/ 1526077 w 2481297"/>
                  <a:gd name="connsiteY26" fmla="*/ 95228 h 3814175"/>
                  <a:gd name="connsiteX27" fmla="*/ 1554320 w 2481297"/>
                  <a:gd name="connsiteY27" fmla="*/ 128350 h 3814175"/>
                  <a:gd name="connsiteX28" fmla="*/ 1725289 w 2481297"/>
                  <a:gd name="connsiteY28" fmla="*/ 150545 h 3814175"/>
                  <a:gd name="connsiteX29" fmla="*/ 1767481 w 2481297"/>
                  <a:gd name="connsiteY29" fmla="*/ 88356 h 381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81297" h="3814175">
                    <a:moveTo>
                      <a:pt x="1767481" y="88356"/>
                    </a:moveTo>
                    <a:cubicBezTo>
                      <a:pt x="1842589" y="163602"/>
                      <a:pt x="1919965" y="236030"/>
                      <a:pt x="2011772" y="291347"/>
                    </a:cubicBezTo>
                    <a:cubicBezTo>
                      <a:pt x="2064684" y="323232"/>
                      <a:pt x="2119727" y="349963"/>
                      <a:pt x="2177312" y="372434"/>
                    </a:cubicBezTo>
                    <a:cubicBezTo>
                      <a:pt x="2277159" y="411397"/>
                      <a:pt x="2354672" y="476816"/>
                      <a:pt x="2427925" y="553092"/>
                    </a:cubicBezTo>
                    <a:cubicBezTo>
                      <a:pt x="2470667" y="680082"/>
                      <a:pt x="2473691" y="812363"/>
                      <a:pt x="2480631" y="927465"/>
                    </a:cubicBezTo>
                    <a:cubicBezTo>
                      <a:pt x="2484548" y="992471"/>
                      <a:pt x="2470461" y="1066411"/>
                      <a:pt x="2457748" y="1130456"/>
                    </a:cubicBezTo>
                    <a:cubicBezTo>
                      <a:pt x="2445173" y="1193745"/>
                      <a:pt x="2375975" y="1333997"/>
                      <a:pt x="2367728" y="1350214"/>
                    </a:cubicBezTo>
                    <a:cubicBezTo>
                      <a:pt x="2223628" y="1633330"/>
                      <a:pt x="2069082" y="1893082"/>
                      <a:pt x="2005106" y="2207121"/>
                    </a:cubicBezTo>
                    <a:cubicBezTo>
                      <a:pt x="1966693" y="2395544"/>
                      <a:pt x="2034930" y="2594412"/>
                      <a:pt x="2136769" y="2751844"/>
                    </a:cubicBezTo>
                    <a:cubicBezTo>
                      <a:pt x="2250565" y="2927692"/>
                      <a:pt x="2346288" y="3069868"/>
                      <a:pt x="2345601" y="3290039"/>
                    </a:cubicBezTo>
                    <a:cubicBezTo>
                      <a:pt x="2345257" y="3395451"/>
                      <a:pt x="2326360" y="3499971"/>
                      <a:pt x="2297086" y="3600985"/>
                    </a:cubicBezTo>
                    <a:cubicBezTo>
                      <a:pt x="2276266" y="3672795"/>
                      <a:pt x="2259429" y="3784736"/>
                      <a:pt x="2165905" y="3796143"/>
                    </a:cubicBezTo>
                    <a:cubicBezTo>
                      <a:pt x="2102685" y="3803839"/>
                      <a:pt x="2040220" y="3817445"/>
                      <a:pt x="1975558" y="3813459"/>
                    </a:cubicBezTo>
                    <a:cubicBezTo>
                      <a:pt x="1837230" y="3804870"/>
                      <a:pt x="1714294" y="3752576"/>
                      <a:pt x="1596788" y="3684202"/>
                    </a:cubicBezTo>
                    <a:cubicBezTo>
                      <a:pt x="1453511" y="3600779"/>
                      <a:pt x="1321299" y="3500452"/>
                      <a:pt x="1182077" y="3410775"/>
                    </a:cubicBezTo>
                    <a:cubicBezTo>
                      <a:pt x="1033029" y="3314708"/>
                      <a:pt x="878965" y="3228605"/>
                      <a:pt x="709095" y="3174181"/>
                    </a:cubicBezTo>
                    <a:cubicBezTo>
                      <a:pt x="483290" y="3097149"/>
                      <a:pt x="236251" y="3079351"/>
                      <a:pt x="0" y="3108762"/>
                    </a:cubicBezTo>
                    <a:cubicBezTo>
                      <a:pt x="23914" y="3054338"/>
                      <a:pt x="62533" y="3028913"/>
                      <a:pt x="86447" y="3004655"/>
                    </a:cubicBezTo>
                    <a:cubicBezTo>
                      <a:pt x="121080" y="2969472"/>
                      <a:pt x="136679" y="2939442"/>
                      <a:pt x="156401" y="2895120"/>
                    </a:cubicBezTo>
                    <a:cubicBezTo>
                      <a:pt x="324140" y="2518754"/>
                      <a:pt x="487138" y="2085491"/>
                      <a:pt x="503630" y="1670987"/>
                    </a:cubicBezTo>
                    <a:cubicBezTo>
                      <a:pt x="504386" y="1651609"/>
                      <a:pt x="503630" y="1632231"/>
                      <a:pt x="503630" y="1612784"/>
                    </a:cubicBezTo>
                    <a:cubicBezTo>
                      <a:pt x="498133" y="1405051"/>
                      <a:pt x="513594" y="1343205"/>
                      <a:pt x="503836" y="1158287"/>
                    </a:cubicBezTo>
                    <a:cubicBezTo>
                      <a:pt x="487963" y="1038924"/>
                      <a:pt x="534897" y="926365"/>
                      <a:pt x="589664" y="822602"/>
                    </a:cubicBezTo>
                    <a:cubicBezTo>
                      <a:pt x="690129" y="632254"/>
                      <a:pt x="812240" y="453452"/>
                      <a:pt x="952973" y="290591"/>
                    </a:cubicBezTo>
                    <a:cubicBezTo>
                      <a:pt x="1035503" y="225791"/>
                      <a:pt x="1108138" y="152401"/>
                      <a:pt x="1200425" y="100038"/>
                    </a:cubicBezTo>
                    <a:cubicBezTo>
                      <a:pt x="1224682" y="86294"/>
                      <a:pt x="1496803" y="-27708"/>
                      <a:pt x="1504775" y="6307"/>
                    </a:cubicBezTo>
                    <a:cubicBezTo>
                      <a:pt x="1511715" y="35993"/>
                      <a:pt x="1517968" y="65817"/>
                      <a:pt x="1526077" y="95228"/>
                    </a:cubicBezTo>
                    <a:cubicBezTo>
                      <a:pt x="1530131" y="109865"/>
                      <a:pt x="1540507" y="121890"/>
                      <a:pt x="1554320" y="128350"/>
                    </a:cubicBezTo>
                    <a:cubicBezTo>
                      <a:pt x="1608675" y="153912"/>
                      <a:pt x="1664817" y="167793"/>
                      <a:pt x="1725289" y="150545"/>
                    </a:cubicBezTo>
                    <a:cubicBezTo>
                      <a:pt x="1757861" y="141200"/>
                      <a:pt x="1773804" y="122852"/>
                      <a:pt x="1767481" y="88356"/>
                    </a:cubicBezTo>
                    <a:close/>
                  </a:path>
                </a:pathLst>
              </a:custGeom>
              <a:solidFill>
                <a:srgbClr val="F2F5F6"/>
              </a:solidFill>
              <a:ln w="68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1C7E68B-F58F-4A61-A21A-DA7936E3A63E}"/>
                  </a:ext>
                </a:extLst>
              </p:cNvPr>
              <p:cNvSpPr/>
              <p:nvPr/>
            </p:nvSpPr>
            <p:spPr>
              <a:xfrm>
                <a:off x="3375076" y="5198493"/>
                <a:ext cx="1418071" cy="764721"/>
              </a:xfrm>
              <a:custGeom>
                <a:avLst/>
                <a:gdLst>
                  <a:gd name="connsiteX0" fmla="*/ 1284608 w 2800721"/>
                  <a:gd name="connsiteY0" fmla="*/ 0 h 1510340"/>
                  <a:gd name="connsiteX1" fmla="*/ 1757590 w 2800721"/>
                  <a:gd name="connsiteY1" fmla="*/ 236594 h 1510340"/>
                  <a:gd name="connsiteX2" fmla="*/ 2172301 w 2800721"/>
                  <a:gd name="connsiteY2" fmla="*/ 510021 h 1510340"/>
                  <a:gd name="connsiteX3" fmla="*/ 2551071 w 2800721"/>
                  <a:gd name="connsiteY3" fmla="*/ 639278 h 1510340"/>
                  <a:gd name="connsiteX4" fmla="*/ 2741418 w 2800721"/>
                  <a:gd name="connsiteY4" fmla="*/ 621962 h 1510340"/>
                  <a:gd name="connsiteX5" fmla="*/ 2449300 w 2800721"/>
                  <a:gd name="connsiteY5" fmla="*/ 835260 h 1510340"/>
                  <a:gd name="connsiteX6" fmla="*/ 2295854 w 2800721"/>
                  <a:gd name="connsiteY6" fmla="*/ 882950 h 1510340"/>
                  <a:gd name="connsiteX7" fmla="*/ 2533548 w 2800721"/>
                  <a:gd name="connsiteY7" fmla="*/ 895732 h 1510340"/>
                  <a:gd name="connsiteX8" fmla="*/ 2663561 w 2800721"/>
                  <a:gd name="connsiteY8" fmla="*/ 901504 h 1510340"/>
                  <a:gd name="connsiteX9" fmla="*/ 2714480 w 2800721"/>
                  <a:gd name="connsiteY9" fmla="*/ 938199 h 1510340"/>
                  <a:gd name="connsiteX10" fmla="*/ 2727537 w 2800721"/>
                  <a:gd name="connsiteY10" fmla="*/ 965617 h 1510340"/>
                  <a:gd name="connsiteX11" fmla="*/ 2787596 w 2800721"/>
                  <a:gd name="connsiteY11" fmla="*/ 1174037 h 1510340"/>
                  <a:gd name="connsiteX12" fmla="*/ 2800721 w 2800721"/>
                  <a:gd name="connsiteY12" fmla="*/ 1338684 h 1510340"/>
                  <a:gd name="connsiteX13" fmla="*/ 2797148 w 2800721"/>
                  <a:gd name="connsiteY13" fmla="*/ 1370225 h 1510340"/>
                  <a:gd name="connsiteX14" fmla="*/ 2777770 w 2800721"/>
                  <a:gd name="connsiteY14" fmla="*/ 1444303 h 1510340"/>
                  <a:gd name="connsiteX15" fmla="*/ 2731454 w 2800721"/>
                  <a:gd name="connsiteY15" fmla="*/ 1447327 h 1510340"/>
                  <a:gd name="connsiteX16" fmla="*/ 2736127 w 2800721"/>
                  <a:gd name="connsiteY16" fmla="*/ 1455366 h 1510340"/>
                  <a:gd name="connsiteX17" fmla="*/ 2712694 w 2800721"/>
                  <a:gd name="connsiteY17" fmla="*/ 1459352 h 1510340"/>
                  <a:gd name="connsiteX18" fmla="*/ 2329388 w 2800721"/>
                  <a:gd name="connsiteY18" fmla="*/ 1474676 h 1510340"/>
                  <a:gd name="connsiteX19" fmla="*/ 2282798 w 2800721"/>
                  <a:gd name="connsiteY19" fmla="*/ 1510340 h 1510340"/>
                  <a:gd name="connsiteX20" fmla="*/ 2243285 w 2800721"/>
                  <a:gd name="connsiteY20" fmla="*/ 1473027 h 1510340"/>
                  <a:gd name="connsiteX21" fmla="*/ 1739381 w 2800721"/>
                  <a:gd name="connsiteY21" fmla="*/ 1467804 h 1510340"/>
                  <a:gd name="connsiteX22" fmla="*/ 1309690 w 2800721"/>
                  <a:gd name="connsiteY22" fmla="*/ 1440455 h 1510340"/>
                  <a:gd name="connsiteX23" fmla="*/ 953459 w 2800721"/>
                  <a:gd name="connsiteY23" fmla="*/ 1402386 h 1510340"/>
                  <a:gd name="connsiteX24" fmla="*/ 538543 w 2800721"/>
                  <a:gd name="connsiteY24" fmla="*/ 1321299 h 1510340"/>
                  <a:gd name="connsiteX25" fmla="*/ 121634 w 2800721"/>
                  <a:gd name="connsiteY25" fmla="*/ 1145863 h 1510340"/>
                  <a:gd name="connsiteX26" fmla="*/ 3166 w 2800721"/>
                  <a:gd name="connsiteY26" fmla="*/ 976750 h 1510340"/>
                  <a:gd name="connsiteX27" fmla="*/ 6945 w 2800721"/>
                  <a:gd name="connsiteY27" fmla="*/ 823235 h 1510340"/>
                  <a:gd name="connsiteX28" fmla="*/ 220519 w 2800721"/>
                  <a:gd name="connsiteY28" fmla="*/ 387566 h 1510340"/>
                  <a:gd name="connsiteX29" fmla="*/ 544247 w 2800721"/>
                  <a:gd name="connsiteY29" fmla="*/ 175161 h 1510340"/>
                  <a:gd name="connsiteX30" fmla="*/ 1051931 w 2800721"/>
                  <a:gd name="connsiteY30" fmla="*/ 31060 h 1510340"/>
                  <a:gd name="connsiteX31" fmla="*/ 1284608 w 2800721"/>
                  <a:gd name="connsiteY31" fmla="*/ 0 h 1510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800721" h="1510340">
                    <a:moveTo>
                      <a:pt x="1284608" y="0"/>
                    </a:moveTo>
                    <a:cubicBezTo>
                      <a:pt x="1454546" y="54424"/>
                      <a:pt x="1608542" y="140527"/>
                      <a:pt x="1757590" y="236594"/>
                    </a:cubicBezTo>
                    <a:cubicBezTo>
                      <a:pt x="1896812" y="326270"/>
                      <a:pt x="2028955" y="426666"/>
                      <a:pt x="2172301" y="510021"/>
                    </a:cubicBezTo>
                    <a:cubicBezTo>
                      <a:pt x="2289807" y="578395"/>
                      <a:pt x="2412743" y="630688"/>
                      <a:pt x="2551071" y="639278"/>
                    </a:cubicBezTo>
                    <a:cubicBezTo>
                      <a:pt x="2615733" y="643264"/>
                      <a:pt x="2678129" y="629658"/>
                      <a:pt x="2741418" y="621962"/>
                    </a:cubicBezTo>
                    <a:cubicBezTo>
                      <a:pt x="2675037" y="735483"/>
                      <a:pt x="2566051" y="790800"/>
                      <a:pt x="2449300" y="835260"/>
                    </a:cubicBezTo>
                    <a:cubicBezTo>
                      <a:pt x="2399411" y="854295"/>
                      <a:pt x="2347735" y="867626"/>
                      <a:pt x="2295854" y="882950"/>
                    </a:cubicBezTo>
                    <a:cubicBezTo>
                      <a:pt x="2375085" y="887211"/>
                      <a:pt x="2454316" y="891540"/>
                      <a:pt x="2533548" y="895732"/>
                    </a:cubicBezTo>
                    <a:cubicBezTo>
                      <a:pt x="2576909" y="898068"/>
                      <a:pt x="2620269" y="902603"/>
                      <a:pt x="2663561" y="901504"/>
                    </a:cubicBezTo>
                    <a:cubicBezTo>
                      <a:pt x="2692766" y="900748"/>
                      <a:pt x="2707403" y="911399"/>
                      <a:pt x="2714480" y="938199"/>
                    </a:cubicBezTo>
                    <a:cubicBezTo>
                      <a:pt x="2717023" y="947820"/>
                      <a:pt x="2723070" y="956478"/>
                      <a:pt x="2727537" y="965617"/>
                    </a:cubicBezTo>
                    <a:cubicBezTo>
                      <a:pt x="2748015" y="1034953"/>
                      <a:pt x="2770760" y="1103465"/>
                      <a:pt x="2787596" y="1174037"/>
                    </a:cubicBezTo>
                    <a:cubicBezTo>
                      <a:pt x="2800652" y="1228942"/>
                      <a:pt x="2790551" y="1284329"/>
                      <a:pt x="2800721" y="1338684"/>
                    </a:cubicBezTo>
                    <a:cubicBezTo>
                      <a:pt x="2787184" y="1347549"/>
                      <a:pt x="2797079" y="1360124"/>
                      <a:pt x="2797148" y="1370225"/>
                    </a:cubicBezTo>
                    <a:cubicBezTo>
                      <a:pt x="2797354" y="1397094"/>
                      <a:pt x="2790620" y="1422382"/>
                      <a:pt x="2777770" y="1444303"/>
                    </a:cubicBezTo>
                    <a:cubicBezTo>
                      <a:pt x="2766569" y="1463406"/>
                      <a:pt x="2745747" y="1442035"/>
                      <a:pt x="2731454" y="1447327"/>
                    </a:cubicBezTo>
                    <a:cubicBezTo>
                      <a:pt x="2720528" y="1451381"/>
                      <a:pt x="2736195" y="1451312"/>
                      <a:pt x="2736127" y="1455366"/>
                    </a:cubicBezTo>
                    <a:cubicBezTo>
                      <a:pt x="2728293" y="1456741"/>
                      <a:pt x="2720596" y="1458665"/>
                      <a:pt x="2712694" y="1459352"/>
                    </a:cubicBezTo>
                    <a:cubicBezTo>
                      <a:pt x="2585223" y="1471240"/>
                      <a:pt x="2457340" y="1475569"/>
                      <a:pt x="2329388" y="1474676"/>
                    </a:cubicBezTo>
                    <a:cubicBezTo>
                      <a:pt x="2301558" y="1474470"/>
                      <a:pt x="2283279" y="1478662"/>
                      <a:pt x="2282798" y="1510340"/>
                    </a:cubicBezTo>
                    <a:cubicBezTo>
                      <a:pt x="2286303" y="1480173"/>
                      <a:pt x="2272490" y="1473302"/>
                      <a:pt x="2243285" y="1473027"/>
                    </a:cubicBezTo>
                    <a:cubicBezTo>
                      <a:pt x="2075339" y="1471309"/>
                      <a:pt x="1907394" y="1476875"/>
                      <a:pt x="1739381" y="1467804"/>
                    </a:cubicBezTo>
                    <a:cubicBezTo>
                      <a:pt x="1596035" y="1460039"/>
                      <a:pt x="1452897" y="1450556"/>
                      <a:pt x="1309690" y="1440455"/>
                    </a:cubicBezTo>
                    <a:cubicBezTo>
                      <a:pt x="1190396" y="1432003"/>
                      <a:pt x="1071584" y="1418672"/>
                      <a:pt x="953459" y="1402386"/>
                    </a:cubicBezTo>
                    <a:cubicBezTo>
                      <a:pt x="813963" y="1383144"/>
                      <a:pt x="674879" y="1358200"/>
                      <a:pt x="538543" y="1321299"/>
                    </a:cubicBezTo>
                    <a:cubicBezTo>
                      <a:pt x="391831" y="1281580"/>
                      <a:pt x="245738" y="1239388"/>
                      <a:pt x="121634" y="1145863"/>
                    </a:cubicBezTo>
                    <a:cubicBezTo>
                      <a:pt x="63912" y="1102365"/>
                      <a:pt x="12717" y="1051995"/>
                      <a:pt x="3166" y="976750"/>
                    </a:cubicBezTo>
                    <a:cubicBezTo>
                      <a:pt x="-3225" y="926242"/>
                      <a:pt x="1104" y="874635"/>
                      <a:pt x="6945" y="823235"/>
                    </a:cubicBezTo>
                    <a:cubicBezTo>
                      <a:pt x="26392" y="652060"/>
                      <a:pt x="99576" y="507066"/>
                      <a:pt x="220519" y="387566"/>
                    </a:cubicBezTo>
                    <a:cubicBezTo>
                      <a:pt x="313493" y="295760"/>
                      <a:pt x="423235" y="226492"/>
                      <a:pt x="544247" y="175161"/>
                    </a:cubicBezTo>
                    <a:cubicBezTo>
                      <a:pt x="707588" y="105825"/>
                      <a:pt x="877320" y="60471"/>
                      <a:pt x="1051931" y="31060"/>
                    </a:cubicBezTo>
                    <a:cubicBezTo>
                      <a:pt x="1129101" y="17935"/>
                      <a:pt x="1206545" y="6872"/>
                      <a:pt x="1284608" y="0"/>
                    </a:cubicBezTo>
                    <a:close/>
                  </a:path>
                </a:pathLst>
              </a:custGeom>
              <a:solidFill>
                <a:srgbClr val="2F6781"/>
              </a:solidFill>
              <a:ln w="68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4B023DB-4E64-40A5-8FBF-F86162E1FDCC}"/>
                  </a:ext>
                </a:extLst>
              </p:cNvPr>
              <p:cNvSpPr/>
              <p:nvPr/>
            </p:nvSpPr>
            <p:spPr>
              <a:xfrm>
                <a:off x="4756023" y="5631148"/>
                <a:ext cx="598238" cy="351899"/>
              </a:xfrm>
              <a:custGeom>
                <a:avLst/>
                <a:gdLst>
                  <a:gd name="connsiteX0" fmla="*/ 73184 w 1181533"/>
                  <a:gd name="connsiteY0" fmla="*/ 484252 h 695008"/>
                  <a:gd name="connsiteX1" fmla="*/ 60059 w 1181533"/>
                  <a:gd name="connsiteY1" fmla="*/ 319605 h 695008"/>
                  <a:gd name="connsiteX2" fmla="*/ 0 w 1181533"/>
                  <a:gd name="connsiteY2" fmla="*/ 111185 h 695008"/>
                  <a:gd name="connsiteX3" fmla="*/ 274389 w 1181533"/>
                  <a:gd name="connsiteY3" fmla="*/ 81568 h 695008"/>
                  <a:gd name="connsiteX4" fmla="*/ 514076 w 1181533"/>
                  <a:gd name="connsiteY4" fmla="*/ 0 h 695008"/>
                  <a:gd name="connsiteX5" fmla="*/ 678997 w 1181533"/>
                  <a:gd name="connsiteY5" fmla="*/ 85416 h 695008"/>
                  <a:gd name="connsiteX6" fmla="*/ 1019424 w 1181533"/>
                  <a:gd name="connsiteY6" fmla="*/ 413954 h 695008"/>
                  <a:gd name="connsiteX7" fmla="*/ 1170327 w 1181533"/>
                  <a:gd name="connsiteY7" fmla="*/ 608493 h 695008"/>
                  <a:gd name="connsiteX8" fmla="*/ 1157820 w 1181533"/>
                  <a:gd name="connsiteY8" fmla="*/ 695008 h 695008"/>
                  <a:gd name="connsiteX9" fmla="*/ 922463 w 1181533"/>
                  <a:gd name="connsiteY9" fmla="*/ 574890 h 695008"/>
                  <a:gd name="connsiteX10" fmla="*/ 585816 w 1181533"/>
                  <a:gd name="connsiteY10" fmla="*/ 506929 h 695008"/>
                  <a:gd name="connsiteX11" fmla="*/ 227180 w 1181533"/>
                  <a:gd name="connsiteY11" fmla="*/ 489475 h 695008"/>
                  <a:gd name="connsiteX12" fmla="*/ 118057 w 1181533"/>
                  <a:gd name="connsiteY12" fmla="*/ 495384 h 695008"/>
                  <a:gd name="connsiteX13" fmla="*/ 73184 w 1181533"/>
                  <a:gd name="connsiteY13" fmla="*/ 484252 h 69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533" h="695008">
                    <a:moveTo>
                      <a:pt x="73184" y="484252"/>
                    </a:moveTo>
                    <a:cubicBezTo>
                      <a:pt x="63014" y="429896"/>
                      <a:pt x="73115" y="374510"/>
                      <a:pt x="60059" y="319605"/>
                    </a:cubicBezTo>
                    <a:cubicBezTo>
                      <a:pt x="43224" y="249032"/>
                      <a:pt x="20478" y="180521"/>
                      <a:pt x="0" y="111185"/>
                    </a:cubicBezTo>
                    <a:cubicBezTo>
                      <a:pt x="91532" y="101702"/>
                      <a:pt x="183614" y="95998"/>
                      <a:pt x="274389" y="81568"/>
                    </a:cubicBezTo>
                    <a:cubicBezTo>
                      <a:pt x="358155" y="68236"/>
                      <a:pt x="440616" y="45972"/>
                      <a:pt x="514076" y="0"/>
                    </a:cubicBezTo>
                    <a:cubicBezTo>
                      <a:pt x="577364" y="12438"/>
                      <a:pt x="630689" y="42811"/>
                      <a:pt x="678997" y="85416"/>
                    </a:cubicBezTo>
                    <a:cubicBezTo>
                      <a:pt x="797397" y="189935"/>
                      <a:pt x="912362" y="297890"/>
                      <a:pt x="1019424" y="413954"/>
                    </a:cubicBezTo>
                    <a:cubicBezTo>
                      <a:pt x="1075222" y="474425"/>
                      <a:pt x="1131090" y="535034"/>
                      <a:pt x="1170327" y="608493"/>
                    </a:cubicBezTo>
                    <a:cubicBezTo>
                      <a:pt x="1187506" y="640584"/>
                      <a:pt x="1186132" y="669652"/>
                      <a:pt x="1157820" y="695008"/>
                    </a:cubicBezTo>
                    <a:cubicBezTo>
                      <a:pt x="1084637" y="644707"/>
                      <a:pt x="1008017" y="601278"/>
                      <a:pt x="922463" y="574890"/>
                    </a:cubicBezTo>
                    <a:cubicBezTo>
                      <a:pt x="812446" y="541013"/>
                      <a:pt x="699681" y="522871"/>
                      <a:pt x="585816" y="506929"/>
                    </a:cubicBezTo>
                    <a:cubicBezTo>
                      <a:pt x="466454" y="490162"/>
                      <a:pt x="346542" y="498477"/>
                      <a:pt x="227180" y="489475"/>
                    </a:cubicBezTo>
                    <a:cubicBezTo>
                      <a:pt x="191172" y="486726"/>
                      <a:pt x="154409" y="493185"/>
                      <a:pt x="118057" y="495384"/>
                    </a:cubicBezTo>
                    <a:cubicBezTo>
                      <a:pt x="104932" y="484252"/>
                      <a:pt x="85416" y="498820"/>
                      <a:pt x="73184" y="484252"/>
                    </a:cubicBezTo>
                    <a:close/>
                  </a:path>
                </a:pathLst>
              </a:custGeom>
              <a:solidFill>
                <a:srgbClr val="EABB8B"/>
              </a:solidFill>
              <a:ln w="68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1B6DAD6-5BD6-4890-B07E-BBE6D9A8DBFF}"/>
                  </a:ext>
                </a:extLst>
              </p:cNvPr>
              <p:cNvSpPr/>
              <p:nvPr/>
            </p:nvSpPr>
            <p:spPr>
              <a:xfrm>
                <a:off x="5016312" y="5592060"/>
                <a:ext cx="504560" cy="475276"/>
              </a:xfrm>
              <a:custGeom>
                <a:avLst/>
                <a:gdLst>
                  <a:gd name="connsiteX0" fmla="*/ 643745 w 996517"/>
                  <a:gd name="connsiteY0" fmla="*/ 772207 h 938681"/>
                  <a:gd name="connsiteX1" fmla="*/ 656252 w 996517"/>
                  <a:gd name="connsiteY1" fmla="*/ 685691 h 938681"/>
                  <a:gd name="connsiteX2" fmla="*/ 505348 w 996517"/>
                  <a:gd name="connsiteY2" fmla="*/ 491152 h 938681"/>
                  <a:gd name="connsiteX3" fmla="*/ 164922 w 996517"/>
                  <a:gd name="connsiteY3" fmla="*/ 162614 h 938681"/>
                  <a:gd name="connsiteX4" fmla="*/ 0 w 996517"/>
                  <a:gd name="connsiteY4" fmla="*/ 77198 h 938681"/>
                  <a:gd name="connsiteX5" fmla="*/ 59510 w 996517"/>
                  <a:gd name="connsiteY5" fmla="*/ 26416 h 938681"/>
                  <a:gd name="connsiteX6" fmla="*/ 152896 w 996517"/>
                  <a:gd name="connsiteY6" fmla="*/ 7450 h 938681"/>
                  <a:gd name="connsiteX7" fmla="*/ 317818 w 996517"/>
                  <a:gd name="connsiteY7" fmla="*/ 109702 h 938681"/>
                  <a:gd name="connsiteX8" fmla="*/ 802001 w 996517"/>
                  <a:gd name="connsiteY8" fmla="*/ 583921 h 938681"/>
                  <a:gd name="connsiteX9" fmla="*/ 944590 w 996517"/>
                  <a:gd name="connsiteY9" fmla="*/ 750011 h 938681"/>
                  <a:gd name="connsiteX10" fmla="*/ 993929 w 996517"/>
                  <a:gd name="connsiteY10" fmla="*/ 858172 h 938681"/>
                  <a:gd name="connsiteX11" fmla="*/ 924181 w 996517"/>
                  <a:gd name="connsiteY11" fmla="*/ 938297 h 938681"/>
                  <a:gd name="connsiteX12" fmla="*/ 836704 w 996517"/>
                  <a:gd name="connsiteY12" fmla="*/ 910673 h 938681"/>
                  <a:gd name="connsiteX13" fmla="*/ 643745 w 996517"/>
                  <a:gd name="connsiteY13" fmla="*/ 772207 h 93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6517" h="938681">
                    <a:moveTo>
                      <a:pt x="643745" y="772207"/>
                    </a:moveTo>
                    <a:cubicBezTo>
                      <a:pt x="672056" y="746850"/>
                      <a:pt x="673362" y="717851"/>
                      <a:pt x="656252" y="685691"/>
                    </a:cubicBezTo>
                    <a:cubicBezTo>
                      <a:pt x="617014" y="612232"/>
                      <a:pt x="561147" y="551624"/>
                      <a:pt x="505348" y="491152"/>
                    </a:cubicBezTo>
                    <a:cubicBezTo>
                      <a:pt x="398286" y="375089"/>
                      <a:pt x="283253" y="267134"/>
                      <a:pt x="164922" y="162614"/>
                    </a:cubicBezTo>
                    <a:cubicBezTo>
                      <a:pt x="116613" y="119941"/>
                      <a:pt x="63288" y="89567"/>
                      <a:pt x="0" y="77198"/>
                    </a:cubicBezTo>
                    <a:cubicBezTo>
                      <a:pt x="19997" y="60431"/>
                      <a:pt x="42261" y="45657"/>
                      <a:pt x="59510" y="26416"/>
                    </a:cubicBezTo>
                    <a:cubicBezTo>
                      <a:pt x="86997" y="-4094"/>
                      <a:pt x="118056" y="-4850"/>
                      <a:pt x="152896" y="7450"/>
                    </a:cubicBezTo>
                    <a:cubicBezTo>
                      <a:pt x="215360" y="29440"/>
                      <a:pt x="267311" y="68746"/>
                      <a:pt x="317818" y="109702"/>
                    </a:cubicBezTo>
                    <a:cubicBezTo>
                      <a:pt x="493941" y="252703"/>
                      <a:pt x="647524" y="418793"/>
                      <a:pt x="802001" y="583921"/>
                    </a:cubicBezTo>
                    <a:cubicBezTo>
                      <a:pt x="851890" y="637246"/>
                      <a:pt x="904459" y="688303"/>
                      <a:pt x="944590" y="750011"/>
                    </a:cubicBezTo>
                    <a:cubicBezTo>
                      <a:pt x="966442" y="783614"/>
                      <a:pt x="985545" y="818453"/>
                      <a:pt x="993929" y="858172"/>
                    </a:cubicBezTo>
                    <a:cubicBezTo>
                      <a:pt x="1005268" y="912253"/>
                      <a:pt x="978880" y="942488"/>
                      <a:pt x="924181" y="938297"/>
                    </a:cubicBezTo>
                    <a:cubicBezTo>
                      <a:pt x="892845" y="935892"/>
                      <a:pt x="864191" y="924828"/>
                      <a:pt x="836704" y="910673"/>
                    </a:cubicBezTo>
                    <a:cubicBezTo>
                      <a:pt x="765649" y="873977"/>
                      <a:pt x="698994" y="830960"/>
                      <a:pt x="643745" y="772207"/>
                    </a:cubicBezTo>
                    <a:close/>
                  </a:path>
                </a:pathLst>
              </a:custGeom>
              <a:solidFill>
                <a:srgbClr val="21475A"/>
              </a:solidFill>
              <a:ln w="68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896CB7C-DCD0-424E-9999-1EC7B4399FBF}"/>
                  </a:ext>
                </a:extLst>
              </p:cNvPr>
              <p:cNvSpPr/>
              <p:nvPr/>
            </p:nvSpPr>
            <p:spPr>
              <a:xfrm>
                <a:off x="4518246" y="5935345"/>
                <a:ext cx="428265" cy="260253"/>
              </a:xfrm>
              <a:custGeom>
                <a:avLst/>
                <a:gdLst>
                  <a:gd name="connsiteX0" fmla="*/ 0 w 845832"/>
                  <a:gd name="connsiteY0" fmla="*/ 179353 h 514006"/>
                  <a:gd name="connsiteX1" fmla="*/ 24876 w 845832"/>
                  <a:gd name="connsiteY1" fmla="*/ 54974 h 514006"/>
                  <a:gd name="connsiteX2" fmla="*/ 71466 w 845832"/>
                  <a:gd name="connsiteY2" fmla="*/ 19310 h 514006"/>
                  <a:gd name="connsiteX3" fmla="*/ 454772 w 845832"/>
                  <a:gd name="connsiteY3" fmla="*/ 3986 h 514006"/>
                  <a:gd name="connsiteX4" fmla="*/ 478136 w 845832"/>
                  <a:gd name="connsiteY4" fmla="*/ 0 h 514006"/>
                  <a:gd name="connsiteX5" fmla="*/ 502875 w 845832"/>
                  <a:gd name="connsiteY5" fmla="*/ 16973 h 514006"/>
                  <a:gd name="connsiteX6" fmla="*/ 703185 w 845832"/>
                  <a:gd name="connsiteY6" fmla="*/ 237969 h 514006"/>
                  <a:gd name="connsiteX7" fmla="*/ 833337 w 845832"/>
                  <a:gd name="connsiteY7" fmla="*/ 422406 h 514006"/>
                  <a:gd name="connsiteX8" fmla="*/ 818837 w 845832"/>
                  <a:gd name="connsiteY8" fmla="*/ 514007 h 514006"/>
                  <a:gd name="connsiteX9" fmla="*/ 690610 w 845832"/>
                  <a:gd name="connsiteY9" fmla="*/ 424399 h 514006"/>
                  <a:gd name="connsiteX10" fmla="*/ 321667 w 845832"/>
                  <a:gd name="connsiteY10" fmla="*/ 265112 h 514006"/>
                  <a:gd name="connsiteX11" fmla="*/ 50095 w 845832"/>
                  <a:gd name="connsiteY11" fmla="*/ 188424 h 514006"/>
                  <a:gd name="connsiteX12" fmla="*/ 0 w 845832"/>
                  <a:gd name="connsiteY12" fmla="*/ 179353 h 51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5832" h="514006">
                    <a:moveTo>
                      <a:pt x="0" y="179353"/>
                    </a:moveTo>
                    <a:cubicBezTo>
                      <a:pt x="11339" y="138535"/>
                      <a:pt x="23295" y="97785"/>
                      <a:pt x="24876" y="54974"/>
                    </a:cubicBezTo>
                    <a:cubicBezTo>
                      <a:pt x="25357" y="23295"/>
                      <a:pt x="43635" y="19104"/>
                      <a:pt x="71466" y="19310"/>
                    </a:cubicBezTo>
                    <a:cubicBezTo>
                      <a:pt x="199418" y="20203"/>
                      <a:pt x="327301" y="15874"/>
                      <a:pt x="454772" y="3986"/>
                    </a:cubicBezTo>
                    <a:cubicBezTo>
                      <a:pt x="462605" y="3230"/>
                      <a:pt x="470371" y="1306"/>
                      <a:pt x="478136" y="0"/>
                    </a:cubicBezTo>
                    <a:cubicBezTo>
                      <a:pt x="489681" y="825"/>
                      <a:pt x="495796" y="9689"/>
                      <a:pt x="502875" y="16973"/>
                    </a:cubicBezTo>
                    <a:cubicBezTo>
                      <a:pt x="572073" y="88439"/>
                      <a:pt x="639690" y="161349"/>
                      <a:pt x="703185" y="237969"/>
                    </a:cubicBezTo>
                    <a:cubicBezTo>
                      <a:pt x="751287" y="296035"/>
                      <a:pt x="799527" y="354239"/>
                      <a:pt x="833337" y="422406"/>
                    </a:cubicBezTo>
                    <a:cubicBezTo>
                      <a:pt x="853539" y="463224"/>
                      <a:pt x="849623" y="483565"/>
                      <a:pt x="818837" y="514007"/>
                    </a:cubicBezTo>
                    <a:cubicBezTo>
                      <a:pt x="774583" y="486313"/>
                      <a:pt x="735345" y="451886"/>
                      <a:pt x="690610" y="424399"/>
                    </a:cubicBezTo>
                    <a:cubicBezTo>
                      <a:pt x="575097" y="353208"/>
                      <a:pt x="448725" y="308816"/>
                      <a:pt x="321667" y="265112"/>
                    </a:cubicBezTo>
                    <a:cubicBezTo>
                      <a:pt x="232608" y="234464"/>
                      <a:pt x="141351" y="211581"/>
                      <a:pt x="50095" y="188424"/>
                    </a:cubicBezTo>
                    <a:cubicBezTo>
                      <a:pt x="33672" y="184300"/>
                      <a:pt x="16699" y="182376"/>
                      <a:pt x="0" y="179353"/>
                    </a:cubicBezTo>
                    <a:close/>
                  </a:path>
                </a:pathLst>
              </a:custGeom>
              <a:solidFill>
                <a:srgbClr val="EABB8B"/>
              </a:solidFill>
              <a:ln w="68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E6D4F84-457A-4DE6-9F97-8E9C29DB3258}"/>
                  </a:ext>
                </a:extLst>
              </p:cNvPr>
              <p:cNvSpPr/>
              <p:nvPr/>
            </p:nvSpPr>
            <p:spPr>
              <a:xfrm>
                <a:off x="4755995" y="5876301"/>
                <a:ext cx="352652" cy="410632"/>
              </a:xfrm>
              <a:custGeom>
                <a:avLst/>
                <a:gdLst>
                  <a:gd name="connsiteX0" fmla="*/ 349209 w 696495"/>
                  <a:gd name="connsiteY0" fmla="*/ 630688 h 811007"/>
                  <a:gd name="connsiteX1" fmla="*/ 363708 w 696495"/>
                  <a:gd name="connsiteY1" fmla="*/ 539088 h 811007"/>
                  <a:gd name="connsiteX2" fmla="*/ 233557 w 696495"/>
                  <a:gd name="connsiteY2" fmla="*/ 354651 h 811007"/>
                  <a:gd name="connsiteX3" fmla="*/ 33246 w 696495"/>
                  <a:gd name="connsiteY3" fmla="*/ 133656 h 811007"/>
                  <a:gd name="connsiteX4" fmla="*/ 8507 w 696495"/>
                  <a:gd name="connsiteY4" fmla="*/ 116682 h 811007"/>
                  <a:gd name="connsiteX5" fmla="*/ 3904 w 696495"/>
                  <a:gd name="connsiteY5" fmla="*/ 108642 h 811007"/>
                  <a:gd name="connsiteX6" fmla="*/ 50219 w 696495"/>
                  <a:gd name="connsiteY6" fmla="*/ 105619 h 811007"/>
                  <a:gd name="connsiteX7" fmla="*/ 69597 w 696495"/>
                  <a:gd name="connsiteY7" fmla="*/ 31541 h 811007"/>
                  <a:gd name="connsiteX8" fmla="*/ 73171 w 696495"/>
                  <a:gd name="connsiteY8" fmla="*/ 0 h 811007"/>
                  <a:gd name="connsiteX9" fmla="*/ 117975 w 696495"/>
                  <a:gd name="connsiteY9" fmla="*/ 11201 h 811007"/>
                  <a:gd name="connsiteX10" fmla="*/ 580855 w 696495"/>
                  <a:gd name="connsiteY10" fmla="*/ 525139 h 811007"/>
                  <a:gd name="connsiteX11" fmla="*/ 669088 w 696495"/>
                  <a:gd name="connsiteY11" fmla="*/ 654946 h 811007"/>
                  <a:gd name="connsiteX12" fmla="*/ 692865 w 696495"/>
                  <a:gd name="connsiteY12" fmla="*/ 718715 h 811007"/>
                  <a:gd name="connsiteX13" fmla="*/ 598790 w 696495"/>
                  <a:gd name="connsiteY13" fmla="*/ 804200 h 811007"/>
                  <a:gd name="connsiteX14" fmla="*/ 397242 w 696495"/>
                  <a:gd name="connsiteY14" fmla="*/ 678172 h 811007"/>
                  <a:gd name="connsiteX15" fmla="*/ 349209 w 696495"/>
                  <a:gd name="connsiteY15" fmla="*/ 630688 h 81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6495" h="811007">
                    <a:moveTo>
                      <a:pt x="349209" y="630688"/>
                    </a:moveTo>
                    <a:cubicBezTo>
                      <a:pt x="379994" y="600315"/>
                      <a:pt x="383911" y="579907"/>
                      <a:pt x="363708" y="539088"/>
                    </a:cubicBezTo>
                    <a:cubicBezTo>
                      <a:pt x="329968" y="470920"/>
                      <a:pt x="281728" y="412786"/>
                      <a:pt x="233557" y="354651"/>
                    </a:cubicBezTo>
                    <a:cubicBezTo>
                      <a:pt x="170062" y="278030"/>
                      <a:pt x="102444" y="205121"/>
                      <a:pt x="33246" y="133656"/>
                    </a:cubicBezTo>
                    <a:cubicBezTo>
                      <a:pt x="26237" y="126371"/>
                      <a:pt x="20052" y="117507"/>
                      <a:pt x="8507" y="116682"/>
                    </a:cubicBezTo>
                    <a:cubicBezTo>
                      <a:pt x="8645" y="112696"/>
                      <a:pt x="-7091" y="112696"/>
                      <a:pt x="3904" y="108642"/>
                    </a:cubicBezTo>
                    <a:cubicBezTo>
                      <a:pt x="18265" y="103351"/>
                      <a:pt x="39018" y="124722"/>
                      <a:pt x="50219" y="105619"/>
                    </a:cubicBezTo>
                    <a:cubicBezTo>
                      <a:pt x="63069" y="83698"/>
                      <a:pt x="69735" y="58341"/>
                      <a:pt x="69597" y="31541"/>
                    </a:cubicBezTo>
                    <a:cubicBezTo>
                      <a:pt x="69528" y="21509"/>
                      <a:pt x="59702" y="8864"/>
                      <a:pt x="73171" y="0"/>
                    </a:cubicBezTo>
                    <a:cubicBezTo>
                      <a:pt x="85403" y="14637"/>
                      <a:pt x="104918" y="69"/>
                      <a:pt x="117975" y="11201"/>
                    </a:cubicBezTo>
                    <a:cubicBezTo>
                      <a:pt x="282278" y="173512"/>
                      <a:pt x="431807" y="349085"/>
                      <a:pt x="580855" y="525139"/>
                    </a:cubicBezTo>
                    <a:cubicBezTo>
                      <a:pt x="614871" y="565339"/>
                      <a:pt x="646343" y="607325"/>
                      <a:pt x="669088" y="654946"/>
                    </a:cubicBezTo>
                    <a:cubicBezTo>
                      <a:pt x="678846" y="675355"/>
                      <a:pt x="688123" y="696726"/>
                      <a:pt x="692865" y="718715"/>
                    </a:cubicBezTo>
                    <a:cubicBezTo>
                      <a:pt x="708738" y="792862"/>
                      <a:pt x="671699" y="826533"/>
                      <a:pt x="598790" y="804200"/>
                    </a:cubicBezTo>
                    <a:cubicBezTo>
                      <a:pt x="520659" y="780218"/>
                      <a:pt x="457988" y="730260"/>
                      <a:pt x="397242" y="678172"/>
                    </a:cubicBezTo>
                    <a:cubicBezTo>
                      <a:pt x="380269" y="663673"/>
                      <a:pt x="359723" y="652060"/>
                      <a:pt x="349209" y="630688"/>
                    </a:cubicBezTo>
                    <a:close/>
                  </a:path>
                </a:pathLst>
              </a:custGeom>
              <a:solidFill>
                <a:srgbClr val="21475A"/>
              </a:solidFill>
              <a:ln w="68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619BB09-A155-4143-B6D8-ECD7829A1FC1}"/>
                  </a:ext>
                </a:extLst>
              </p:cNvPr>
              <p:cNvSpPr/>
              <p:nvPr/>
            </p:nvSpPr>
            <p:spPr>
              <a:xfrm>
                <a:off x="3026089" y="3816156"/>
                <a:ext cx="1868817" cy="593234"/>
              </a:xfrm>
              <a:custGeom>
                <a:avLst/>
                <a:gdLst>
                  <a:gd name="connsiteX0" fmla="*/ 1474909 w 3690953"/>
                  <a:gd name="connsiteY0" fmla="*/ 1156035 h 1171650"/>
                  <a:gd name="connsiteX1" fmla="*/ 945235 w 3690953"/>
                  <a:gd name="connsiteY1" fmla="*/ 1139612 h 1171650"/>
                  <a:gd name="connsiteX2" fmla="*/ 624668 w 3690953"/>
                  <a:gd name="connsiteY2" fmla="*/ 1135832 h 1171650"/>
                  <a:gd name="connsiteX3" fmla="*/ 560142 w 3690953"/>
                  <a:gd name="connsiteY3" fmla="*/ 1141811 h 1171650"/>
                  <a:gd name="connsiteX4" fmla="*/ 399275 w 3690953"/>
                  <a:gd name="connsiteY4" fmla="*/ 1144010 h 1171650"/>
                  <a:gd name="connsiteX5" fmla="*/ 149968 w 3690953"/>
                  <a:gd name="connsiteY5" fmla="*/ 1083057 h 1171650"/>
                  <a:gd name="connsiteX6" fmla="*/ 54176 w 3690953"/>
                  <a:gd name="connsiteY6" fmla="*/ 1045881 h 1171650"/>
                  <a:gd name="connsiteX7" fmla="*/ 22222 w 3690953"/>
                  <a:gd name="connsiteY7" fmla="*/ 1014202 h 1171650"/>
                  <a:gd name="connsiteX8" fmla="*/ 13495 w 3690953"/>
                  <a:gd name="connsiteY8" fmla="*/ 863574 h 1171650"/>
                  <a:gd name="connsiteX9" fmla="*/ 57337 w 3690953"/>
                  <a:gd name="connsiteY9" fmla="*/ 833544 h 1171650"/>
                  <a:gd name="connsiteX10" fmla="*/ 401061 w 3690953"/>
                  <a:gd name="connsiteY10" fmla="*/ 826054 h 1171650"/>
                  <a:gd name="connsiteX11" fmla="*/ 469298 w 3690953"/>
                  <a:gd name="connsiteY11" fmla="*/ 830108 h 1171650"/>
                  <a:gd name="connsiteX12" fmla="*/ 487233 w 3690953"/>
                  <a:gd name="connsiteY12" fmla="*/ 789496 h 1171650"/>
                  <a:gd name="connsiteX13" fmla="*/ 455417 w 3690953"/>
                  <a:gd name="connsiteY13" fmla="*/ 651306 h 1171650"/>
                  <a:gd name="connsiteX14" fmla="*/ 463663 w 3690953"/>
                  <a:gd name="connsiteY14" fmla="*/ 646221 h 1171650"/>
                  <a:gd name="connsiteX15" fmla="*/ 643497 w 3690953"/>
                  <a:gd name="connsiteY15" fmla="*/ 756993 h 1171650"/>
                  <a:gd name="connsiteX16" fmla="*/ 793438 w 3690953"/>
                  <a:gd name="connsiteY16" fmla="*/ 858145 h 1171650"/>
                  <a:gd name="connsiteX17" fmla="*/ 832194 w 3690953"/>
                  <a:gd name="connsiteY17" fmla="*/ 866322 h 1171650"/>
                  <a:gd name="connsiteX18" fmla="*/ 1150356 w 3690953"/>
                  <a:gd name="connsiteY18" fmla="*/ 803721 h 1171650"/>
                  <a:gd name="connsiteX19" fmla="*/ 1460410 w 3690953"/>
                  <a:gd name="connsiteY19" fmla="*/ 755069 h 1171650"/>
                  <a:gd name="connsiteX20" fmla="*/ 1768745 w 3690953"/>
                  <a:gd name="connsiteY20" fmla="*/ 716312 h 1171650"/>
                  <a:gd name="connsiteX21" fmla="*/ 2093435 w 3690953"/>
                  <a:gd name="connsiteY21" fmla="*/ 705798 h 1171650"/>
                  <a:gd name="connsiteX22" fmla="*/ 2353461 w 3690953"/>
                  <a:gd name="connsiteY22" fmla="*/ 629453 h 1171650"/>
                  <a:gd name="connsiteX23" fmla="*/ 2777104 w 3690953"/>
                  <a:gd name="connsiteY23" fmla="*/ 336168 h 1171650"/>
                  <a:gd name="connsiteX24" fmla="*/ 3268777 w 3690953"/>
                  <a:gd name="connsiteY24" fmla="*/ 37247 h 1171650"/>
                  <a:gd name="connsiteX25" fmla="*/ 3480840 w 3690953"/>
                  <a:gd name="connsiteY25" fmla="*/ 9485 h 1171650"/>
                  <a:gd name="connsiteX26" fmla="*/ 3648854 w 3690953"/>
                  <a:gd name="connsiteY26" fmla="*/ 185745 h 1171650"/>
                  <a:gd name="connsiteX27" fmla="*/ 3688984 w 3690953"/>
                  <a:gd name="connsiteY27" fmla="*/ 340634 h 1171650"/>
                  <a:gd name="connsiteX28" fmla="*/ 3655657 w 3690953"/>
                  <a:gd name="connsiteY28" fmla="*/ 487758 h 1171650"/>
                  <a:gd name="connsiteX29" fmla="*/ 3417345 w 3690953"/>
                  <a:gd name="connsiteY29" fmla="*/ 717343 h 1171650"/>
                  <a:gd name="connsiteX30" fmla="*/ 2782808 w 3690953"/>
                  <a:gd name="connsiteY30" fmla="*/ 1007399 h 1171650"/>
                  <a:gd name="connsiteX31" fmla="*/ 2433860 w 3690953"/>
                  <a:gd name="connsiteY31" fmla="*/ 1113362 h 1171650"/>
                  <a:gd name="connsiteX32" fmla="*/ 1916075 w 3690953"/>
                  <a:gd name="connsiteY32" fmla="*/ 1169573 h 1171650"/>
                  <a:gd name="connsiteX33" fmla="*/ 1474909 w 3690953"/>
                  <a:gd name="connsiteY33" fmla="*/ 1156035 h 11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690953" h="1171650">
                    <a:moveTo>
                      <a:pt x="1474909" y="1156035"/>
                    </a:moveTo>
                    <a:cubicBezTo>
                      <a:pt x="1298305" y="1150950"/>
                      <a:pt x="1121563" y="1149370"/>
                      <a:pt x="945235" y="1139612"/>
                    </a:cubicBezTo>
                    <a:cubicBezTo>
                      <a:pt x="838242" y="1133702"/>
                      <a:pt x="731592" y="1130541"/>
                      <a:pt x="624668" y="1135832"/>
                    </a:cubicBezTo>
                    <a:cubicBezTo>
                      <a:pt x="603091" y="1136863"/>
                      <a:pt x="581651" y="1139749"/>
                      <a:pt x="560142" y="1141811"/>
                    </a:cubicBezTo>
                    <a:cubicBezTo>
                      <a:pt x="506405" y="1142017"/>
                      <a:pt x="451500" y="1135076"/>
                      <a:pt x="399275" y="1144010"/>
                    </a:cubicBezTo>
                    <a:cubicBezTo>
                      <a:pt x="305407" y="1160021"/>
                      <a:pt x="228993" y="1120302"/>
                      <a:pt x="149968" y="1083057"/>
                    </a:cubicBezTo>
                    <a:cubicBezTo>
                      <a:pt x="119045" y="1068489"/>
                      <a:pt x="86541" y="1057082"/>
                      <a:pt x="54176" y="1045881"/>
                    </a:cubicBezTo>
                    <a:cubicBezTo>
                      <a:pt x="37477" y="1040109"/>
                      <a:pt x="31293" y="1027740"/>
                      <a:pt x="22222" y="1014202"/>
                    </a:cubicBezTo>
                    <a:cubicBezTo>
                      <a:pt x="-10556" y="965001"/>
                      <a:pt x="-1348" y="913737"/>
                      <a:pt x="13495" y="863574"/>
                    </a:cubicBezTo>
                    <a:cubicBezTo>
                      <a:pt x="17824" y="849074"/>
                      <a:pt x="30674" y="836705"/>
                      <a:pt x="57337" y="833544"/>
                    </a:cubicBezTo>
                    <a:cubicBezTo>
                      <a:pt x="172095" y="819869"/>
                      <a:pt x="286715" y="832445"/>
                      <a:pt x="401061" y="826054"/>
                    </a:cubicBezTo>
                    <a:cubicBezTo>
                      <a:pt x="424013" y="824749"/>
                      <a:pt x="443116" y="840485"/>
                      <a:pt x="469298" y="830108"/>
                    </a:cubicBezTo>
                    <a:cubicBezTo>
                      <a:pt x="495135" y="819869"/>
                      <a:pt x="494654" y="807088"/>
                      <a:pt x="487233" y="789496"/>
                    </a:cubicBezTo>
                    <a:cubicBezTo>
                      <a:pt x="468473" y="745174"/>
                      <a:pt x="468130" y="696865"/>
                      <a:pt x="455417" y="651306"/>
                    </a:cubicBezTo>
                    <a:cubicBezTo>
                      <a:pt x="455142" y="650412"/>
                      <a:pt x="460777" y="647938"/>
                      <a:pt x="463663" y="646221"/>
                    </a:cubicBezTo>
                    <a:cubicBezTo>
                      <a:pt x="527983" y="676044"/>
                      <a:pt x="584675" y="718237"/>
                      <a:pt x="643497" y="756993"/>
                    </a:cubicBezTo>
                    <a:cubicBezTo>
                      <a:pt x="693797" y="790184"/>
                      <a:pt x="743961" y="823649"/>
                      <a:pt x="793438" y="858145"/>
                    </a:cubicBezTo>
                    <a:cubicBezTo>
                      <a:pt x="806013" y="866941"/>
                      <a:pt x="818726" y="869690"/>
                      <a:pt x="832194" y="866322"/>
                    </a:cubicBezTo>
                    <a:cubicBezTo>
                      <a:pt x="937126" y="839660"/>
                      <a:pt x="1043982" y="822137"/>
                      <a:pt x="1150356" y="803721"/>
                    </a:cubicBezTo>
                    <a:cubicBezTo>
                      <a:pt x="1253364" y="785854"/>
                      <a:pt x="1356784" y="769775"/>
                      <a:pt x="1460410" y="755069"/>
                    </a:cubicBezTo>
                    <a:cubicBezTo>
                      <a:pt x="1563073" y="740501"/>
                      <a:pt x="1666012" y="729643"/>
                      <a:pt x="1768745" y="716312"/>
                    </a:cubicBezTo>
                    <a:cubicBezTo>
                      <a:pt x="1877181" y="715007"/>
                      <a:pt x="1986166" y="690956"/>
                      <a:pt x="2093435" y="705798"/>
                    </a:cubicBezTo>
                    <a:cubicBezTo>
                      <a:pt x="2195617" y="719954"/>
                      <a:pt x="2274505" y="681198"/>
                      <a:pt x="2353461" y="629453"/>
                    </a:cubicBezTo>
                    <a:cubicBezTo>
                      <a:pt x="2497150" y="535242"/>
                      <a:pt x="2635752" y="433746"/>
                      <a:pt x="2777104" y="336168"/>
                    </a:cubicBezTo>
                    <a:cubicBezTo>
                      <a:pt x="2935223" y="227044"/>
                      <a:pt x="3093411" y="117852"/>
                      <a:pt x="3268777" y="37247"/>
                    </a:cubicBezTo>
                    <a:cubicBezTo>
                      <a:pt x="3336052" y="6324"/>
                      <a:pt x="3406969" y="-12367"/>
                      <a:pt x="3480840" y="9485"/>
                    </a:cubicBezTo>
                    <a:cubicBezTo>
                      <a:pt x="3569622" y="35735"/>
                      <a:pt x="3615732" y="105346"/>
                      <a:pt x="3648854" y="185745"/>
                    </a:cubicBezTo>
                    <a:cubicBezTo>
                      <a:pt x="3669331" y="235428"/>
                      <a:pt x="3681219" y="287997"/>
                      <a:pt x="3688984" y="340634"/>
                    </a:cubicBezTo>
                    <a:cubicBezTo>
                      <a:pt x="3696612" y="392516"/>
                      <a:pt x="3681357" y="441786"/>
                      <a:pt x="3655657" y="487758"/>
                    </a:cubicBezTo>
                    <a:cubicBezTo>
                      <a:pt x="3599377" y="588429"/>
                      <a:pt x="3511488" y="656322"/>
                      <a:pt x="3417345" y="717343"/>
                    </a:cubicBezTo>
                    <a:cubicBezTo>
                      <a:pt x="3220125" y="845226"/>
                      <a:pt x="3003597" y="930642"/>
                      <a:pt x="2782808" y="1007399"/>
                    </a:cubicBezTo>
                    <a:cubicBezTo>
                      <a:pt x="2667775" y="1047324"/>
                      <a:pt x="2550680" y="1079828"/>
                      <a:pt x="2433860" y="1113362"/>
                    </a:cubicBezTo>
                    <a:cubicBezTo>
                      <a:pt x="2264610" y="1162014"/>
                      <a:pt x="2091717" y="1177819"/>
                      <a:pt x="1916075" y="1169573"/>
                    </a:cubicBezTo>
                    <a:cubicBezTo>
                      <a:pt x="1866873" y="1167030"/>
                      <a:pt x="1572831" y="1158853"/>
                      <a:pt x="1474909" y="1156035"/>
                    </a:cubicBezTo>
                    <a:close/>
                  </a:path>
                </a:pathLst>
              </a:custGeom>
              <a:solidFill>
                <a:srgbClr val="EABB8B"/>
              </a:solidFill>
              <a:ln w="68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6DC3BA9-832D-4601-8BD6-2ECAA1CF061F}"/>
                  </a:ext>
                </a:extLst>
              </p:cNvPr>
              <p:cNvSpPr/>
              <p:nvPr/>
            </p:nvSpPr>
            <p:spPr>
              <a:xfrm>
                <a:off x="4116175" y="3179215"/>
                <a:ext cx="445870" cy="492269"/>
              </a:xfrm>
              <a:custGeom>
                <a:avLst/>
                <a:gdLst>
                  <a:gd name="connsiteX0" fmla="*/ 879240 w 880602"/>
                  <a:gd name="connsiteY0" fmla="*/ 902362 h 972241"/>
                  <a:gd name="connsiteX1" fmla="*/ 837116 w 880602"/>
                  <a:gd name="connsiteY1" fmla="*/ 964552 h 972241"/>
                  <a:gd name="connsiteX2" fmla="*/ 666147 w 880602"/>
                  <a:gd name="connsiteY2" fmla="*/ 942356 h 972241"/>
                  <a:gd name="connsiteX3" fmla="*/ 636117 w 880602"/>
                  <a:gd name="connsiteY3" fmla="*/ 902637 h 972241"/>
                  <a:gd name="connsiteX4" fmla="*/ 616602 w 880602"/>
                  <a:gd name="connsiteY4" fmla="*/ 820314 h 972241"/>
                  <a:gd name="connsiteX5" fmla="*/ 559910 w 880602"/>
                  <a:gd name="connsiteY5" fmla="*/ 595333 h 972241"/>
                  <a:gd name="connsiteX6" fmla="*/ 529056 w 880602"/>
                  <a:gd name="connsiteY6" fmla="*/ 582345 h 972241"/>
                  <a:gd name="connsiteX7" fmla="*/ 455872 w 880602"/>
                  <a:gd name="connsiteY7" fmla="*/ 618972 h 972241"/>
                  <a:gd name="connsiteX8" fmla="*/ 347367 w 880602"/>
                  <a:gd name="connsiteY8" fmla="*/ 610588 h 972241"/>
                  <a:gd name="connsiteX9" fmla="*/ 106718 w 880602"/>
                  <a:gd name="connsiteY9" fmla="*/ 405879 h 972241"/>
                  <a:gd name="connsiteX10" fmla="*/ 34771 w 880602"/>
                  <a:gd name="connsiteY10" fmla="*/ 208522 h 972241"/>
                  <a:gd name="connsiteX11" fmla="*/ 0 w 880602"/>
                  <a:gd name="connsiteY11" fmla="*/ 81601 h 972241"/>
                  <a:gd name="connsiteX12" fmla="*/ 592482 w 880602"/>
                  <a:gd name="connsiteY12" fmla="*/ 4638 h 972241"/>
                  <a:gd name="connsiteX13" fmla="*/ 671438 w 880602"/>
                  <a:gd name="connsiteY13" fmla="*/ 36591 h 972241"/>
                  <a:gd name="connsiteX14" fmla="*/ 710676 w 880602"/>
                  <a:gd name="connsiteY14" fmla="*/ 247691 h 972241"/>
                  <a:gd name="connsiteX15" fmla="*/ 696108 w 880602"/>
                  <a:gd name="connsiteY15" fmla="*/ 530807 h 972241"/>
                  <a:gd name="connsiteX16" fmla="*/ 845843 w 880602"/>
                  <a:gd name="connsiteY16" fmla="*/ 859345 h 972241"/>
                  <a:gd name="connsiteX17" fmla="*/ 879240 w 880602"/>
                  <a:gd name="connsiteY17" fmla="*/ 902362 h 97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80602" h="972241">
                    <a:moveTo>
                      <a:pt x="879240" y="902362"/>
                    </a:moveTo>
                    <a:cubicBezTo>
                      <a:pt x="885562" y="936858"/>
                      <a:pt x="869619" y="955275"/>
                      <a:pt x="837116" y="964552"/>
                    </a:cubicBezTo>
                    <a:cubicBezTo>
                      <a:pt x="776644" y="981868"/>
                      <a:pt x="720503" y="967987"/>
                      <a:pt x="666147" y="942356"/>
                    </a:cubicBezTo>
                    <a:cubicBezTo>
                      <a:pt x="650342" y="934934"/>
                      <a:pt x="640653" y="919542"/>
                      <a:pt x="636117" y="902637"/>
                    </a:cubicBezTo>
                    <a:cubicBezTo>
                      <a:pt x="628833" y="875425"/>
                      <a:pt x="622992" y="847801"/>
                      <a:pt x="616602" y="820314"/>
                    </a:cubicBezTo>
                    <a:cubicBezTo>
                      <a:pt x="597567" y="745343"/>
                      <a:pt x="577639" y="670647"/>
                      <a:pt x="559910" y="595333"/>
                    </a:cubicBezTo>
                    <a:cubicBezTo>
                      <a:pt x="554619" y="572793"/>
                      <a:pt x="548090" y="570801"/>
                      <a:pt x="529056" y="582345"/>
                    </a:cubicBezTo>
                    <a:cubicBezTo>
                      <a:pt x="505761" y="596432"/>
                      <a:pt x="480335" y="606877"/>
                      <a:pt x="455872" y="618972"/>
                    </a:cubicBezTo>
                    <a:cubicBezTo>
                      <a:pt x="418008" y="637594"/>
                      <a:pt x="383856" y="635533"/>
                      <a:pt x="347367" y="610588"/>
                    </a:cubicBezTo>
                    <a:cubicBezTo>
                      <a:pt x="259752" y="550735"/>
                      <a:pt x="167670" y="496861"/>
                      <a:pt x="106718" y="405879"/>
                    </a:cubicBezTo>
                    <a:cubicBezTo>
                      <a:pt x="89745" y="337505"/>
                      <a:pt x="54149" y="275934"/>
                      <a:pt x="34771" y="208522"/>
                    </a:cubicBezTo>
                    <a:cubicBezTo>
                      <a:pt x="22677" y="166330"/>
                      <a:pt x="3573" y="126061"/>
                      <a:pt x="0" y="81601"/>
                    </a:cubicBezTo>
                    <a:cubicBezTo>
                      <a:pt x="201755" y="88542"/>
                      <a:pt x="397462" y="49235"/>
                      <a:pt x="592482" y="4638"/>
                    </a:cubicBezTo>
                    <a:cubicBezTo>
                      <a:pt x="635980" y="-5326"/>
                      <a:pt x="648143" y="-1203"/>
                      <a:pt x="671438" y="36591"/>
                    </a:cubicBezTo>
                    <a:cubicBezTo>
                      <a:pt x="711707" y="101873"/>
                      <a:pt x="719952" y="173133"/>
                      <a:pt x="710676" y="247691"/>
                    </a:cubicBezTo>
                    <a:cubicBezTo>
                      <a:pt x="698925" y="341697"/>
                      <a:pt x="685594" y="435633"/>
                      <a:pt x="696108" y="530807"/>
                    </a:cubicBezTo>
                    <a:cubicBezTo>
                      <a:pt x="710057" y="656766"/>
                      <a:pt x="767780" y="762660"/>
                      <a:pt x="845843" y="859345"/>
                    </a:cubicBezTo>
                    <a:cubicBezTo>
                      <a:pt x="857250" y="873501"/>
                      <a:pt x="868108" y="888000"/>
                      <a:pt x="879240" y="902362"/>
                    </a:cubicBezTo>
                    <a:close/>
                  </a:path>
                </a:pathLst>
              </a:custGeom>
              <a:solidFill>
                <a:srgbClr val="EABB8B"/>
              </a:solidFill>
              <a:ln w="68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3128E63-337F-4022-81E3-9BE04109C5DE}"/>
                  </a:ext>
                </a:extLst>
              </p:cNvPr>
              <p:cNvSpPr/>
              <p:nvPr/>
            </p:nvSpPr>
            <p:spPr>
              <a:xfrm>
                <a:off x="4091145" y="3384720"/>
                <a:ext cx="337230" cy="351495"/>
              </a:xfrm>
              <a:custGeom>
                <a:avLst/>
                <a:gdLst>
                  <a:gd name="connsiteX0" fmla="*/ 156153 w 666037"/>
                  <a:gd name="connsiteY0" fmla="*/ 0 h 694210"/>
                  <a:gd name="connsiteX1" fmla="*/ 396802 w 666037"/>
                  <a:gd name="connsiteY1" fmla="*/ 204709 h 694210"/>
                  <a:gd name="connsiteX2" fmla="*/ 505307 w 666037"/>
                  <a:gd name="connsiteY2" fmla="*/ 213093 h 694210"/>
                  <a:gd name="connsiteX3" fmla="*/ 578491 w 666037"/>
                  <a:gd name="connsiteY3" fmla="*/ 176466 h 694210"/>
                  <a:gd name="connsiteX4" fmla="*/ 609345 w 666037"/>
                  <a:gd name="connsiteY4" fmla="*/ 189454 h 694210"/>
                  <a:gd name="connsiteX5" fmla="*/ 666037 w 666037"/>
                  <a:gd name="connsiteY5" fmla="*/ 414435 h 694210"/>
                  <a:gd name="connsiteX6" fmla="*/ 143441 w 666037"/>
                  <a:gd name="connsiteY6" fmla="*/ 676661 h 694210"/>
                  <a:gd name="connsiteX7" fmla="*/ 104272 w 666037"/>
                  <a:gd name="connsiteY7" fmla="*/ 689717 h 694210"/>
                  <a:gd name="connsiteX8" fmla="*/ 14321 w 666037"/>
                  <a:gd name="connsiteY8" fmla="*/ 363996 h 694210"/>
                  <a:gd name="connsiteX9" fmla="*/ 78022 w 666037"/>
                  <a:gd name="connsiteY9" fmla="*/ 186774 h 694210"/>
                  <a:gd name="connsiteX10" fmla="*/ 156153 w 666037"/>
                  <a:gd name="connsiteY10" fmla="*/ 0 h 69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6037" h="694210">
                    <a:moveTo>
                      <a:pt x="156153" y="0"/>
                    </a:moveTo>
                    <a:cubicBezTo>
                      <a:pt x="217106" y="90982"/>
                      <a:pt x="309256" y="144856"/>
                      <a:pt x="396802" y="204709"/>
                    </a:cubicBezTo>
                    <a:cubicBezTo>
                      <a:pt x="433291" y="229654"/>
                      <a:pt x="467444" y="231715"/>
                      <a:pt x="505307" y="213093"/>
                    </a:cubicBezTo>
                    <a:cubicBezTo>
                      <a:pt x="529770" y="201067"/>
                      <a:pt x="555265" y="190554"/>
                      <a:pt x="578491" y="176466"/>
                    </a:cubicBezTo>
                    <a:cubicBezTo>
                      <a:pt x="597525" y="164991"/>
                      <a:pt x="604054" y="166915"/>
                      <a:pt x="609345" y="189454"/>
                    </a:cubicBezTo>
                    <a:cubicBezTo>
                      <a:pt x="627005" y="264700"/>
                      <a:pt x="646933" y="339464"/>
                      <a:pt x="666037" y="414435"/>
                    </a:cubicBezTo>
                    <a:cubicBezTo>
                      <a:pt x="455349" y="429140"/>
                      <a:pt x="290015" y="534347"/>
                      <a:pt x="143441" y="676661"/>
                    </a:cubicBezTo>
                    <a:cubicBezTo>
                      <a:pt x="132308" y="687518"/>
                      <a:pt x="122757" y="701536"/>
                      <a:pt x="104272" y="689717"/>
                    </a:cubicBezTo>
                    <a:cubicBezTo>
                      <a:pt x="-8425" y="617495"/>
                      <a:pt x="-13854" y="482328"/>
                      <a:pt x="14321" y="363996"/>
                    </a:cubicBezTo>
                    <a:cubicBezTo>
                      <a:pt x="28889" y="302769"/>
                      <a:pt x="52252" y="244016"/>
                      <a:pt x="78022" y="186774"/>
                    </a:cubicBezTo>
                    <a:cubicBezTo>
                      <a:pt x="92246" y="155301"/>
                      <a:pt x="172302" y="24120"/>
                      <a:pt x="156153" y="0"/>
                    </a:cubicBezTo>
                    <a:close/>
                  </a:path>
                </a:pathLst>
              </a:custGeom>
              <a:solidFill>
                <a:srgbClr val="21475A"/>
              </a:solidFill>
              <a:ln w="68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D7EB0BB-2162-42FF-83DB-FDDEE7295EBA}"/>
                  </a:ext>
                </a:extLst>
              </p:cNvPr>
              <p:cNvSpPr/>
              <p:nvPr/>
            </p:nvSpPr>
            <p:spPr>
              <a:xfrm>
                <a:off x="3246935" y="4794857"/>
                <a:ext cx="597714" cy="550720"/>
              </a:xfrm>
              <a:custGeom>
                <a:avLst/>
                <a:gdLst>
                  <a:gd name="connsiteX0" fmla="*/ 0 w 1180497"/>
                  <a:gd name="connsiteY0" fmla="*/ 1060722 h 1087684"/>
                  <a:gd name="connsiteX1" fmla="*/ 453466 w 1180497"/>
                  <a:gd name="connsiteY1" fmla="*/ 621343 h 1087684"/>
                  <a:gd name="connsiteX2" fmla="*/ 671782 w 1180497"/>
                  <a:gd name="connsiteY2" fmla="*/ 488237 h 1087684"/>
                  <a:gd name="connsiteX3" fmla="*/ 731910 w 1180497"/>
                  <a:gd name="connsiteY3" fmla="*/ 450374 h 1087684"/>
                  <a:gd name="connsiteX4" fmla="*/ 1059485 w 1180497"/>
                  <a:gd name="connsiteY4" fmla="*/ 129395 h 1087684"/>
                  <a:gd name="connsiteX5" fmla="*/ 1180497 w 1180497"/>
                  <a:gd name="connsiteY5" fmla="*/ 0 h 1087684"/>
                  <a:gd name="connsiteX6" fmla="*/ 1081544 w 1180497"/>
                  <a:gd name="connsiteY6" fmla="*/ 282841 h 1087684"/>
                  <a:gd name="connsiteX7" fmla="*/ 965343 w 1180497"/>
                  <a:gd name="connsiteY7" fmla="*/ 563689 h 1087684"/>
                  <a:gd name="connsiteX8" fmla="*/ 889960 w 1180497"/>
                  <a:gd name="connsiteY8" fmla="*/ 652884 h 1087684"/>
                  <a:gd name="connsiteX9" fmla="*/ 844194 w 1180497"/>
                  <a:gd name="connsiteY9" fmla="*/ 705728 h 1087684"/>
                  <a:gd name="connsiteX10" fmla="*/ 812652 w 1180497"/>
                  <a:gd name="connsiteY10" fmla="*/ 758572 h 1087684"/>
                  <a:gd name="connsiteX11" fmla="*/ 509196 w 1180497"/>
                  <a:gd name="connsiteY11" fmla="*/ 1028288 h 1087684"/>
                  <a:gd name="connsiteX12" fmla="*/ 484389 w 1180497"/>
                  <a:gd name="connsiteY12" fmla="*/ 1033442 h 1087684"/>
                  <a:gd name="connsiteX13" fmla="*/ 488856 w 1180497"/>
                  <a:gd name="connsiteY13" fmla="*/ 1005748 h 1087684"/>
                  <a:gd name="connsiteX14" fmla="*/ 568981 w 1180497"/>
                  <a:gd name="connsiteY14" fmla="*/ 882538 h 1087684"/>
                  <a:gd name="connsiteX15" fmla="*/ 589046 w 1180497"/>
                  <a:gd name="connsiteY15" fmla="*/ 848454 h 1087684"/>
                  <a:gd name="connsiteX16" fmla="*/ 381176 w 1180497"/>
                  <a:gd name="connsiteY16" fmla="*/ 990768 h 1087684"/>
                  <a:gd name="connsiteX17" fmla="*/ 236800 w 1180497"/>
                  <a:gd name="connsiteY17" fmla="*/ 1072542 h 1087684"/>
                  <a:gd name="connsiteX18" fmla="*/ 202992 w 1180497"/>
                  <a:gd name="connsiteY18" fmla="*/ 1076734 h 1087684"/>
                  <a:gd name="connsiteX19" fmla="*/ 44735 w 1180497"/>
                  <a:gd name="connsiteY19" fmla="*/ 1076321 h 1087684"/>
                  <a:gd name="connsiteX20" fmla="*/ 0 w 1180497"/>
                  <a:gd name="connsiteY20" fmla="*/ 1060722 h 108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80497" h="1087684">
                    <a:moveTo>
                      <a:pt x="0" y="1060722"/>
                    </a:moveTo>
                    <a:cubicBezTo>
                      <a:pt x="148086" y="911056"/>
                      <a:pt x="292118" y="757129"/>
                      <a:pt x="453466" y="621343"/>
                    </a:cubicBezTo>
                    <a:cubicBezTo>
                      <a:pt x="518885" y="566300"/>
                      <a:pt x="594818" y="525551"/>
                      <a:pt x="671782" y="488237"/>
                    </a:cubicBezTo>
                    <a:cubicBezTo>
                      <a:pt x="693634" y="477655"/>
                      <a:pt x="714112" y="466523"/>
                      <a:pt x="731910" y="450374"/>
                    </a:cubicBezTo>
                    <a:cubicBezTo>
                      <a:pt x="845156" y="347504"/>
                      <a:pt x="952836" y="238999"/>
                      <a:pt x="1059485" y="129395"/>
                    </a:cubicBezTo>
                    <a:cubicBezTo>
                      <a:pt x="1100648" y="87065"/>
                      <a:pt x="1140228" y="43154"/>
                      <a:pt x="1180497" y="0"/>
                    </a:cubicBezTo>
                    <a:cubicBezTo>
                      <a:pt x="1154797" y="96823"/>
                      <a:pt x="1116796" y="189454"/>
                      <a:pt x="1081544" y="282841"/>
                    </a:cubicBezTo>
                    <a:cubicBezTo>
                      <a:pt x="1044368" y="381451"/>
                      <a:pt x="1005474" y="466110"/>
                      <a:pt x="965343" y="563689"/>
                    </a:cubicBezTo>
                    <a:cubicBezTo>
                      <a:pt x="949813" y="601415"/>
                      <a:pt x="924731" y="615502"/>
                      <a:pt x="889960" y="652884"/>
                    </a:cubicBezTo>
                    <a:cubicBezTo>
                      <a:pt x="869276" y="671301"/>
                      <a:pt x="860136" y="684632"/>
                      <a:pt x="844194" y="705728"/>
                    </a:cubicBezTo>
                    <a:cubicBezTo>
                      <a:pt x="839452" y="710332"/>
                      <a:pt x="826671" y="737682"/>
                      <a:pt x="812652" y="758572"/>
                    </a:cubicBezTo>
                    <a:cubicBezTo>
                      <a:pt x="729023" y="883294"/>
                      <a:pt x="637904" y="957715"/>
                      <a:pt x="509196" y="1028288"/>
                    </a:cubicBezTo>
                    <a:cubicBezTo>
                      <a:pt x="501363" y="1032617"/>
                      <a:pt x="491880" y="1040382"/>
                      <a:pt x="484389" y="1033442"/>
                    </a:cubicBezTo>
                    <a:cubicBezTo>
                      <a:pt x="474769" y="1024577"/>
                      <a:pt x="484527" y="1014201"/>
                      <a:pt x="488856" y="1005748"/>
                    </a:cubicBezTo>
                    <a:cubicBezTo>
                      <a:pt x="511327" y="961975"/>
                      <a:pt x="540875" y="922669"/>
                      <a:pt x="568981" y="882538"/>
                    </a:cubicBezTo>
                    <a:cubicBezTo>
                      <a:pt x="576471" y="871818"/>
                      <a:pt x="583686" y="860961"/>
                      <a:pt x="589046" y="848454"/>
                    </a:cubicBezTo>
                    <a:cubicBezTo>
                      <a:pt x="515106" y="889891"/>
                      <a:pt x="449412" y="942116"/>
                      <a:pt x="381176" y="990768"/>
                    </a:cubicBezTo>
                    <a:cubicBezTo>
                      <a:pt x="336028" y="1022996"/>
                      <a:pt x="295004" y="1063128"/>
                      <a:pt x="236800" y="1072542"/>
                    </a:cubicBezTo>
                    <a:cubicBezTo>
                      <a:pt x="225599" y="1074329"/>
                      <a:pt x="214261" y="1075359"/>
                      <a:pt x="202992" y="1076734"/>
                    </a:cubicBezTo>
                    <a:cubicBezTo>
                      <a:pt x="120805" y="1097418"/>
                      <a:pt x="108849" y="1083811"/>
                      <a:pt x="44735" y="1076321"/>
                    </a:cubicBezTo>
                    <a:cubicBezTo>
                      <a:pt x="27212" y="1078314"/>
                      <a:pt x="14568" y="1066838"/>
                      <a:pt x="0" y="1060722"/>
                    </a:cubicBezTo>
                    <a:close/>
                  </a:path>
                </a:pathLst>
              </a:custGeom>
              <a:solidFill>
                <a:srgbClr val="EABB8B"/>
              </a:solidFill>
              <a:ln w="6868" cap="flat">
                <a:noFill/>
                <a:prstDash val="solid"/>
                <a:miter/>
              </a:ln>
            </p:spPr>
            <p:txBody>
              <a:bodyPr rtlCol="0" anchor="ctr"/>
              <a:lstStyle/>
              <a:p>
                <a:endParaRPr lang="en-US"/>
              </a:p>
            </p:txBody>
          </p:sp>
        </p:grpSp>
      </p:grpSp>
      <p:grpSp>
        <p:nvGrpSpPr>
          <p:cNvPr id="23" name="그룹 3">
            <a:extLst>
              <a:ext uri="{FF2B5EF4-FFF2-40B4-BE49-F238E27FC236}">
                <a16:creationId xmlns:a16="http://schemas.microsoft.com/office/drawing/2014/main" id="{37D5D65E-7344-471A-A66B-DC9E2B306091}"/>
              </a:ext>
            </a:extLst>
          </p:cNvPr>
          <p:cNvGrpSpPr/>
          <p:nvPr/>
        </p:nvGrpSpPr>
        <p:grpSpPr>
          <a:xfrm>
            <a:off x="1607924" y="1843326"/>
            <a:ext cx="1711181" cy="1243808"/>
            <a:chOff x="7738962" y="1484164"/>
            <a:chExt cx="3819201" cy="1243808"/>
          </a:xfrm>
        </p:grpSpPr>
        <p:sp>
          <p:nvSpPr>
            <p:cNvPr id="24" name="TextBox 23">
              <a:extLst>
                <a:ext uri="{FF2B5EF4-FFF2-40B4-BE49-F238E27FC236}">
                  <a16:creationId xmlns:a16="http://schemas.microsoft.com/office/drawing/2014/main" id="{408395B6-3100-45E3-80D8-9E6143B4036C}"/>
                </a:ext>
              </a:extLst>
            </p:cNvPr>
            <p:cNvSpPr txBox="1"/>
            <p:nvPr/>
          </p:nvSpPr>
          <p:spPr>
            <a:xfrm>
              <a:off x="7738962" y="1484164"/>
              <a:ext cx="3816000" cy="738664"/>
            </a:xfrm>
            <a:prstGeom prst="rect">
              <a:avLst/>
            </a:prstGeom>
            <a:noFill/>
          </p:spPr>
          <p:txBody>
            <a:bodyPr wrap="square" lIns="0" rtlCol="0" anchor="ctr">
              <a:spAutoFit/>
            </a:bodyPr>
            <a:lstStyle/>
            <a:p>
              <a:r>
                <a:rPr lang="en-US" altLang="ko-KR" sz="1400" b="1" dirty="0">
                  <a:solidFill>
                    <a:schemeClr val="accent4"/>
                  </a:solidFill>
                  <a:cs typeface="Arial" pitchFamily="34" charset="0"/>
                </a:rPr>
                <a:t>Secure Authentication and Authorization</a:t>
              </a:r>
              <a:endParaRPr lang="ko-KR" altLang="en-US" sz="1400" b="1" dirty="0">
                <a:solidFill>
                  <a:schemeClr val="accent4"/>
                </a:solidFill>
                <a:cs typeface="Arial" pitchFamily="34" charset="0"/>
              </a:endParaRPr>
            </a:p>
          </p:txBody>
        </p:sp>
        <p:sp>
          <p:nvSpPr>
            <p:cNvPr id="25" name="TextBox 24">
              <a:extLst>
                <a:ext uri="{FF2B5EF4-FFF2-40B4-BE49-F238E27FC236}">
                  <a16:creationId xmlns:a16="http://schemas.microsoft.com/office/drawing/2014/main" id="{93526D4D-C739-46BA-A1C7-45ACDB4D91A0}"/>
                </a:ext>
              </a:extLst>
            </p:cNvPr>
            <p:cNvSpPr txBox="1"/>
            <p:nvPr/>
          </p:nvSpPr>
          <p:spPr>
            <a:xfrm>
              <a:off x="7742163" y="2127808"/>
              <a:ext cx="3816000" cy="600164"/>
            </a:xfrm>
            <a:prstGeom prst="rect">
              <a:avLst/>
            </a:prstGeom>
            <a:noFill/>
          </p:spPr>
          <p:txBody>
            <a:bodyPr wrap="square" lIns="0" rtlCol="0">
              <a:spAutoFit/>
            </a:bodyPr>
            <a:lstStyle/>
            <a:p>
              <a:r>
                <a:rPr lang="en-US" sz="1100" dirty="0">
                  <a:solidFill>
                    <a:schemeClr val="tx1">
                      <a:lumMod val="65000"/>
                      <a:lumOff val="35000"/>
                    </a:schemeClr>
                  </a:solidFill>
                  <a:cs typeface="Arial" pitchFamily="34" charset="0"/>
                </a:rPr>
                <a:t>Robust authentication; managers have broader access.</a:t>
              </a:r>
              <a:endParaRPr lang="en-US" altLang="ko-KR" sz="1100" dirty="0">
                <a:solidFill>
                  <a:schemeClr val="tx1">
                    <a:lumMod val="65000"/>
                    <a:lumOff val="35000"/>
                  </a:schemeClr>
                </a:solidFill>
                <a:cs typeface="Arial" pitchFamily="34" charset="0"/>
              </a:endParaRPr>
            </a:p>
          </p:txBody>
        </p:sp>
      </p:grpSp>
      <p:grpSp>
        <p:nvGrpSpPr>
          <p:cNvPr id="26" name="그룹 4">
            <a:extLst>
              <a:ext uri="{FF2B5EF4-FFF2-40B4-BE49-F238E27FC236}">
                <a16:creationId xmlns:a16="http://schemas.microsoft.com/office/drawing/2014/main" id="{AFA3FD5B-D4DD-4258-8C3A-12222ABCE922}"/>
              </a:ext>
            </a:extLst>
          </p:cNvPr>
          <p:cNvGrpSpPr/>
          <p:nvPr/>
        </p:nvGrpSpPr>
        <p:grpSpPr>
          <a:xfrm>
            <a:off x="1607924" y="3195324"/>
            <a:ext cx="1711182" cy="1024561"/>
            <a:chOff x="7738960" y="2829807"/>
            <a:chExt cx="3819203" cy="1024561"/>
          </a:xfrm>
        </p:grpSpPr>
        <p:sp>
          <p:nvSpPr>
            <p:cNvPr id="27" name="TextBox 26">
              <a:extLst>
                <a:ext uri="{FF2B5EF4-FFF2-40B4-BE49-F238E27FC236}">
                  <a16:creationId xmlns:a16="http://schemas.microsoft.com/office/drawing/2014/main" id="{4AEC34C0-0B48-4D34-9813-88D2B1114871}"/>
                </a:ext>
              </a:extLst>
            </p:cNvPr>
            <p:cNvSpPr txBox="1"/>
            <p:nvPr/>
          </p:nvSpPr>
          <p:spPr>
            <a:xfrm>
              <a:off x="7738960" y="2829807"/>
              <a:ext cx="3816000" cy="523220"/>
            </a:xfrm>
            <a:prstGeom prst="rect">
              <a:avLst/>
            </a:prstGeom>
            <a:noFill/>
          </p:spPr>
          <p:txBody>
            <a:bodyPr wrap="square" lIns="0" rtlCol="0" anchor="ctr">
              <a:spAutoFit/>
            </a:bodyPr>
            <a:lstStyle/>
            <a:p>
              <a:r>
                <a:rPr lang="en-US" altLang="ko-KR" sz="1400" b="1" dirty="0">
                  <a:solidFill>
                    <a:schemeClr val="accent3"/>
                  </a:solidFill>
                  <a:cs typeface="Arial" pitchFamily="34" charset="0"/>
                </a:rPr>
                <a:t>Efficient Database Management</a:t>
              </a:r>
              <a:endParaRPr lang="ko-KR" altLang="en-US" sz="1400" b="1" dirty="0">
                <a:solidFill>
                  <a:schemeClr val="accent3"/>
                </a:solidFill>
                <a:cs typeface="Arial" pitchFamily="34" charset="0"/>
              </a:endParaRPr>
            </a:p>
          </p:txBody>
        </p:sp>
        <p:sp>
          <p:nvSpPr>
            <p:cNvPr id="28" name="TextBox 27">
              <a:extLst>
                <a:ext uri="{FF2B5EF4-FFF2-40B4-BE49-F238E27FC236}">
                  <a16:creationId xmlns:a16="http://schemas.microsoft.com/office/drawing/2014/main" id="{D8C63222-EF5A-45B0-900A-E843B4204080}"/>
                </a:ext>
              </a:extLst>
            </p:cNvPr>
            <p:cNvSpPr txBox="1"/>
            <p:nvPr/>
          </p:nvSpPr>
          <p:spPr>
            <a:xfrm>
              <a:off x="7742163" y="3254204"/>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Database optimized for quick data retrieval and storage.</a:t>
              </a:r>
              <a:endParaRPr lang="en-US" altLang="ko-KR" sz="1100" dirty="0">
                <a:solidFill>
                  <a:schemeClr val="tx1">
                    <a:lumMod val="75000"/>
                    <a:lumOff val="25000"/>
                  </a:schemeClr>
                </a:solidFill>
                <a:cs typeface="Arial" pitchFamily="34" charset="0"/>
              </a:endParaRPr>
            </a:p>
          </p:txBody>
        </p:sp>
      </p:grpSp>
      <p:grpSp>
        <p:nvGrpSpPr>
          <p:cNvPr id="29" name="그룹 5">
            <a:extLst>
              <a:ext uri="{FF2B5EF4-FFF2-40B4-BE49-F238E27FC236}">
                <a16:creationId xmlns:a16="http://schemas.microsoft.com/office/drawing/2014/main" id="{97B302EE-7159-4372-A619-B5C8F549EDC6}"/>
              </a:ext>
            </a:extLst>
          </p:cNvPr>
          <p:cNvGrpSpPr/>
          <p:nvPr/>
        </p:nvGrpSpPr>
        <p:grpSpPr>
          <a:xfrm>
            <a:off x="4434817" y="1942010"/>
            <a:ext cx="1724321" cy="1136086"/>
            <a:chOff x="7709635" y="3855564"/>
            <a:chExt cx="3848528" cy="1136086"/>
          </a:xfrm>
        </p:grpSpPr>
        <p:sp>
          <p:nvSpPr>
            <p:cNvPr id="30" name="TextBox 29">
              <a:extLst>
                <a:ext uri="{FF2B5EF4-FFF2-40B4-BE49-F238E27FC236}">
                  <a16:creationId xmlns:a16="http://schemas.microsoft.com/office/drawing/2014/main" id="{3FB3B68D-013E-490C-BB1D-860FEAADBE43}"/>
                </a:ext>
              </a:extLst>
            </p:cNvPr>
            <p:cNvSpPr txBox="1"/>
            <p:nvPr/>
          </p:nvSpPr>
          <p:spPr>
            <a:xfrm>
              <a:off x="7709635" y="3855564"/>
              <a:ext cx="3816000" cy="523220"/>
            </a:xfrm>
            <a:prstGeom prst="rect">
              <a:avLst/>
            </a:prstGeom>
            <a:noFill/>
          </p:spPr>
          <p:txBody>
            <a:bodyPr wrap="square" lIns="0" rtlCol="0" anchor="ctr">
              <a:spAutoFit/>
            </a:bodyPr>
            <a:lstStyle/>
            <a:p>
              <a:r>
                <a:rPr lang="en-US" altLang="ko-KR" sz="1400" b="1" dirty="0">
                  <a:solidFill>
                    <a:schemeClr val="accent4"/>
                  </a:solidFill>
                  <a:cs typeface="Arial" pitchFamily="34" charset="0"/>
                </a:rPr>
                <a:t>User-friendly Interface</a:t>
              </a:r>
              <a:endParaRPr lang="ko-KR" altLang="en-US" sz="1400" b="1" dirty="0">
                <a:solidFill>
                  <a:schemeClr val="accent4"/>
                </a:solidFill>
                <a:cs typeface="Arial" pitchFamily="34" charset="0"/>
              </a:endParaRPr>
            </a:p>
          </p:txBody>
        </p:sp>
        <p:sp>
          <p:nvSpPr>
            <p:cNvPr id="31" name="TextBox 30">
              <a:extLst>
                <a:ext uri="{FF2B5EF4-FFF2-40B4-BE49-F238E27FC236}">
                  <a16:creationId xmlns:a16="http://schemas.microsoft.com/office/drawing/2014/main" id="{F25A7F36-B65E-47DE-B5FA-B144B6230111}"/>
                </a:ext>
              </a:extLst>
            </p:cNvPr>
            <p:cNvSpPr txBox="1"/>
            <p:nvPr/>
          </p:nvSpPr>
          <p:spPr>
            <a:xfrm>
              <a:off x="7742163" y="4391486"/>
              <a:ext cx="3816000" cy="600164"/>
            </a:xfrm>
            <a:prstGeom prst="rect">
              <a:avLst/>
            </a:prstGeom>
            <a:noFill/>
          </p:spPr>
          <p:txBody>
            <a:bodyPr wrap="square" lIns="0" rtlCol="0">
              <a:spAutoFit/>
            </a:bodyPr>
            <a:lstStyle/>
            <a:p>
              <a:r>
                <a:rPr lang="en-US" sz="1100" dirty="0">
                  <a:solidFill>
                    <a:schemeClr val="tx1">
                      <a:lumMod val="65000"/>
                      <a:lumOff val="35000"/>
                    </a:schemeClr>
                  </a:solidFill>
                  <a:cs typeface="Arial" pitchFamily="34" charset="0"/>
                </a:rPr>
                <a:t>Intuitive, easy-to-use interface for a positive user experience.</a:t>
              </a:r>
              <a:endParaRPr lang="en-US" altLang="ko-KR" sz="1100" dirty="0">
                <a:solidFill>
                  <a:schemeClr val="tx1">
                    <a:lumMod val="65000"/>
                    <a:lumOff val="35000"/>
                  </a:schemeClr>
                </a:solidFill>
                <a:cs typeface="Arial" pitchFamily="34" charset="0"/>
              </a:endParaRPr>
            </a:p>
          </p:txBody>
        </p:sp>
      </p:grpSp>
      <p:grpSp>
        <p:nvGrpSpPr>
          <p:cNvPr id="32" name="그룹 6">
            <a:extLst>
              <a:ext uri="{FF2B5EF4-FFF2-40B4-BE49-F238E27FC236}">
                <a16:creationId xmlns:a16="http://schemas.microsoft.com/office/drawing/2014/main" id="{BADA77CE-C18E-4CD9-B2BA-67727D8B4A08}"/>
              </a:ext>
            </a:extLst>
          </p:cNvPr>
          <p:cNvGrpSpPr/>
          <p:nvPr/>
        </p:nvGrpSpPr>
        <p:grpSpPr>
          <a:xfrm>
            <a:off x="4449392" y="3169102"/>
            <a:ext cx="1716311" cy="1033624"/>
            <a:chOff x="7742163" y="5106194"/>
            <a:chExt cx="3830650" cy="1033624"/>
          </a:xfrm>
        </p:grpSpPr>
        <p:sp>
          <p:nvSpPr>
            <p:cNvPr id="33" name="TextBox 32">
              <a:extLst>
                <a:ext uri="{FF2B5EF4-FFF2-40B4-BE49-F238E27FC236}">
                  <a16:creationId xmlns:a16="http://schemas.microsoft.com/office/drawing/2014/main" id="{E8006CF8-FA11-46B9-8E1E-0C6938FA9ADE}"/>
                </a:ext>
              </a:extLst>
            </p:cNvPr>
            <p:cNvSpPr txBox="1"/>
            <p:nvPr/>
          </p:nvSpPr>
          <p:spPr>
            <a:xfrm>
              <a:off x="7756813" y="5106194"/>
              <a:ext cx="3816000" cy="523220"/>
            </a:xfrm>
            <a:prstGeom prst="rect">
              <a:avLst/>
            </a:prstGeom>
            <a:noFill/>
          </p:spPr>
          <p:txBody>
            <a:bodyPr wrap="square" lIns="0" rtlCol="0" anchor="ctr">
              <a:spAutoFit/>
            </a:bodyPr>
            <a:lstStyle/>
            <a:p>
              <a:r>
                <a:rPr lang="en-US" altLang="ko-KR" sz="1400" b="1" dirty="0">
                  <a:solidFill>
                    <a:schemeClr val="accent1"/>
                  </a:solidFill>
                  <a:cs typeface="Arial" pitchFamily="34" charset="0"/>
                </a:rPr>
                <a:t>Scalability for Future Expansion:</a:t>
              </a:r>
              <a:endParaRPr lang="ko-KR" altLang="en-US" sz="1400" b="1" dirty="0">
                <a:solidFill>
                  <a:schemeClr val="accent1"/>
                </a:solidFill>
                <a:cs typeface="Arial" pitchFamily="34" charset="0"/>
              </a:endParaRPr>
            </a:p>
          </p:txBody>
        </p:sp>
        <p:sp>
          <p:nvSpPr>
            <p:cNvPr id="34" name="TextBox 33">
              <a:extLst>
                <a:ext uri="{FF2B5EF4-FFF2-40B4-BE49-F238E27FC236}">
                  <a16:creationId xmlns:a16="http://schemas.microsoft.com/office/drawing/2014/main" id="{690250AB-BABC-431F-9549-D1AFFC438986}"/>
                </a:ext>
              </a:extLst>
            </p:cNvPr>
            <p:cNvSpPr txBox="1"/>
            <p:nvPr/>
          </p:nvSpPr>
          <p:spPr>
            <a:xfrm>
              <a:off x="7742163" y="5539654"/>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System architecture designed to accommodate growth.</a:t>
              </a:r>
              <a:endParaRPr lang="en-US" altLang="ko-KR" sz="1100" dirty="0">
                <a:solidFill>
                  <a:schemeClr val="tx1">
                    <a:lumMod val="75000"/>
                    <a:lumOff val="25000"/>
                  </a:schemeClr>
                </a:solidFill>
                <a:cs typeface="Arial" pitchFamily="34" charset="0"/>
              </a:endParaRPr>
            </a:p>
          </p:txBody>
        </p:sp>
      </p:grpSp>
      <p:sp>
        <p:nvSpPr>
          <p:cNvPr id="22" name="Frame 17">
            <a:extLst>
              <a:ext uri="{FF2B5EF4-FFF2-40B4-BE49-F238E27FC236}">
                <a16:creationId xmlns:a16="http://schemas.microsoft.com/office/drawing/2014/main" id="{A0990051-8CAE-C51D-B946-684F6B88FA76}"/>
              </a:ext>
            </a:extLst>
          </p:cNvPr>
          <p:cNvSpPr/>
          <p:nvPr/>
        </p:nvSpPr>
        <p:spPr>
          <a:xfrm>
            <a:off x="879321" y="2033799"/>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2" name="Frame 17">
            <a:extLst>
              <a:ext uri="{FF2B5EF4-FFF2-40B4-BE49-F238E27FC236}">
                <a16:creationId xmlns:a16="http://schemas.microsoft.com/office/drawing/2014/main" id="{963CDBDD-F3BE-A0D6-3ABA-16A7DFFF4B18}"/>
              </a:ext>
            </a:extLst>
          </p:cNvPr>
          <p:cNvSpPr/>
          <p:nvPr/>
        </p:nvSpPr>
        <p:spPr>
          <a:xfrm>
            <a:off x="3839779" y="203379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3" name="Frame 17">
            <a:extLst>
              <a:ext uri="{FF2B5EF4-FFF2-40B4-BE49-F238E27FC236}">
                <a16:creationId xmlns:a16="http://schemas.microsoft.com/office/drawing/2014/main" id="{03F47913-4BE5-394B-4767-AF2C531761DB}"/>
              </a:ext>
            </a:extLst>
          </p:cNvPr>
          <p:cNvSpPr/>
          <p:nvPr/>
        </p:nvSpPr>
        <p:spPr>
          <a:xfrm>
            <a:off x="842413" y="3289374"/>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4" name="Frame 17">
            <a:extLst>
              <a:ext uri="{FF2B5EF4-FFF2-40B4-BE49-F238E27FC236}">
                <a16:creationId xmlns:a16="http://schemas.microsoft.com/office/drawing/2014/main" id="{736F14DB-1F02-CC9F-3680-DA1D87C889B9}"/>
              </a:ext>
            </a:extLst>
          </p:cNvPr>
          <p:cNvSpPr/>
          <p:nvPr/>
        </p:nvSpPr>
        <p:spPr>
          <a:xfrm>
            <a:off x="3825625" y="3253928"/>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5" name="Frame 17">
            <a:extLst>
              <a:ext uri="{FF2B5EF4-FFF2-40B4-BE49-F238E27FC236}">
                <a16:creationId xmlns:a16="http://schemas.microsoft.com/office/drawing/2014/main" id="{741BEAF2-96E4-EE6A-5FC5-2FCE12D8D668}"/>
              </a:ext>
            </a:extLst>
          </p:cNvPr>
          <p:cNvSpPr/>
          <p:nvPr/>
        </p:nvSpPr>
        <p:spPr>
          <a:xfrm>
            <a:off x="843101" y="4564221"/>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TextBox 35">
            <a:extLst>
              <a:ext uri="{FF2B5EF4-FFF2-40B4-BE49-F238E27FC236}">
                <a16:creationId xmlns:a16="http://schemas.microsoft.com/office/drawing/2014/main" id="{4ED55199-31B1-3D6E-D82F-1566FB45DA19}"/>
              </a:ext>
            </a:extLst>
          </p:cNvPr>
          <p:cNvSpPr txBox="1"/>
          <p:nvPr/>
        </p:nvSpPr>
        <p:spPr>
          <a:xfrm>
            <a:off x="1569944" y="4344536"/>
            <a:ext cx="1709747" cy="738664"/>
          </a:xfrm>
          <a:prstGeom prst="rect">
            <a:avLst/>
          </a:prstGeom>
          <a:noFill/>
        </p:spPr>
        <p:txBody>
          <a:bodyPr wrap="square" lIns="0" rtlCol="0" anchor="ctr">
            <a:spAutoFit/>
          </a:bodyPr>
          <a:lstStyle/>
          <a:p>
            <a:r>
              <a:rPr lang="en-US" altLang="ko-KR" sz="1400" b="1" dirty="0">
                <a:solidFill>
                  <a:schemeClr val="accent3"/>
                </a:solidFill>
                <a:cs typeface="Arial" pitchFamily="34" charset="0"/>
              </a:rPr>
              <a:t>Performance Optimization for </a:t>
            </a:r>
            <a:r>
              <a:rPr lang="en-US" altLang="ko-KR" sz="1400" b="1">
                <a:solidFill>
                  <a:schemeClr val="accent3"/>
                </a:solidFill>
                <a:cs typeface="Arial" pitchFamily="34" charset="0"/>
              </a:rPr>
              <a:t>Large Datasets</a:t>
            </a:r>
            <a:endParaRPr lang="ko-KR" altLang="en-US" sz="1400" b="1" dirty="0">
              <a:solidFill>
                <a:schemeClr val="accent3"/>
              </a:solidFill>
              <a:cs typeface="Arial" pitchFamily="34" charset="0"/>
            </a:endParaRPr>
          </a:p>
        </p:txBody>
      </p:sp>
      <p:sp>
        <p:nvSpPr>
          <p:cNvPr id="37" name="TextBox 36">
            <a:extLst>
              <a:ext uri="{FF2B5EF4-FFF2-40B4-BE49-F238E27FC236}">
                <a16:creationId xmlns:a16="http://schemas.microsoft.com/office/drawing/2014/main" id="{6C5B4BB5-7D44-EF1B-8788-CEBA15FB3924}"/>
              </a:ext>
            </a:extLst>
          </p:cNvPr>
          <p:cNvSpPr txBox="1"/>
          <p:nvPr/>
        </p:nvSpPr>
        <p:spPr>
          <a:xfrm>
            <a:off x="1569944" y="5036804"/>
            <a:ext cx="1709747"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Security staff can request time off; managers approve/decline.</a:t>
            </a:r>
            <a:endParaRPr lang="en-US" altLang="ko-KR" sz="11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61994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ppt_x"/>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ppt_x"/>
                                          </p:val>
                                        </p:tav>
                                        <p:tav tm="100000">
                                          <p:val>
                                            <p:strVal val="#ppt_x"/>
                                          </p:val>
                                        </p:tav>
                                      </p:tavLst>
                                    </p:anim>
                                    <p:anim calcmode="lin" valueType="num">
                                      <p:cBhvr additive="base">
                                        <p:cTn id="40" dur="500" fill="hold"/>
                                        <p:tgtEl>
                                          <p:spTgt spid="3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ppt_x"/>
                                          </p:val>
                                        </p:tav>
                                        <p:tav tm="100000">
                                          <p:val>
                                            <p:strVal val="#ppt_x"/>
                                          </p:val>
                                        </p:tav>
                                      </p:tavLst>
                                    </p:anim>
                                    <p:anim calcmode="lin" valueType="num">
                                      <p:cBhvr additive="base">
                                        <p:cTn id="4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2" grpId="0" animBg="1"/>
      <p:bldP spid="43" grpId="0" animBg="1"/>
      <p:bldP spid="44" grpId="0" animBg="1"/>
      <p:bldP spid="35" grpId="0" animBg="1"/>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t>Timeline Style</a:t>
            </a:r>
          </a:p>
        </p:txBody>
      </p:sp>
      <p:grpSp>
        <p:nvGrpSpPr>
          <p:cNvPr id="3" name="Group 2">
            <a:extLst>
              <a:ext uri="{FF2B5EF4-FFF2-40B4-BE49-F238E27FC236}">
                <a16:creationId xmlns:a16="http://schemas.microsoft.com/office/drawing/2014/main" id="{0CA5A4EB-8461-4545-99A4-D2A1983D62EE}"/>
              </a:ext>
            </a:extLst>
          </p:cNvPr>
          <p:cNvGrpSpPr/>
          <p:nvPr/>
        </p:nvGrpSpPr>
        <p:grpSpPr>
          <a:xfrm flipV="1">
            <a:off x="905348" y="3738475"/>
            <a:ext cx="10381304" cy="371649"/>
            <a:chOff x="1763688" y="3097535"/>
            <a:chExt cx="6840760" cy="371649"/>
          </a:xfrm>
        </p:grpSpPr>
        <p:sp>
          <p:nvSpPr>
            <p:cNvPr id="4" name="Rectangle 3">
              <a:extLst>
                <a:ext uri="{FF2B5EF4-FFF2-40B4-BE49-F238E27FC236}">
                  <a16:creationId xmlns:a16="http://schemas.microsoft.com/office/drawing/2014/main" id="{5B186579-5A64-48BF-9AF4-12CE72E050DC}"/>
                </a:ext>
              </a:extLst>
            </p:cNvPr>
            <p:cNvSpPr/>
            <p:nvPr/>
          </p:nvSpPr>
          <p:spPr>
            <a:xfrm rot="10800000">
              <a:off x="1763688"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solidFill>
              </a:endParaRPr>
            </a:p>
          </p:txBody>
        </p:sp>
        <p:sp>
          <p:nvSpPr>
            <p:cNvPr id="5" name="Rectangle 3">
              <a:extLst>
                <a:ext uri="{FF2B5EF4-FFF2-40B4-BE49-F238E27FC236}">
                  <a16:creationId xmlns:a16="http://schemas.microsoft.com/office/drawing/2014/main" id="{5E8C666F-5626-403E-A9BC-F2A22121AC34}"/>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3">
              <a:extLst>
                <a:ext uri="{FF2B5EF4-FFF2-40B4-BE49-F238E27FC236}">
                  <a16:creationId xmlns:a16="http://schemas.microsoft.com/office/drawing/2014/main" id="{4C277913-E364-4118-BE07-6B4C1B389A2C}"/>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3">
              <a:extLst>
                <a:ext uri="{FF2B5EF4-FFF2-40B4-BE49-F238E27FC236}">
                  <a16:creationId xmlns:a16="http://schemas.microsoft.com/office/drawing/2014/main" id="{3586E300-D9A6-41D1-9871-FB0BB9EB7979}"/>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3">
              <a:extLst>
                <a:ext uri="{FF2B5EF4-FFF2-40B4-BE49-F238E27FC236}">
                  <a16:creationId xmlns:a16="http://schemas.microsoft.com/office/drawing/2014/main" id="{53CEB40D-E4F6-47B2-8370-E8615598B6E2}"/>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 name="Group 13">
            <a:extLst>
              <a:ext uri="{FF2B5EF4-FFF2-40B4-BE49-F238E27FC236}">
                <a16:creationId xmlns:a16="http://schemas.microsoft.com/office/drawing/2014/main" id="{DB7C0650-8C34-4C93-A8B8-156D280A7C4B}"/>
              </a:ext>
            </a:extLst>
          </p:cNvPr>
          <p:cNvGrpSpPr/>
          <p:nvPr/>
        </p:nvGrpSpPr>
        <p:grpSpPr>
          <a:xfrm>
            <a:off x="2797520" y="1693840"/>
            <a:ext cx="2444438" cy="1529990"/>
            <a:chOff x="1584354" y="1798147"/>
            <a:chExt cx="2444438" cy="1529990"/>
          </a:xfrm>
        </p:grpSpPr>
        <p:sp>
          <p:nvSpPr>
            <p:cNvPr id="10" name="Rectangle: Rounded Corners 9">
              <a:extLst>
                <a:ext uri="{FF2B5EF4-FFF2-40B4-BE49-F238E27FC236}">
                  <a16:creationId xmlns:a16="http://schemas.microsoft.com/office/drawing/2014/main" id="{89DE3972-61CD-4E6B-BA22-4771EBF58C00}"/>
                </a:ext>
              </a:extLst>
            </p:cNvPr>
            <p:cNvSpPr/>
            <p:nvPr/>
          </p:nvSpPr>
          <p:spPr>
            <a:xfrm>
              <a:off x="1584355" y="1798147"/>
              <a:ext cx="2444437" cy="1321378"/>
            </a:xfrm>
            <a:prstGeom prst="roundRect">
              <a:avLst>
                <a:gd name="adj" fmla="val 584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AA35D811-93D1-4983-82B3-02B942908A68}"/>
                </a:ext>
              </a:extLst>
            </p:cNvPr>
            <p:cNvSpPr/>
            <p:nvPr/>
          </p:nvSpPr>
          <p:spPr>
            <a:xfrm rot="10800000">
              <a:off x="1584354" y="2666850"/>
              <a:ext cx="2444437" cy="452673"/>
            </a:xfrm>
            <a:prstGeom prst="round2Same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819019BA-30C6-49BC-84B4-FAAEE665749E}"/>
                </a:ext>
              </a:extLst>
            </p:cNvPr>
            <p:cNvSpPr/>
            <p:nvPr/>
          </p:nvSpPr>
          <p:spPr>
            <a:xfrm rot="10800000">
              <a:off x="2682071" y="3113479"/>
              <a:ext cx="249004" cy="214658"/>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직사각형 113">
            <a:extLst>
              <a:ext uri="{FF2B5EF4-FFF2-40B4-BE49-F238E27FC236}">
                <a16:creationId xmlns:a16="http://schemas.microsoft.com/office/drawing/2014/main" id="{B9572BFD-3A4D-4BBB-9549-EEF1FF856DD6}"/>
              </a:ext>
            </a:extLst>
          </p:cNvPr>
          <p:cNvSpPr>
            <a:spLocks noChangeArrowheads="1"/>
          </p:cNvSpPr>
          <p:nvPr/>
        </p:nvSpPr>
        <p:spPr bwMode="auto">
          <a:xfrm>
            <a:off x="3283753"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2020</a:t>
            </a:r>
            <a:endParaRPr lang="ko-KR" altLang="en-US" sz="2400" b="1" spc="600" dirty="0">
              <a:solidFill>
                <a:schemeClr val="bg1"/>
              </a:solidFill>
            </a:endParaRPr>
          </a:p>
        </p:txBody>
      </p:sp>
      <p:grpSp>
        <p:nvGrpSpPr>
          <p:cNvPr id="14" name="Group 14">
            <a:extLst>
              <a:ext uri="{FF2B5EF4-FFF2-40B4-BE49-F238E27FC236}">
                <a16:creationId xmlns:a16="http://schemas.microsoft.com/office/drawing/2014/main" id="{B1ED780F-7E74-4A05-B018-88FBA3087C5F}"/>
              </a:ext>
            </a:extLst>
          </p:cNvPr>
          <p:cNvGrpSpPr/>
          <p:nvPr/>
        </p:nvGrpSpPr>
        <p:grpSpPr>
          <a:xfrm rot="10800000">
            <a:off x="713715" y="4509327"/>
            <a:ext cx="2444438" cy="1529990"/>
            <a:chOff x="1584354" y="1798147"/>
            <a:chExt cx="2444438" cy="1529990"/>
          </a:xfrm>
        </p:grpSpPr>
        <p:sp>
          <p:nvSpPr>
            <p:cNvPr id="15" name="Rectangle: Rounded Corners 15">
              <a:extLst>
                <a:ext uri="{FF2B5EF4-FFF2-40B4-BE49-F238E27FC236}">
                  <a16:creationId xmlns:a16="http://schemas.microsoft.com/office/drawing/2014/main" id="{3D6C78C5-E474-4461-8C1F-EDC9D22BCB50}"/>
                </a:ext>
              </a:extLst>
            </p:cNvPr>
            <p:cNvSpPr/>
            <p:nvPr/>
          </p:nvSpPr>
          <p:spPr>
            <a:xfrm>
              <a:off x="1584355" y="1798147"/>
              <a:ext cx="2444437" cy="1321378"/>
            </a:xfrm>
            <a:prstGeom prst="roundRect">
              <a:avLst>
                <a:gd name="adj" fmla="val 5845"/>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Top Corners Rounded 16">
              <a:extLst>
                <a:ext uri="{FF2B5EF4-FFF2-40B4-BE49-F238E27FC236}">
                  <a16:creationId xmlns:a16="http://schemas.microsoft.com/office/drawing/2014/main" id="{77748E98-3E0D-47D2-B1C7-6D07B09E4F31}"/>
                </a:ext>
              </a:extLst>
            </p:cNvPr>
            <p:cNvSpPr/>
            <p:nvPr/>
          </p:nvSpPr>
          <p:spPr>
            <a:xfrm rot="10800000">
              <a:off x="1584354" y="2666850"/>
              <a:ext cx="2444437" cy="452673"/>
            </a:xfrm>
            <a:prstGeom prst="round2Same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7">
              <a:extLst>
                <a:ext uri="{FF2B5EF4-FFF2-40B4-BE49-F238E27FC236}">
                  <a16:creationId xmlns:a16="http://schemas.microsoft.com/office/drawing/2014/main" id="{3616762A-139D-4F6F-9333-D804B4FF316C}"/>
                </a:ext>
              </a:extLst>
            </p:cNvPr>
            <p:cNvSpPr/>
            <p:nvPr/>
          </p:nvSpPr>
          <p:spPr>
            <a:xfrm rot="10800000">
              <a:off x="2682071" y="3113479"/>
              <a:ext cx="249004" cy="214658"/>
            </a:xfrm>
            <a:prstGeom prst="triangle">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직사각형 113">
            <a:extLst>
              <a:ext uri="{FF2B5EF4-FFF2-40B4-BE49-F238E27FC236}">
                <a16:creationId xmlns:a16="http://schemas.microsoft.com/office/drawing/2014/main" id="{372926A3-7A38-4567-8B3F-2CDD632657E5}"/>
              </a:ext>
            </a:extLst>
          </p:cNvPr>
          <p:cNvSpPr>
            <a:spLocks noChangeArrowheads="1"/>
          </p:cNvSpPr>
          <p:nvPr/>
        </p:nvSpPr>
        <p:spPr bwMode="auto">
          <a:xfrm>
            <a:off x="1199948"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2019</a:t>
            </a:r>
            <a:endParaRPr lang="ko-KR" altLang="en-US" sz="2400" b="1" spc="600" dirty="0">
              <a:solidFill>
                <a:schemeClr val="bg1"/>
              </a:solidFill>
            </a:endParaRPr>
          </a:p>
        </p:txBody>
      </p:sp>
      <p:grpSp>
        <p:nvGrpSpPr>
          <p:cNvPr id="19" name="Group 19">
            <a:extLst>
              <a:ext uri="{FF2B5EF4-FFF2-40B4-BE49-F238E27FC236}">
                <a16:creationId xmlns:a16="http://schemas.microsoft.com/office/drawing/2014/main" id="{9D1BC96C-1748-4EFB-98F8-83AA7F6F7BEE}"/>
              </a:ext>
            </a:extLst>
          </p:cNvPr>
          <p:cNvGrpSpPr/>
          <p:nvPr/>
        </p:nvGrpSpPr>
        <p:grpSpPr>
          <a:xfrm rot="10800000">
            <a:off x="4873781" y="4509327"/>
            <a:ext cx="2444438" cy="1529990"/>
            <a:chOff x="1584354" y="1798147"/>
            <a:chExt cx="2444438" cy="1529990"/>
          </a:xfrm>
        </p:grpSpPr>
        <p:sp>
          <p:nvSpPr>
            <p:cNvPr id="20" name="Rectangle: Rounded Corners 20">
              <a:extLst>
                <a:ext uri="{FF2B5EF4-FFF2-40B4-BE49-F238E27FC236}">
                  <a16:creationId xmlns:a16="http://schemas.microsoft.com/office/drawing/2014/main" id="{1868F6CF-8161-42D4-83DA-A0C41BF1D050}"/>
                </a:ext>
              </a:extLst>
            </p:cNvPr>
            <p:cNvSpPr/>
            <p:nvPr/>
          </p:nvSpPr>
          <p:spPr>
            <a:xfrm>
              <a:off x="1584355" y="1798147"/>
              <a:ext cx="2444437" cy="1321378"/>
            </a:xfrm>
            <a:prstGeom prst="roundRect">
              <a:avLst>
                <a:gd name="adj" fmla="val 5845"/>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Top Corners Rounded 21">
              <a:extLst>
                <a:ext uri="{FF2B5EF4-FFF2-40B4-BE49-F238E27FC236}">
                  <a16:creationId xmlns:a16="http://schemas.microsoft.com/office/drawing/2014/main" id="{354D9D7E-3A77-4D5C-BF15-6A7E02DC9F98}"/>
                </a:ext>
              </a:extLst>
            </p:cNvPr>
            <p:cNvSpPr/>
            <p:nvPr/>
          </p:nvSpPr>
          <p:spPr>
            <a:xfrm rot="10800000">
              <a:off x="1584354" y="2666850"/>
              <a:ext cx="2444437" cy="452673"/>
            </a:xfrm>
            <a:prstGeom prst="round2SameRect">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2">
              <a:extLst>
                <a:ext uri="{FF2B5EF4-FFF2-40B4-BE49-F238E27FC236}">
                  <a16:creationId xmlns:a16="http://schemas.microsoft.com/office/drawing/2014/main" id="{FC8C8B51-5C72-4EC9-AAE9-14D8D2ED8375}"/>
                </a:ext>
              </a:extLst>
            </p:cNvPr>
            <p:cNvSpPr/>
            <p:nvPr/>
          </p:nvSpPr>
          <p:spPr>
            <a:xfrm rot="10800000">
              <a:off x="2682071" y="3113479"/>
              <a:ext cx="249004" cy="214658"/>
            </a:xfrm>
            <a:prstGeom prs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직사각형 113">
            <a:extLst>
              <a:ext uri="{FF2B5EF4-FFF2-40B4-BE49-F238E27FC236}">
                <a16:creationId xmlns:a16="http://schemas.microsoft.com/office/drawing/2014/main" id="{5AB44413-28F4-4A79-8F6C-0376B5187EA8}"/>
              </a:ext>
            </a:extLst>
          </p:cNvPr>
          <p:cNvSpPr>
            <a:spLocks noChangeArrowheads="1"/>
          </p:cNvSpPr>
          <p:nvPr/>
        </p:nvSpPr>
        <p:spPr bwMode="auto">
          <a:xfrm>
            <a:off x="5360014"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2021</a:t>
            </a:r>
            <a:endParaRPr lang="ko-KR" altLang="en-US" sz="2400" b="1" spc="600" dirty="0">
              <a:solidFill>
                <a:schemeClr val="bg1"/>
              </a:solidFill>
            </a:endParaRPr>
          </a:p>
        </p:txBody>
      </p:sp>
      <p:grpSp>
        <p:nvGrpSpPr>
          <p:cNvPr id="24" name="Group 24">
            <a:extLst>
              <a:ext uri="{FF2B5EF4-FFF2-40B4-BE49-F238E27FC236}">
                <a16:creationId xmlns:a16="http://schemas.microsoft.com/office/drawing/2014/main" id="{49370FE9-4D81-4CD5-A68A-688FEE2C2BDE}"/>
              </a:ext>
            </a:extLst>
          </p:cNvPr>
          <p:cNvGrpSpPr/>
          <p:nvPr/>
        </p:nvGrpSpPr>
        <p:grpSpPr>
          <a:xfrm rot="10800000">
            <a:off x="9033847" y="4509327"/>
            <a:ext cx="2444438" cy="1529990"/>
            <a:chOff x="1584354" y="1798147"/>
            <a:chExt cx="2444438" cy="1529990"/>
          </a:xfrm>
        </p:grpSpPr>
        <p:sp>
          <p:nvSpPr>
            <p:cNvPr id="25" name="Rectangle: Rounded Corners 25">
              <a:extLst>
                <a:ext uri="{FF2B5EF4-FFF2-40B4-BE49-F238E27FC236}">
                  <a16:creationId xmlns:a16="http://schemas.microsoft.com/office/drawing/2014/main" id="{1A965C81-5A0C-42D9-B371-2A4554A2B3F7}"/>
                </a:ext>
              </a:extLst>
            </p:cNvPr>
            <p:cNvSpPr/>
            <p:nvPr/>
          </p:nvSpPr>
          <p:spPr>
            <a:xfrm>
              <a:off x="1584355" y="1798147"/>
              <a:ext cx="2444437" cy="1321378"/>
            </a:xfrm>
            <a:prstGeom prst="roundRect">
              <a:avLst>
                <a:gd name="adj" fmla="val 5845"/>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Top Corners Rounded 26">
              <a:extLst>
                <a:ext uri="{FF2B5EF4-FFF2-40B4-BE49-F238E27FC236}">
                  <a16:creationId xmlns:a16="http://schemas.microsoft.com/office/drawing/2014/main" id="{718C01CD-6795-4046-AF76-CE0D73E8DECF}"/>
                </a:ext>
              </a:extLst>
            </p:cNvPr>
            <p:cNvSpPr/>
            <p:nvPr/>
          </p:nvSpPr>
          <p:spPr>
            <a:xfrm rot="10800000">
              <a:off x="1584354" y="2666850"/>
              <a:ext cx="2444437" cy="452673"/>
            </a:xfrm>
            <a:prstGeom prst="round2SameRect">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7">
              <a:extLst>
                <a:ext uri="{FF2B5EF4-FFF2-40B4-BE49-F238E27FC236}">
                  <a16:creationId xmlns:a16="http://schemas.microsoft.com/office/drawing/2014/main" id="{7C72DB7F-A128-4876-9C2D-A21626A69CFE}"/>
                </a:ext>
              </a:extLst>
            </p:cNvPr>
            <p:cNvSpPr/>
            <p:nvPr/>
          </p:nvSpPr>
          <p:spPr>
            <a:xfrm rot="10800000">
              <a:off x="2682071" y="3113479"/>
              <a:ext cx="249004" cy="214658"/>
            </a:xfrm>
            <a:prstGeom prs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직사각형 113">
            <a:extLst>
              <a:ext uri="{FF2B5EF4-FFF2-40B4-BE49-F238E27FC236}">
                <a16:creationId xmlns:a16="http://schemas.microsoft.com/office/drawing/2014/main" id="{70BB77FF-D9F8-44AC-90E9-F65DB4C92ECB}"/>
              </a:ext>
            </a:extLst>
          </p:cNvPr>
          <p:cNvSpPr>
            <a:spLocks noChangeArrowheads="1"/>
          </p:cNvSpPr>
          <p:nvPr/>
        </p:nvSpPr>
        <p:spPr bwMode="auto">
          <a:xfrm>
            <a:off x="9520080" y="4732422"/>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2023</a:t>
            </a:r>
            <a:endParaRPr lang="ko-KR" altLang="en-US" sz="2400" b="1" spc="600" dirty="0">
              <a:solidFill>
                <a:schemeClr val="bg1"/>
              </a:solidFill>
            </a:endParaRPr>
          </a:p>
        </p:txBody>
      </p:sp>
      <p:grpSp>
        <p:nvGrpSpPr>
          <p:cNvPr id="29" name="Group 29">
            <a:extLst>
              <a:ext uri="{FF2B5EF4-FFF2-40B4-BE49-F238E27FC236}">
                <a16:creationId xmlns:a16="http://schemas.microsoft.com/office/drawing/2014/main" id="{AAC54C54-A78C-4F95-AE3C-BEF06E4DBC0C}"/>
              </a:ext>
            </a:extLst>
          </p:cNvPr>
          <p:cNvGrpSpPr/>
          <p:nvPr/>
        </p:nvGrpSpPr>
        <p:grpSpPr>
          <a:xfrm>
            <a:off x="6950041" y="1693840"/>
            <a:ext cx="2444438" cy="1529990"/>
            <a:chOff x="1584354" y="1798147"/>
            <a:chExt cx="2444438" cy="1529990"/>
          </a:xfrm>
        </p:grpSpPr>
        <p:sp>
          <p:nvSpPr>
            <p:cNvPr id="30" name="Rectangle: Rounded Corners 30">
              <a:extLst>
                <a:ext uri="{FF2B5EF4-FFF2-40B4-BE49-F238E27FC236}">
                  <a16:creationId xmlns:a16="http://schemas.microsoft.com/office/drawing/2014/main" id="{7B2570AA-C4BC-4D14-83CA-C34BC6490864}"/>
                </a:ext>
              </a:extLst>
            </p:cNvPr>
            <p:cNvSpPr/>
            <p:nvPr/>
          </p:nvSpPr>
          <p:spPr>
            <a:xfrm>
              <a:off x="1584355" y="1798147"/>
              <a:ext cx="2444437" cy="1321378"/>
            </a:xfrm>
            <a:prstGeom prst="roundRect">
              <a:avLst>
                <a:gd name="adj" fmla="val 5845"/>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Top Corners Rounded 31">
              <a:extLst>
                <a:ext uri="{FF2B5EF4-FFF2-40B4-BE49-F238E27FC236}">
                  <a16:creationId xmlns:a16="http://schemas.microsoft.com/office/drawing/2014/main" id="{FC2C88DE-D737-4E18-B0C7-F2893671864B}"/>
                </a:ext>
              </a:extLst>
            </p:cNvPr>
            <p:cNvSpPr/>
            <p:nvPr/>
          </p:nvSpPr>
          <p:spPr>
            <a:xfrm rot="10800000">
              <a:off x="1584354" y="2666850"/>
              <a:ext cx="2444437" cy="452673"/>
            </a:xfrm>
            <a:prstGeom prst="round2SameRect">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2">
              <a:extLst>
                <a:ext uri="{FF2B5EF4-FFF2-40B4-BE49-F238E27FC236}">
                  <a16:creationId xmlns:a16="http://schemas.microsoft.com/office/drawing/2014/main" id="{C7142008-9C45-42A8-889B-BC06C817D24F}"/>
                </a:ext>
              </a:extLst>
            </p:cNvPr>
            <p:cNvSpPr/>
            <p:nvPr/>
          </p:nvSpPr>
          <p:spPr>
            <a:xfrm rot="10800000">
              <a:off x="2682071" y="3113479"/>
              <a:ext cx="249004" cy="214658"/>
            </a:xfrm>
            <a:prstGeom prs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직사각형 113">
            <a:extLst>
              <a:ext uri="{FF2B5EF4-FFF2-40B4-BE49-F238E27FC236}">
                <a16:creationId xmlns:a16="http://schemas.microsoft.com/office/drawing/2014/main" id="{4DD5815A-0B15-4097-8DC9-E74E745C19E0}"/>
              </a:ext>
            </a:extLst>
          </p:cNvPr>
          <p:cNvSpPr>
            <a:spLocks noChangeArrowheads="1"/>
          </p:cNvSpPr>
          <p:nvPr/>
        </p:nvSpPr>
        <p:spPr bwMode="auto">
          <a:xfrm>
            <a:off x="7436274" y="2547507"/>
            <a:ext cx="14719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2022</a:t>
            </a:r>
            <a:endParaRPr lang="ko-KR" altLang="en-US" sz="2400" b="1" spc="600" dirty="0">
              <a:solidFill>
                <a:schemeClr val="bg1"/>
              </a:solidFill>
            </a:endParaRPr>
          </a:p>
        </p:txBody>
      </p:sp>
      <p:cxnSp>
        <p:nvCxnSpPr>
          <p:cNvPr id="34" name="Straight Connector 35">
            <a:extLst>
              <a:ext uri="{FF2B5EF4-FFF2-40B4-BE49-F238E27FC236}">
                <a16:creationId xmlns:a16="http://schemas.microsoft.com/office/drawing/2014/main" id="{4DDB36F5-3F2D-405D-96A0-E53652CE0B31}"/>
              </a:ext>
            </a:extLst>
          </p:cNvPr>
          <p:cNvCxnSpPr>
            <a:cxnSpLocks/>
            <a:stCxn id="12" idx="0"/>
          </p:cNvCxnSpPr>
          <p:nvPr/>
        </p:nvCxnSpPr>
        <p:spPr>
          <a:xfrm>
            <a:off x="4019739" y="3223830"/>
            <a:ext cx="0" cy="6300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9">
            <a:extLst>
              <a:ext uri="{FF2B5EF4-FFF2-40B4-BE49-F238E27FC236}">
                <a16:creationId xmlns:a16="http://schemas.microsoft.com/office/drawing/2014/main" id="{93240CF6-6225-41D4-85FE-ED01F82E5D6F}"/>
              </a:ext>
            </a:extLst>
          </p:cNvPr>
          <p:cNvCxnSpPr>
            <a:cxnSpLocks/>
          </p:cNvCxnSpPr>
          <p:nvPr/>
        </p:nvCxnSpPr>
        <p:spPr>
          <a:xfrm>
            <a:off x="8173770" y="3223830"/>
            <a:ext cx="0" cy="63008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41">
            <a:extLst>
              <a:ext uri="{FF2B5EF4-FFF2-40B4-BE49-F238E27FC236}">
                <a16:creationId xmlns:a16="http://schemas.microsoft.com/office/drawing/2014/main" id="{313C3D13-9E99-4BBB-B330-6F48A2D84D35}"/>
              </a:ext>
            </a:extLst>
          </p:cNvPr>
          <p:cNvCxnSpPr>
            <a:cxnSpLocks/>
          </p:cNvCxnSpPr>
          <p:nvPr/>
        </p:nvCxnSpPr>
        <p:spPr>
          <a:xfrm>
            <a:off x="1935933" y="3994683"/>
            <a:ext cx="0" cy="63008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Straight Connector 42">
            <a:extLst>
              <a:ext uri="{FF2B5EF4-FFF2-40B4-BE49-F238E27FC236}">
                <a16:creationId xmlns:a16="http://schemas.microsoft.com/office/drawing/2014/main" id="{E6762313-AD63-4EF5-BA29-2FE6AEC0B88E}"/>
              </a:ext>
            </a:extLst>
          </p:cNvPr>
          <p:cNvCxnSpPr>
            <a:cxnSpLocks/>
          </p:cNvCxnSpPr>
          <p:nvPr/>
        </p:nvCxnSpPr>
        <p:spPr>
          <a:xfrm>
            <a:off x="6089964" y="3994683"/>
            <a:ext cx="0" cy="6300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43">
            <a:extLst>
              <a:ext uri="{FF2B5EF4-FFF2-40B4-BE49-F238E27FC236}">
                <a16:creationId xmlns:a16="http://schemas.microsoft.com/office/drawing/2014/main" id="{A9B06433-1BA1-4F1D-84C9-F591ACF83183}"/>
              </a:ext>
            </a:extLst>
          </p:cNvPr>
          <p:cNvCxnSpPr>
            <a:cxnSpLocks/>
          </p:cNvCxnSpPr>
          <p:nvPr/>
        </p:nvCxnSpPr>
        <p:spPr>
          <a:xfrm>
            <a:off x="10262103" y="3994683"/>
            <a:ext cx="0" cy="63008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9" name="Group 44">
            <a:extLst>
              <a:ext uri="{FF2B5EF4-FFF2-40B4-BE49-F238E27FC236}">
                <a16:creationId xmlns:a16="http://schemas.microsoft.com/office/drawing/2014/main" id="{2961C628-65B6-46BA-AF9D-69980CD96372}"/>
              </a:ext>
            </a:extLst>
          </p:cNvPr>
          <p:cNvGrpSpPr/>
          <p:nvPr/>
        </p:nvGrpSpPr>
        <p:grpSpPr>
          <a:xfrm>
            <a:off x="886257" y="5222928"/>
            <a:ext cx="2092508" cy="769442"/>
            <a:chOff x="1829656" y="4528906"/>
            <a:chExt cx="2691170" cy="769442"/>
          </a:xfrm>
        </p:grpSpPr>
        <p:sp>
          <p:nvSpPr>
            <p:cNvPr id="40" name="TextBox 39">
              <a:extLst>
                <a:ext uri="{FF2B5EF4-FFF2-40B4-BE49-F238E27FC236}">
                  <a16:creationId xmlns:a16="http://schemas.microsoft.com/office/drawing/2014/main" id="{F00D04BE-9224-4DFA-BC18-C7BE91C3DC78}"/>
                </a:ext>
              </a:extLst>
            </p:cNvPr>
            <p:cNvSpPr txBox="1"/>
            <p:nvPr/>
          </p:nvSpPr>
          <p:spPr>
            <a:xfrm>
              <a:off x="1829656" y="4836683"/>
              <a:ext cx="2691170" cy="461665"/>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Easy to change colors, photos and Text.</a:t>
              </a:r>
              <a:endParaRPr lang="ko-KR" altLang="en-US" sz="1200" dirty="0">
                <a:solidFill>
                  <a:schemeClr val="tx1">
                    <a:lumMod val="85000"/>
                    <a:lumOff val="15000"/>
                  </a:schemeClr>
                </a:solidFill>
                <a:cs typeface="Arial" pitchFamily="34" charset="0"/>
              </a:endParaRPr>
            </a:p>
          </p:txBody>
        </p:sp>
        <p:sp>
          <p:nvSpPr>
            <p:cNvPr id="41" name="TextBox 40">
              <a:extLst>
                <a:ext uri="{FF2B5EF4-FFF2-40B4-BE49-F238E27FC236}">
                  <a16:creationId xmlns:a16="http://schemas.microsoft.com/office/drawing/2014/main" id="{849A7C75-2344-4993-ACD9-F2218BB3B730}"/>
                </a:ext>
              </a:extLst>
            </p:cNvPr>
            <p:cNvSpPr txBox="1"/>
            <p:nvPr/>
          </p:nvSpPr>
          <p:spPr>
            <a:xfrm>
              <a:off x="1829656" y="4528906"/>
              <a:ext cx="2691170" cy="307777"/>
            </a:xfrm>
            <a:prstGeom prst="rect">
              <a:avLst/>
            </a:prstGeom>
            <a:noFill/>
          </p:spPr>
          <p:txBody>
            <a:bodyPr wrap="square" rtlCol="0" anchor="ctr">
              <a:spAutoFit/>
            </a:bodyPr>
            <a:lstStyle/>
            <a:p>
              <a:pPr algn="ctr"/>
              <a:r>
                <a:rPr lang="en-US" altLang="ko-KR" sz="1400" dirty="0">
                  <a:solidFill>
                    <a:schemeClr val="tx1">
                      <a:lumMod val="85000"/>
                      <a:lumOff val="15000"/>
                    </a:schemeClr>
                  </a:solidFill>
                  <a:cs typeface="Arial" pitchFamily="34" charset="0"/>
                </a:rPr>
                <a:t>Your Text  Here</a:t>
              </a:r>
              <a:endParaRPr lang="ko-KR" altLang="en-US" sz="1400" dirty="0">
                <a:solidFill>
                  <a:schemeClr val="tx1">
                    <a:lumMod val="85000"/>
                    <a:lumOff val="15000"/>
                  </a:schemeClr>
                </a:solidFill>
                <a:cs typeface="Arial" pitchFamily="34" charset="0"/>
              </a:endParaRPr>
            </a:p>
          </p:txBody>
        </p:sp>
      </p:grpSp>
      <p:grpSp>
        <p:nvGrpSpPr>
          <p:cNvPr id="42" name="Group 47">
            <a:extLst>
              <a:ext uri="{FF2B5EF4-FFF2-40B4-BE49-F238E27FC236}">
                <a16:creationId xmlns:a16="http://schemas.microsoft.com/office/drawing/2014/main" id="{EC70B55F-FD4C-45B5-91DB-CDE3727A85F3}"/>
              </a:ext>
            </a:extLst>
          </p:cNvPr>
          <p:cNvGrpSpPr/>
          <p:nvPr/>
        </p:nvGrpSpPr>
        <p:grpSpPr>
          <a:xfrm>
            <a:off x="5049518" y="5220555"/>
            <a:ext cx="2092508" cy="769442"/>
            <a:chOff x="1829656" y="4528906"/>
            <a:chExt cx="2691170" cy="769442"/>
          </a:xfrm>
        </p:grpSpPr>
        <p:sp>
          <p:nvSpPr>
            <p:cNvPr id="43" name="TextBox 42">
              <a:extLst>
                <a:ext uri="{FF2B5EF4-FFF2-40B4-BE49-F238E27FC236}">
                  <a16:creationId xmlns:a16="http://schemas.microsoft.com/office/drawing/2014/main" id="{5419C65D-BF5A-451B-A71B-4F82F13C8810}"/>
                </a:ext>
              </a:extLst>
            </p:cNvPr>
            <p:cNvSpPr txBox="1"/>
            <p:nvPr/>
          </p:nvSpPr>
          <p:spPr>
            <a:xfrm>
              <a:off x="1829656" y="4836683"/>
              <a:ext cx="2691170" cy="461665"/>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Easy to change colors, photos and Text.</a:t>
              </a:r>
              <a:endParaRPr lang="ko-KR" altLang="en-US" sz="1200" dirty="0">
                <a:solidFill>
                  <a:schemeClr val="tx1">
                    <a:lumMod val="85000"/>
                    <a:lumOff val="15000"/>
                  </a:schemeClr>
                </a:solidFill>
                <a:cs typeface="Arial" pitchFamily="34" charset="0"/>
              </a:endParaRPr>
            </a:p>
          </p:txBody>
        </p:sp>
        <p:sp>
          <p:nvSpPr>
            <p:cNvPr id="44" name="TextBox 43">
              <a:extLst>
                <a:ext uri="{FF2B5EF4-FFF2-40B4-BE49-F238E27FC236}">
                  <a16:creationId xmlns:a16="http://schemas.microsoft.com/office/drawing/2014/main" id="{125AEB65-DAC4-4E07-A93A-E234B574DF94}"/>
                </a:ext>
              </a:extLst>
            </p:cNvPr>
            <p:cNvSpPr txBox="1"/>
            <p:nvPr/>
          </p:nvSpPr>
          <p:spPr>
            <a:xfrm>
              <a:off x="1829656" y="4528906"/>
              <a:ext cx="2691170" cy="307777"/>
            </a:xfrm>
            <a:prstGeom prst="rect">
              <a:avLst/>
            </a:prstGeom>
            <a:noFill/>
          </p:spPr>
          <p:txBody>
            <a:bodyPr wrap="square" rtlCol="0" anchor="ctr">
              <a:spAutoFit/>
            </a:bodyPr>
            <a:lstStyle/>
            <a:p>
              <a:pPr algn="ctr"/>
              <a:r>
                <a:rPr lang="en-US" altLang="ko-KR" sz="1400" dirty="0">
                  <a:solidFill>
                    <a:schemeClr val="tx1">
                      <a:lumMod val="85000"/>
                      <a:lumOff val="15000"/>
                    </a:schemeClr>
                  </a:solidFill>
                  <a:cs typeface="Arial" pitchFamily="34" charset="0"/>
                </a:rPr>
                <a:t>Your Text  Here</a:t>
              </a:r>
              <a:endParaRPr lang="ko-KR" altLang="en-US" sz="1400" dirty="0">
                <a:solidFill>
                  <a:schemeClr val="tx1">
                    <a:lumMod val="85000"/>
                    <a:lumOff val="15000"/>
                  </a:schemeClr>
                </a:solidFill>
                <a:cs typeface="Arial" pitchFamily="34" charset="0"/>
              </a:endParaRPr>
            </a:p>
          </p:txBody>
        </p:sp>
      </p:grpSp>
      <p:grpSp>
        <p:nvGrpSpPr>
          <p:cNvPr id="45" name="Group 50">
            <a:extLst>
              <a:ext uri="{FF2B5EF4-FFF2-40B4-BE49-F238E27FC236}">
                <a16:creationId xmlns:a16="http://schemas.microsoft.com/office/drawing/2014/main" id="{01B27C78-4CB1-4D8B-84E2-B3F01FF71E9F}"/>
              </a:ext>
            </a:extLst>
          </p:cNvPr>
          <p:cNvGrpSpPr/>
          <p:nvPr/>
        </p:nvGrpSpPr>
        <p:grpSpPr>
          <a:xfrm>
            <a:off x="9212779" y="5218182"/>
            <a:ext cx="2092508" cy="769442"/>
            <a:chOff x="1829656" y="4528906"/>
            <a:chExt cx="2691170" cy="769442"/>
          </a:xfrm>
        </p:grpSpPr>
        <p:sp>
          <p:nvSpPr>
            <p:cNvPr id="46" name="TextBox 45">
              <a:extLst>
                <a:ext uri="{FF2B5EF4-FFF2-40B4-BE49-F238E27FC236}">
                  <a16:creationId xmlns:a16="http://schemas.microsoft.com/office/drawing/2014/main" id="{788A3E14-F270-4127-BDCA-2F8CDAA79DF2}"/>
                </a:ext>
              </a:extLst>
            </p:cNvPr>
            <p:cNvSpPr txBox="1"/>
            <p:nvPr/>
          </p:nvSpPr>
          <p:spPr>
            <a:xfrm>
              <a:off x="1829656" y="4836683"/>
              <a:ext cx="2691170" cy="461665"/>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Easy to change colors, photos and Text.</a:t>
              </a:r>
              <a:endParaRPr lang="ko-KR" altLang="en-US" sz="1200" dirty="0">
                <a:solidFill>
                  <a:schemeClr val="tx1">
                    <a:lumMod val="85000"/>
                    <a:lumOff val="15000"/>
                  </a:schemeClr>
                </a:solidFill>
                <a:cs typeface="Arial" pitchFamily="34" charset="0"/>
              </a:endParaRPr>
            </a:p>
          </p:txBody>
        </p:sp>
        <p:sp>
          <p:nvSpPr>
            <p:cNvPr id="47" name="TextBox 46">
              <a:extLst>
                <a:ext uri="{FF2B5EF4-FFF2-40B4-BE49-F238E27FC236}">
                  <a16:creationId xmlns:a16="http://schemas.microsoft.com/office/drawing/2014/main" id="{4D489CCC-20C1-42D1-9C6D-2482DDC359A1}"/>
                </a:ext>
              </a:extLst>
            </p:cNvPr>
            <p:cNvSpPr txBox="1"/>
            <p:nvPr/>
          </p:nvSpPr>
          <p:spPr>
            <a:xfrm>
              <a:off x="1829656" y="4528906"/>
              <a:ext cx="2691170" cy="307777"/>
            </a:xfrm>
            <a:prstGeom prst="rect">
              <a:avLst/>
            </a:prstGeom>
            <a:noFill/>
          </p:spPr>
          <p:txBody>
            <a:bodyPr wrap="square" rtlCol="0" anchor="ctr">
              <a:spAutoFit/>
            </a:bodyPr>
            <a:lstStyle/>
            <a:p>
              <a:pPr algn="ctr"/>
              <a:r>
                <a:rPr lang="en-US" altLang="ko-KR" sz="1400" dirty="0">
                  <a:solidFill>
                    <a:schemeClr val="tx1">
                      <a:lumMod val="85000"/>
                      <a:lumOff val="15000"/>
                    </a:schemeClr>
                  </a:solidFill>
                  <a:cs typeface="Arial" pitchFamily="34" charset="0"/>
                </a:rPr>
                <a:t>Your Text  Here</a:t>
              </a:r>
              <a:endParaRPr lang="ko-KR" altLang="en-US" sz="1400" dirty="0">
                <a:solidFill>
                  <a:schemeClr val="tx1">
                    <a:lumMod val="85000"/>
                    <a:lumOff val="15000"/>
                  </a:schemeClr>
                </a:solidFill>
                <a:cs typeface="Arial" pitchFamily="34" charset="0"/>
              </a:endParaRPr>
            </a:p>
          </p:txBody>
        </p:sp>
      </p:grpSp>
      <p:grpSp>
        <p:nvGrpSpPr>
          <p:cNvPr id="48" name="Group 53">
            <a:extLst>
              <a:ext uri="{FF2B5EF4-FFF2-40B4-BE49-F238E27FC236}">
                <a16:creationId xmlns:a16="http://schemas.microsoft.com/office/drawing/2014/main" id="{CFEE1078-701B-455F-8AD3-22F56139B7DB}"/>
              </a:ext>
            </a:extLst>
          </p:cNvPr>
          <p:cNvGrpSpPr/>
          <p:nvPr/>
        </p:nvGrpSpPr>
        <p:grpSpPr>
          <a:xfrm>
            <a:off x="2969712" y="1750457"/>
            <a:ext cx="2092508" cy="769442"/>
            <a:chOff x="1829656" y="4528906"/>
            <a:chExt cx="2691170" cy="769442"/>
          </a:xfrm>
        </p:grpSpPr>
        <p:sp>
          <p:nvSpPr>
            <p:cNvPr id="49" name="TextBox 48">
              <a:extLst>
                <a:ext uri="{FF2B5EF4-FFF2-40B4-BE49-F238E27FC236}">
                  <a16:creationId xmlns:a16="http://schemas.microsoft.com/office/drawing/2014/main" id="{B96C10EE-AF44-4695-B5C9-982A4904AF63}"/>
                </a:ext>
              </a:extLst>
            </p:cNvPr>
            <p:cNvSpPr txBox="1"/>
            <p:nvPr/>
          </p:nvSpPr>
          <p:spPr>
            <a:xfrm>
              <a:off x="1829656" y="4836683"/>
              <a:ext cx="2691170" cy="461665"/>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Easy to change colors, photos and Text.</a:t>
              </a:r>
              <a:endParaRPr lang="ko-KR" altLang="en-US" sz="1200" dirty="0">
                <a:solidFill>
                  <a:schemeClr val="tx1">
                    <a:lumMod val="85000"/>
                    <a:lumOff val="15000"/>
                  </a:schemeClr>
                </a:solidFill>
                <a:cs typeface="Arial" pitchFamily="34" charset="0"/>
              </a:endParaRPr>
            </a:p>
          </p:txBody>
        </p:sp>
        <p:sp>
          <p:nvSpPr>
            <p:cNvPr id="50" name="TextBox 49">
              <a:extLst>
                <a:ext uri="{FF2B5EF4-FFF2-40B4-BE49-F238E27FC236}">
                  <a16:creationId xmlns:a16="http://schemas.microsoft.com/office/drawing/2014/main" id="{99C564A6-7C51-4416-BBFB-BB2BEAE09B2C}"/>
                </a:ext>
              </a:extLst>
            </p:cNvPr>
            <p:cNvSpPr txBox="1"/>
            <p:nvPr/>
          </p:nvSpPr>
          <p:spPr>
            <a:xfrm>
              <a:off x="1829656" y="4528906"/>
              <a:ext cx="2691170" cy="307777"/>
            </a:xfrm>
            <a:prstGeom prst="rect">
              <a:avLst/>
            </a:prstGeom>
            <a:noFill/>
          </p:spPr>
          <p:txBody>
            <a:bodyPr wrap="square" rtlCol="0" anchor="ctr">
              <a:spAutoFit/>
            </a:bodyPr>
            <a:lstStyle/>
            <a:p>
              <a:pPr algn="ctr"/>
              <a:r>
                <a:rPr lang="en-US" altLang="ko-KR" sz="1400" dirty="0">
                  <a:solidFill>
                    <a:schemeClr val="tx1">
                      <a:lumMod val="85000"/>
                      <a:lumOff val="15000"/>
                    </a:schemeClr>
                  </a:solidFill>
                  <a:cs typeface="Arial" pitchFamily="34" charset="0"/>
                </a:rPr>
                <a:t>Your Text  Here</a:t>
              </a:r>
              <a:endParaRPr lang="ko-KR" altLang="en-US" sz="1400" dirty="0">
                <a:solidFill>
                  <a:schemeClr val="tx1">
                    <a:lumMod val="85000"/>
                    <a:lumOff val="15000"/>
                  </a:schemeClr>
                </a:solidFill>
                <a:cs typeface="Arial" pitchFamily="34" charset="0"/>
              </a:endParaRPr>
            </a:p>
          </p:txBody>
        </p:sp>
      </p:grpSp>
      <p:grpSp>
        <p:nvGrpSpPr>
          <p:cNvPr id="51" name="Group 56">
            <a:extLst>
              <a:ext uri="{FF2B5EF4-FFF2-40B4-BE49-F238E27FC236}">
                <a16:creationId xmlns:a16="http://schemas.microsoft.com/office/drawing/2014/main" id="{47C272B4-D282-4D9C-96CF-484DC79D5001}"/>
              </a:ext>
            </a:extLst>
          </p:cNvPr>
          <p:cNvGrpSpPr/>
          <p:nvPr/>
        </p:nvGrpSpPr>
        <p:grpSpPr>
          <a:xfrm>
            <a:off x="7132973" y="1748084"/>
            <a:ext cx="2092508" cy="769442"/>
            <a:chOff x="1829656" y="4528906"/>
            <a:chExt cx="2691170" cy="769442"/>
          </a:xfrm>
        </p:grpSpPr>
        <p:sp>
          <p:nvSpPr>
            <p:cNvPr id="52" name="TextBox 51">
              <a:extLst>
                <a:ext uri="{FF2B5EF4-FFF2-40B4-BE49-F238E27FC236}">
                  <a16:creationId xmlns:a16="http://schemas.microsoft.com/office/drawing/2014/main" id="{0ED73961-0AD3-4861-94BF-6BB036ABF4FD}"/>
                </a:ext>
              </a:extLst>
            </p:cNvPr>
            <p:cNvSpPr txBox="1"/>
            <p:nvPr/>
          </p:nvSpPr>
          <p:spPr>
            <a:xfrm>
              <a:off x="1829656" y="4836683"/>
              <a:ext cx="2691170" cy="461665"/>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Easy to change colors, photos and Text.</a:t>
              </a:r>
              <a:endParaRPr lang="ko-KR" altLang="en-US" sz="1200" dirty="0">
                <a:solidFill>
                  <a:schemeClr val="tx1">
                    <a:lumMod val="85000"/>
                    <a:lumOff val="15000"/>
                  </a:schemeClr>
                </a:solidFill>
                <a:cs typeface="Arial" pitchFamily="34" charset="0"/>
              </a:endParaRPr>
            </a:p>
          </p:txBody>
        </p:sp>
        <p:sp>
          <p:nvSpPr>
            <p:cNvPr id="53" name="TextBox 52">
              <a:extLst>
                <a:ext uri="{FF2B5EF4-FFF2-40B4-BE49-F238E27FC236}">
                  <a16:creationId xmlns:a16="http://schemas.microsoft.com/office/drawing/2014/main" id="{3D296AC6-99AB-4F35-9574-39F5413EDB0F}"/>
                </a:ext>
              </a:extLst>
            </p:cNvPr>
            <p:cNvSpPr txBox="1"/>
            <p:nvPr/>
          </p:nvSpPr>
          <p:spPr>
            <a:xfrm>
              <a:off x="1829656" y="4528906"/>
              <a:ext cx="2691170" cy="307777"/>
            </a:xfrm>
            <a:prstGeom prst="rect">
              <a:avLst/>
            </a:prstGeom>
            <a:noFill/>
          </p:spPr>
          <p:txBody>
            <a:bodyPr wrap="square" rtlCol="0" anchor="ctr">
              <a:spAutoFit/>
            </a:bodyPr>
            <a:lstStyle/>
            <a:p>
              <a:pPr algn="ctr"/>
              <a:r>
                <a:rPr lang="en-US" altLang="ko-KR" sz="1400" dirty="0">
                  <a:solidFill>
                    <a:schemeClr val="tx1">
                      <a:lumMod val="85000"/>
                      <a:lumOff val="15000"/>
                    </a:schemeClr>
                  </a:solidFill>
                  <a:cs typeface="Arial" pitchFamily="34" charset="0"/>
                </a:rPr>
                <a:t>Your Text  Here</a:t>
              </a:r>
              <a:endParaRPr lang="ko-KR" altLang="en-US" sz="1400" dirty="0">
                <a:solidFill>
                  <a:schemeClr val="tx1">
                    <a:lumMod val="85000"/>
                    <a:lumOff val="15000"/>
                  </a:schemeClr>
                </a:solidFill>
                <a:cs typeface="Arial" pitchFamily="34" charset="0"/>
              </a:endParaRPr>
            </a:p>
          </p:txBody>
        </p:sp>
      </p:grpSp>
    </p:spTree>
    <p:extLst>
      <p:ext uri="{BB962C8B-B14F-4D97-AF65-F5344CB8AC3E}">
        <p14:creationId xmlns:p14="http://schemas.microsoft.com/office/powerpoint/2010/main" val="3979649407"/>
      </p:ext>
    </p:extLst>
  </p:cSld>
  <p:clrMapOvr>
    <a:masterClrMapping/>
  </p:clrMapOvr>
</p:sld>
</file>

<file path=ppt/theme/theme1.xml><?xml version="1.0" encoding="utf-8"?>
<a:theme xmlns:a="http://schemas.openxmlformats.org/drawingml/2006/main" name="Cover and End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10782</TotalTime>
  <Words>624</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Arial</vt:lpstr>
      <vt:lpstr>Calibri</vt:lpstr>
      <vt:lpstr>Söhne</vt:lpstr>
      <vt:lpstr>Times New Roman</vt:lpstr>
      <vt:lpstr>TimesNewRomanPS-BoldMT</vt:lpstr>
      <vt:lpstr>TimesNewRomanPSMT</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Lực Ngô</cp:lastModifiedBy>
  <cp:revision>117</cp:revision>
  <dcterms:created xsi:type="dcterms:W3CDTF">2020-01-20T05:08:25Z</dcterms:created>
  <dcterms:modified xsi:type="dcterms:W3CDTF">2023-12-07T11:27:55Z</dcterms:modified>
</cp:coreProperties>
</file>