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Nunito Sans Bold" charset="1" panose="00000800000000000000"/>
      <p:regular r:id="rId20"/>
    </p:embeddedFont>
    <p:embeddedFont>
      <p:font typeface="Nunito San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5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5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5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5.png" Type="http://schemas.openxmlformats.org/officeDocument/2006/relationships/image"/><Relationship Id="rId4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1239766">
            <a:off x="10204555" y="2529307"/>
            <a:ext cx="4803408" cy="9761726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724" t="0" r="-724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1239766">
            <a:off x="13861700" y="-7067139"/>
            <a:ext cx="4803408" cy="9761726"/>
            <a:chOff x="0" y="0"/>
            <a:chExt cx="5001260" cy="101638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l="-318" t="0" r="-318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1239766">
            <a:off x="13631718" y="7813878"/>
            <a:ext cx="4803408" cy="9761726"/>
            <a:chOff x="0" y="0"/>
            <a:chExt cx="5001260" cy="101638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l="-318" t="0" r="-318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1239766">
            <a:off x="17138996" y="-1393154"/>
            <a:ext cx="4803408" cy="9761726"/>
            <a:chOff x="0" y="0"/>
            <a:chExt cx="5001260" cy="101638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-46" t="0" r="-46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67882" y="5591233"/>
            <a:ext cx="4565962" cy="1029084"/>
            <a:chOff x="0" y="0"/>
            <a:chExt cx="8491775" cy="19138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491775" cy="1913890"/>
            </a:xfrm>
            <a:custGeom>
              <a:avLst/>
              <a:gdLst/>
              <a:ahLst/>
              <a:cxnLst/>
              <a:rect r="r" b="b" t="t" l="l"/>
              <a:pathLst>
                <a:path h="1913890" w="8491775">
                  <a:moveTo>
                    <a:pt x="8367316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367316" y="0"/>
                  </a:lnTo>
                  <a:cubicBezTo>
                    <a:pt x="8435896" y="0"/>
                    <a:pt x="8491775" y="55880"/>
                    <a:pt x="8491775" y="124460"/>
                  </a:cubicBezTo>
                  <a:lnTo>
                    <a:pt x="8491775" y="1789430"/>
                  </a:lnTo>
                  <a:cubicBezTo>
                    <a:pt x="8491775" y="1858010"/>
                    <a:pt x="8435896" y="1913890"/>
                    <a:pt x="8367316" y="1913890"/>
                  </a:cubicBezTo>
                  <a:close/>
                </a:path>
              </a:pathLst>
            </a:custGeom>
            <a:solidFill>
              <a:srgbClr val="353534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67882" y="3486130"/>
            <a:ext cx="10905233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Moodle Client UI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0172" y="5791740"/>
            <a:ext cx="3741383" cy="56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3"/>
              </a:lnSpc>
              <a:spcBef>
                <a:spcPct val="0"/>
              </a:spcBef>
            </a:pPr>
            <a:r>
              <a:rPr lang="en-US" sz="3252" spc="97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Class 1 - Group 12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865" y="430457"/>
            <a:ext cx="110853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3. Activities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2865" y="2481762"/>
            <a:ext cx="7928451" cy="574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3599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4) More: </a:t>
            </a:r>
          </a:p>
          <a:p>
            <a:pPr algn="l" marL="777238" indent="-388619" lvl="1">
              <a:lnSpc>
                <a:spcPts val="5759"/>
              </a:lnSpc>
              <a:buFont typeface="Arial"/>
              <a:buChar char="•"/>
            </a:pPr>
            <a:r>
              <a:rPr lang="en-US" sz="3599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Features options like "Site subscription" and "Scan QR code."</a:t>
            </a:r>
          </a:p>
          <a:p>
            <a:pPr algn="l" marL="777238" indent="-388619" lvl="1">
              <a:lnSpc>
                <a:spcPts val="5759"/>
              </a:lnSpc>
              <a:buFont typeface="Arial"/>
              <a:buChar char="•"/>
            </a:pPr>
            <a:r>
              <a:rPr lang="en-US" sz="3599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"App settings" button: include adjustments for General, Space usage, Synchronization, Shared files, and About info.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881342" y="677729"/>
            <a:ext cx="4442663" cy="9138988"/>
            <a:chOff x="0" y="0"/>
            <a:chExt cx="15748000" cy="323951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306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528226" y="677729"/>
            <a:ext cx="4442663" cy="9138988"/>
            <a:chOff x="0" y="0"/>
            <a:chExt cx="15748000" cy="323951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-3062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865" y="430457"/>
            <a:ext cx="110853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3. Activities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769494" y="574006"/>
            <a:ext cx="4442663" cy="9138988"/>
            <a:chOff x="0" y="0"/>
            <a:chExt cx="15748000" cy="323951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306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52865" y="2982544"/>
            <a:ext cx="11016629" cy="501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5) User account: </a:t>
            </a:r>
          </a:p>
          <a:p>
            <a:pPr algn="l" marL="777240" indent="-388620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Drawer Layout: Side menu for navigation.</a:t>
            </a:r>
          </a:p>
          <a:p>
            <a:pPr algn="l" marL="777240" indent="-388620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Navigation View: Options for Grades, Files, Badges, Blog entries, Preferences, Switch account, and Log out.</a:t>
            </a:r>
          </a:p>
          <a:p>
            <a:pPr algn="l">
              <a:lnSpc>
                <a:spcPts val="5760"/>
              </a:lnSpc>
            </a:pPr>
          </a:p>
          <a:p>
            <a:pPr algn="l">
              <a:lnSpc>
                <a:spcPts val="576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10853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4. Demo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237523" y="3237023"/>
            <a:ext cx="3812955" cy="3812955"/>
          </a:xfrm>
          <a:custGeom>
            <a:avLst/>
            <a:gdLst/>
            <a:ahLst/>
            <a:cxnLst/>
            <a:rect r="r" b="b" t="t" l="l"/>
            <a:pathLst>
              <a:path h="3812955" w="3812955">
                <a:moveTo>
                  <a:pt x="0" y="0"/>
                </a:moveTo>
                <a:lnTo>
                  <a:pt x="3812954" y="0"/>
                </a:lnTo>
                <a:lnTo>
                  <a:pt x="3812954" y="3812954"/>
                </a:lnTo>
                <a:lnTo>
                  <a:pt x="0" y="381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97697" y="3501184"/>
            <a:ext cx="8782386" cy="1891395"/>
            <a:chOff x="0" y="0"/>
            <a:chExt cx="23193845" cy="4995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193846" cy="4995080"/>
            </a:xfrm>
            <a:custGeom>
              <a:avLst/>
              <a:gdLst/>
              <a:ahLst/>
              <a:cxnLst/>
              <a:rect r="r" b="b" t="t" l="l"/>
              <a:pathLst>
                <a:path h="4995080" w="23193846">
                  <a:moveTo>
                    <a:pt x="23069386" y="4995080"/>
                  </a:moveTo>
                  <a:lnTo>
                    <a:pt x="124460" y="4995080"/>
                  </a:lnTo>
                  <a:cubicBezTo>
                    <a:pt x="55880" y="4995080"/>
                    <a:pt x="0" y="4939200"/>
                    <a:pt x="0" y="487062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069386" y="0"/>
                  </a:lnTo>
                  <a:cubicBezTo>
                    <a:pt x="23137966" y="0"/>
                    <a:pt x="23193846" y="55880"/>
                    <a:pt x="23193846" y="124460"/>
                  </a:cubicBezTo>
                  <a:lnTo>
                    <a:pt x="23193846" y="4870621"/>
                  </a:lnTo>
                  <a:cubicBezTo>
                    <a:pt x="23193846" y="4939200"/>
                    <a:pt x="23137966" y="4995080"/>
                    <a:pt x="23069386" y="4995080"/>
                  </a:cubicBezTo>
                  <a:close/>
                </a:path>
              </a:pathLst>
            </a:custGeom>
            <a:solidFill>
              <a:srgbClr val="353534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30809" y="574006"/>
            <a:ext cx="4442663" cy="9138988"/>
            <a:chOff x="0" y="0"/>
            <a:chExt cx="15748000" cy="323951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2"/>
              <a:stretch>
                <a:fillRect l="-401" t="0" r="-40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173997" y="933450"/>
            <a:ext cx="110853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5. Conclusion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397697" y="6047082"/>
            <a:ext cx="8782386" cy="1891395"/>
            <a:chOff x="0" y="0"/>
            <a:chExt cx="23193845" cy="49950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193846" cy="4995080"/>
            </a:xfrm>
            <a:custGeom>
              <a:avLst/>
              <a:gdLst/>
              <a:ahLst/>
              <a:cxnLst/>
              <a:rect r="r" b="b" t="t" l="l"/>
              <a:pathLst>
                <a:path h="4995080" w="23193846">
                  <a:moveTo>
                    <a:pt x="23069386" y="4995080"/>
                  </a:moveTo>
                  <a:lnTo>
                    <a:pt x="124460" y="4995080"/>
                  </a:lnTo>
                  <a:cubicBezTo>
                    <a:pt x="55880" y="4995080"/>
                    <a:pt x="0" y="4939200"/>
                    <a:pt x="0" y="487062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069386" y="0"/>
                  </a:lnTo>
                  <a:cubicBezTo>
                    <a:pt x="23137966" y="0"/>
                    <a:pt x="23193846" y="55880"/>
                    <a:pt x="23193846" y="124460"/>
                  </a:cubicBezTo>
                  <a:lnTo>
                    <a:pt x="23193846" y="4870621"/>
                  </a:lnTo>
                  <a:cubicBezTo>
                    <a:pt x="23193846" y="4939200"/>
                    <a:pt x="23137966" y="4995080"/>
                    <a:pt x="23069386" y="4995080"/>
                  </a:cubicBezTo>
                  <a:close/>
                </a:path>
              </a:pathLst>
            </a:custGeom>
            <a:solidFill>
              <a:srgbClr val="353534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862938" y="6687979"/>
            <a:ext cx="831714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There are still lots of rooms for improvements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14262" y="4177642"/>
            <a:ext cx="980477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Demonstration of our ability to replicate UI designs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600916" y="1108260"/>
            <a:ext cx="5890541" cy="11971050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-1449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11106" y="3740497"/>
            <a:ext cx="7832894" cy="266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0"/>
              </a:lnSpc>
              <a:spcBef>
                <a:spcPct val="0"/>
              </a:spcBef>
            </a:pPr>
            <a:r>
              <a:rPr lang="en-US" b="true" sz="7664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THANK YOU FOR LISTENING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84399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Table Content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35437"/>
            <a:ext cx="5682002" cy="646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10440"/>
              </a:lnSpc>
              <a:buAutoNum type="arabicPeriod" startAt="1"/>
            </a:pPr>
            <a:r>
              <a:rPr lang="en-US" sz="45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Introduction </a:t>
            </a:r>
          </a:p>
          <a:p>
            <a:pPr algn="l" marL="971550" indent="-485775" lvl="1">
              <a:lnSpc>
                <a:spcPts val="10440"/>
              </a:lnSpc>
              <a:buAutoNum type="arabicPeriod" startAt="1"/>
            </a:pPr>
            <a:r>
              <a:rPr lang="en-US" sz="45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Architecture</a:t>
            </a:r>
          </a:p>
          <a:p>
            <a:pPr algn="l" marL="971550" indent="-485775" lvl="1">
              <a:lnSpc>
                <a:spcPts val="10440"/>
              </a:lnSpc>
              <a:buAutoNum type="arabicPeriod" startAt="1"/>
            </a:pPr>
            <a:r>
              <a:rPr lang="en-US" sz="45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Activities</a:t>
            </a:r>
          </a:p>
          <a:p>
            <a:pPr algn="l" marL="971550" indent="-485775" lvl="1">
              <a:lnSpc>
                <a:spcPts val="10440"/>
              </a:lnSpc>
              <a:buAutoNum type="arabicPeriod" startAt="1"/>
            </a:pPr>
            <a:r>
              <a:rPr lang="en-US" sz="45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Conclusion </a:t>
            </a:r>
          </a:p>
          <a:p>
            <a:pPr algn="l" marL="971550" indent="-485775" lvl="1">
              <a:lnSpc>
                <a:spcPts val="10440"/>
              </a:lnSpc>
              <a:buAutoNum type="arabicPeriod" startAt="1"/>
            </a:pPr>
            <a:r>
              <a:rPr lang="en-US" sz="45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Demo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769494" y="574006"/>
            <a:ext cx="4442663" cy="9138988"/>
            <a:chOff x="0" y="0"/>
            <a:chExt cx="15748000" cy="323951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2"/>
              <a:stretch>
                <a:fillRect l="-401" t="0" r="-40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0618" y="7772885"/>
            <a:ext cx="1685904" cy="1685904"/>
          </a:xfrm>
          <a:custGeom>
            <a:avLst/>
            <a:gdLst/>
            <a:ahLst/>
            <a:cxnLst/>
            <a:rect r="r" b="b" t="t" l="l"/>
            <a:pathLst>
              <a:path h="1685904" w="1685904">
                <a:moveTo>
                  <a:pt x="0" y="0"/>
                </a:moveTo>
                <a:lnTo>
                  <a:pt x="1685904" y="0"/>
                </a:lnTo>
                <a:lnTo>
                  <a:pt x="1685904" y="1685904"/>
                </a:lnTo>
                <a:lnTo>
                  <a:pt x="0" y="1685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38168" y="7772885"/>
            <a:ext cx="2997162" cy="1685904"/>
          </a:xfrm>
          <a:custGeom>
            <a:avLst/>
            <a:gdLst/>
            <a:ahLst/>
            <a:cxnLst/>
            <a:rect r="r" b="b" t="t" l="l"/>
            <a:pathLst>
              <a:path h="1685904" w="2997162">
                <a:moveTo>
                  <a:pt x="0" y="0"/>
                </a:moveTo>
                <a:lnTo>
                  <a:pt x="2997162" y="0"/>
                </a:lnTo>
                <a:lnTo>
                  <a:pt x="2997162" y="1685904"/>
                </a:lnTo>
                <a:lnTo>
                  <a:pt x="0" y="1685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624502"/>
            <a:ext cx="11085303" cy="501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5" indent="-388622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Objective: to replicate the UI of the Moodle app - a learning management system</a:t>
            </a:r>
          </a:p>
          <a:p>
            <a:pPr algn="l" marL="777245" indent="-388622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Scope of project: the UI of the Homepage, Notifications, Calender, Site blog, More, Settings and User tab</a:t>
            </a:r>
          </a:p>
          <a:p>
            <a:pPr algn="l" marL="777245" indent="-388622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Key technologies/ tools: Android Studio, GitHub, Java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103277" y="5200062"/>
            <a:ext cx="1552788" cy="1552788"/>
          </a:xfrm>
          <a:custGeom>
            <a:avLst/>
            <a:gdLst/>
            <a:ahLst/>
            <a:cxnLst/>
            <a:rect r="r" b="b" t="t" l="l"/>
            <a:pathLst>
              <a:path h="1552788" w="1552788">
                <a:moveTo>
                  <a:pt x="0" y="0"/>
                </a:moveTo>
                <a:lnTo>
                  <a:pt x="1552788" y="0"/>
                </a:lnTo>
                <a:lnTo>
                  <a:pt x="1552788" y="1552787"/>
                </a:lnTo>
                <a:lnTo>
                  <a:pt x="0" y="15527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93782" y="5200062"/>
            <a:ext cx="1403326" cy="1403326"/>
          </a:xfrm>
          <a:custGeom>
            <a:avLst/>
            <a:gdLst/>
            <a:ahLst/>
            <a:cxnLst/>
            <a:rect r="r" b="b" t="t" l="l"/>
            <a:pathLst>
              <a:path h="1403326" w="1403326">
                <a:moveTo>
                  <a:pt x="0" y="0"/>
                </a:moveTo>
                <a:lnTo>
                  <a:pt x="1403326" y="0"/>
                </a:lnTo>
                <a:lnTo>
                  <a:pt x="1403326" y="1403326"/>
                </a:lnTo>
                <a:lnTo>
                  <a:pt x="0" y="1403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01614" y="3346769"/>
            <a:ext cx="1403326" cy="1403326"/>
          </a:xfrm>
          <a:custGeom>
            <a:avLst/>
            <a:gdLst/>
            <a:ahLst/>
            <a:cxnLst/>
            <a:rect r="r" b="b" t="t" l="l"/>
            <a:pathLst>
              <a:path h="1403326" w="1403326">
                <a:moveTo>
                  <a:pt x="0" y="0"/>
                </a:moveTo>
                <a:lnTo>
                  <a:pt x="1403327" y="0"/>
                </a:lnTo>
                <a:lnTo>
                  <a:pt x="1403327" y="1403326"/>
                </a:lnTo>
                <a:lnTo>
                  <a:pt x="0" y="14033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89657" y="3206171"/>
            <a:ext cx="1543923" cy="1543923"/>
          </a:xfrm>
          <a:custGeom>
            <a:avLst/>
            <a:gdLst/>
            <a:ahLst/>
            <a:cxnLst/>
            <a:rect r="r" b="b" t="t" l="l"/>
            <a:pathLst>
              <a:path h="1543923" w="1543923">
                <a:moveTo>
                  <a:pt x="0" y="0"/>
                </a:moveTo>
                <a:lnTo>
                  <a:pt x="1543923" y="0"/>
                </a:lnTo>
                <a:lnTo>
                  <a:pt x="1543923" y="1543924"/>
                </a:lnTo>
                <a:lnTo>
                  <a:pt x="0" y="15439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2865" y="430457"/>
            <a:ext cx="110853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1.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865" y="430457"/>
            <a:ext cx="110853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2. Architecture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769494" y="574006"/>
            <a:ext cx="4442663" cy="9138988"/>
            <a:chOff x="0" y="0"/>
            <a:chExt cx="15748000" cy="323951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306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083359" y="7350760"/>
            <a:ext cx="2069796" cy="2069796"/>
          </a:xfrm>
          <a:custGeom>
            <a:avLst/>
            <a:gdLst/>
            <a:ahLst/>
            <a:cxnLst/>
            <a:rect r="r" b="b" t="t" l="l"/>
            <a:pathLst>
              <a:path h="2069796" w="2069796">
                <a:moveTo>
                  <a:pt x="0" y="0"/>
                </a:moveTo>
                <a:lnTo>
                  <a:pt x="2069796" y="0"/>
                </a:lnTo>
                <a:lnTo>
                  <a:pt x="2069796" y="2069796"/>
                </a:lnTo>
                <a:lnTo>
                  <a:pt x="0" y="2069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2865" y="2771422"/>
            <a:ext cx="9365392" cy="3569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1) UI layer overview: </a:t>
            </a:r>
          </a:p>
          <a:p>
            <a:pPr algn="l" marL="777245" indent="-388622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different Activities and Fragments define different tabs</a:t>
            </a:r>
          </a:p>
          <a:p>
            <a:pPr algn="l" marL="777245" indent="-388622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visual structures of the UI  is designed using Android’s XML files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865" y="430457"/>
            <a:ext cx="110853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2. Architecture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769494" y="574006"/>
            <a:ext cx="4442663" cy="9138988"/>
            <a:chOff x="0" y="0"/>
            <a:chExt cx="15748000" cy="323951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306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52865" y="2879611"/>
            <a:ext cx="8555135" cy="357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2) Component reusibility: </a:t>
            </a:r>
          </a:p>
          <a:p>
            <a:pPr algn="l" marL="777338" indent="-388669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reuse custom UI components (icons, buttons, headers,...) to maintain consistency</a:t>
            </a:r>
          </a:p>
          <a:p>
            <a:pPr algn="l" marL="777338" indent="-388669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reuse different fragments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865" y="430457"/>
            <a:ext cx="110853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2. Architecture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8881342" y="677729"/>
            <a:ext cx="4442663" cy="9138988"/>
            <a:chOff x="0" y="0"/>
            <a:chExt cx="15748000" cy="323951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2"/>
              <a:stretch>
                <a:fillRect l="0" t="-3638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528226" y="677729"/>
            <a:ext cx="4442663" cy="9138988"/>
            <a:chOff x="0" y="0"/>
            <a:chExt cx="15748000" cy="323951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-306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752865" y="2918357"/>
            <a:ext cx="7928451" cy="35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3) Design principle: </a:t>
            </a:r>
          </a:p>
          <a:p>
            <a:pPr algn="l" marL="777240" indent="-388620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follow the real Moodle app’s theme and design</a:t>
            </a:r>
          </a:p>
          <a:p>
            <a:pPr algn="l" marL="777240" indent="-388620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maintain visual harmony and consistency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865" y="430457"/>
            <a:ext cx="110853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3. Activities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2865" y="2567940"/>
            <a:ext cx="7928451" cy="501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1) Homepage: </a:t>
            </a:r>
          </a:p>
          <a:p>
            <a:pPr algn="l" marL="777240" indent="-388620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Site Home: Banner image with buttons for 'Course Categories' and 'My Courses.'</a:t>
            </a:r>
          </a:p>
          <a:p>
            <a:pPr algn="l" marL="777240" indent="-388620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Dashboard: Search bar and course list for quick access</a:t>
            </a:r>
          </a:p>
          <a:p>
            <a:pPr algn="l">
              <a:lnSpc>
                <a:spcPts val="5760"/>
              </a:lnSpc>
            </a:pP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881342" y="677729"/>
            <a:ext cx="4442663" cy="9138988"/>
            <a:chOff x="0" y="0"/>
            <a:chExt cx="15748000" cy="323951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306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528226" y="677729"/>
            <a:ext cx="4442663" cy="9138988"/>
            <a:chOff x="0" y="0"/>
            <a:chExt cx="15748000" cy="323951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-3062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865" y="430457"/>
            <a:ext cx="110853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3. Activities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9704" y="2808085"/>
            <a:ext cx="7921613" cy="5741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5"/>
              </a:lnSpc>
            </a:pPr>
            <a:r>
              <a:rPr lang="en-US" sz="3597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2) Notifications and Site blog: </a:t>
            </a:r>
          </a:p>
          <a:p>
            <a:pPr algn="l" marL="776631" indent="-388316" lvl="1">
              <a:lnSpc>
                <a:spcPts val="5755"/>
              </a:lnSpc>
              <a:buFont typeface="Arial"/>
              <a:buChar char="•"/>
            </a:pPr>
            <a:r>
              <a:rPr lang="en-US" sz="3597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Empty State Design: No current notifications or blog entries displayed.</a:t>
            </a:r>
          </a:p>
          <a:p>
            <a:pPr algn="l" marL="776631" indent="-388316" lvl="1">
              <a:lnSpc>
                <a:spcPts val="5755"/>
              </a:lnSpc>
              <a:buFont typeface="Arial"/>
              <a:buChar char="•"/>
            </a:pPr>
            <a:r>
              <a:rPr lang="en-US" sz="3597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Site Blog Button: Includes a button for managing or adding blog entries when available.</a:t>
            </a:r>
          </a:p>
          <a:p>
            <a:pPr algn="l">
              <a:lnSpc>
                <a:spcPts val="5755"/>
              </a:lnSpc>
            </a:pP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881342" y="677729"/>
            <a:ext cx="4442663" cy="9138988"/>
            <a:chOff x="0" y="0"/>
            <a:chExt cx="15748000" cy="323951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306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528226" y="677729"/>
            <a:ext cx="4442663" cy="9138988"/>
            <a:chOff x="0" y="0"/>
            <a:chExt cx="15748000" cy="323951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-3062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1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865" y="430457"/>
            <a:ext cx="1108530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0"/>
              </a:lnSpc>
            </a:pPr>
            <a:r>
              <a:rPr lang="en-US" sz="9000" b="true">
                <a:solidFill>
                  <a:srgbClr val="F8F8F8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3. Activities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2865" y="2608391"/>
            <a:ext cx="8681317" cy="5741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3) Calender: </a:t>
            </a:r>
          </a:p>
          <a:p>
            <a:pPr algn="l" marL="777245" indent="-388622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Filter: Uses drawer layout and navigation view to sort events (site, course, group, user).</a:t>
            </a:r>
          </a:p>
          <a:p>
            <a:pPr algn="l" marL="777245" indent="-388622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F8F8F8"/>
                </a:solidFill>
                <a:latin typeface="Nunito Sans"/>
                <a:ea typeface="Nunito Sans"/>
                <a:cs typeface="Nunito Sans"/>
                <a:sym typeface="Nunito Sans"/>
              </a:rPr>
              <a:t>More: Popup menu for additional controls</a:t>
            </a:r>
          </a:p>
          <a:p>
            <a:pPr algn="l">
              <a:lnSpc>
                <a:spcPts val="5760"/>
              </a:lnSpc>
            </a:pPr>
          </a:p>
          <a:p>
            <a:pPr algn="l">
              <a:lnSpc>
                <a:spcPts val="5760"/>
              </a:lnSpc>
            </a:pP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051257" y="677729"/>
            <a:ext cx="4442663" cy="9138988"/>
            <a:chOff x="0" y="0"/>
            <a:chExt cx="15748000" cy="323951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306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663837" y="677729"/>
            <a:ext cx="4442663" cy="9138988"/>
            <a:chOff x="0" y="0"/>
            <a:chExt cx="15748000" cy="323951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2460" y="801370"/>
              <a:ext cx="14392910" cy="31031180"/>
            </a:xfrm>
            <a:custGeom>
              <a:avLst/>
              <a:gdLst/>
              <a:ahLst/>
              <a:cxnLst/>
              <a:rect r="r" b="b" t="t" l="l"/>
              <a:pathLst>
                <a:path h="31031180" w="14392910">
                  <a:moveTo>
                    <a:pt x="13233401" y="31031180"/>
                  </a:moveTo>
                  <a:lnTo>
                    <a:pt x="1159510" y="31031180"/>
                  </a:lnTo>
                  <a:cubicBezTo>
                    <a:pt x="519430" y="31031180"/>
                    <a:pt x="0" y="30511751"/>
                    <a:pt x="0" y="29871669"/>
                  </a:cubicBezTo>
                  <a:lnTo>
                    <a:pt x="0" y="1159510"/>
                  </a:lnTo>
                  <a:cubicBezTo>
                    <a:pt x="0" y="519430"/>
                    <a:pt x="519430" y="0"/>
                    <a:pt x="1159510" y="0"/>
                  </a:cubicBezTo>
                  <a:lnTo>
                    <a:pt x="13232129" y="0"/>
                  </a:lnTo>
                  <a:cubicBezTo>
                    <a:pt x="13872210" y="0"/>
                    <a:pt x="14391640" y="519430"/>
                    <a:pt x="14391640" y="1159510"/>
                  </a:cubicBezTo>
                  <a:lnTo>
                    <a:pt x="14391640" y="29870398"/>
                  </a:lnTo>
                  <a:cubicBezTo>
                    <a:pt x="14392910" y="30511751"/>
                    <a:pt x="13873479" y="31031180"/>
                    <a:pt x="13233401" y="3103118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-3062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5080" y="0"/>
              <a:ext cx="15748000" cy="32395161"/>
            </a:xfrm>
            <a:custGeom>
              <a:avLst/>
              <a:gdLst/>
              <a:ahLst/>
              <a:cxnLst/>
              <a:rect r="r" b="b" t="t" l="l"/>
              <a:pathLst>
                <a:path h="32395161" w="15748000">
                  <a:moveTo>
                    <a:pt x="0" y="0"/>
                  </a:moveTo>
                  <a:lnTo>
                    <a:pt x="15748000" y="0"/>
                  </a:lnTo>
                  <a:lnTo>
                    <a:pt x="15748000" y="32395161"/>
                  </a:lnTo>
                  <a:lnTo>
                    <a:pt x="0" y="3239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DAGQiOx0XBA</dc:identifier>
  <dcterms:modified xsi:type="dcterms:W3CDTF">2011-08-01T06:04:30Z</dcterms:modified>
  <cp:revision>1</cp:revision>
  <dc:title>Moodle Client UI</dc:title>
</cp:coreProperties>
</file>