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3" r:id="rId2"/>
    <p:sldId id="334" r:id="rId3"/>
    <p:sldId id="335" r:id="rId4"/>
    <p:sldId id="336" r:id="rId5"/>
    <p:sldId id="337" r:id="rId6"/>
    <p:sldId id="338" r:id="rId7"/>
    <p:sldId id="341" r:id="rId8"/>
    <p:sldId id="342" r:id="rId9"/>
    <p:sldId id="340" r:id="rId10"/>
    <p:sldId id="339" r:id="rId11"/>
    <p:sldId id="343" r:id="rId12"/>
    <p:sldId id="344" r:id="rId13"/>
    <p:sldId id="347" r:id="rId14"/>
    <p:sldId id="346" r:id="rId15"/>
    <p:sldId id="357" r:id="rId16"/>
    <p:sldId id="356" r:id="rId17"/>
    <p:sldId id="349" r:id="rId18"/>
    <p:sldId id="351" r:id="rId19"/>
    <p:sldId id="350" r:id="rId20"/>
    <p:sldId id="345" r:id="rId21"/>
    <p:sldId id="352" r:id="rId22"/>
    <p:sldId id="353" r:id="rId23"/>
    <p:sldId id="358" r:id="rId24"/>
    <p:sldId id="3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2EC"/>
    <a:srgbClr val="3C33AC"/>
    <a:srgbClr val="F55848"/>
    <a:srgbClr val="E69226"/>
    <a:srgbClr val="0A0A17"/>
    <a:srgbClr val="21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218" y="840"/>
      </p:cViewPr>
      <p:guideLst>
        <p:guide orient="horz" pos="2160"/>
        <p:guide pos="3840"/>
        <p:guide pos="55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B1A9-0AF2-4F0C-A2C3-30E9CF42BE31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F1207-0138-4F72-920F-978EDD37E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6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6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5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58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06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23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85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10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9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67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4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72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59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71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19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95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9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5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4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4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8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0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8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F683C-531F-84B3-CB82-FAC644B4A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7FE7D-6331-BF3F-2A19-AC849B22C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6367B-7760-67C6-3B66-7D113916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D7A-259C-4843-B6DB-67B3EFAB865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65F5-6FA2-DA92-188D-0AC02DD2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D1FFD-AE8E-1327-4855-17099523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4A9E-D13D-4DB5-BAEF-387795991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9819-CACC-8A71-049E-19D531E8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23FA6-E590-3ED8-9C5A-A8F11A55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D7A-259C-4843-B6DB-67B3EFAB865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58E41F-625C-72EB-3D43-365971C7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3B9B3-F2CD-5D2E-D6BC-8227FD0A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4A9E-D13D-4DB5-BAEF-387795991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5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页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38B7F-6F76-87D8-C66B-DE5FE394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D7A-259C-4843-B6DB-67B3EFAB865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674C8-201A-2EC3-AD07-34DF82E9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B57CD-9504-1B52-91EB-AE4F01C1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4A9E-D13D-4DB5-BAEF-387795991F5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AC8A70B-10E4-006E-3449-A43CAE22BDBA}"/>
              </a:ext>
            </a:extLst>
          </p:cNvPr>
          <p:cNvGrpSpPr/>
          <p:nvPr userDrawn="1"/>
        </p:nvGrpSpPr>
        <p:grpSpPr>
          <a:xfrm rot="5400000">
            <a:off x="9389279" y="-885548"/>
            <a:ext cx="1917173" cy="3688270"/>
            <a:chOff x="0" y="0"/>
            <a:chExt cx="2537314" cy="48813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87364464-CBCD-BD59-0714-F83B9DABBB43}"/>
                </a:ext>
              </a:extLst>
            </p:cNvPr>
            <p:cNvSpPr/>
            <p:nvPr/>
          </p:nvSpPr>
          <p:spPr>
            <a:xfrm>
              <a:off x="1" y="0"/>
              <a:ext cx="2537313" cy="4881300"/>
            </a:xfrm>
            <a:custGeom>
              <a:avLst/>
              <a:gdLst>
                <a:gd name="connsiteX0" fmla="*/ 0 w 2537313"/>
                <a:gd name="connsiteY0" fmla="*/ 0 h 4881300"/>
                <a:gd name="connsiteX1" fmla="*/ 2537313 w 2537313"/>
                <a:gd name="connsiteY1" fmla="*/ 0 h 4881300"/>
                <a:gd name="connsiteX2" fmla="*/ 2489994 w 2537313"/>
                <a:gd name="connsiteY2" fmla="*/ 347266 h 4881300"/>
                <a:gd name="connsiteX3" fmla="*/ 2171700 w 2537313"/>
                <a:gd name="connsiteY3" fmla="*/ 1282700 h 4881300"/>
                <a:gd name="connsiteX4" fmla="*/ 647700 w 2537313"/>
                <a:gd name="connsiteY4" fmla="*/ 2730500 h 4881300"/>
                <a:gd name="connsiteX5" fmla="*/ 49113 w 2537313"/>
                <a:gd name="connsiteY5" fmla="*/ 4624189 h 4881300"/>
                <a:gd name="connsiteX6" fmla="*/ 0 w 2537313"/>
                <a:gd name="connsiteY6" fmla="*/ 4881300 h 48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7313" h="4881300">
                  <a:moveTo>
                    <a:pt x="0" y="0"/>
                  </a:moveTo>
                  <a:lnTo>
                    <a:pt x="2537313" y="0"/>
                  </a:lnTo>
                  <a:lnTo>
                    <a:pt x="2489994" y="347266"/>
                  </a:lnTo>
                  <a:cubicBezTo>
                    <a:pt x="2429405" y="680773"/>
                    <a:pt x="2334684" y="998009"/>
                    <a:pt x="2171700" y="1282700"/>
                  </a:cubicBezTo>
                  <a:cubicBezTo>
                    <a:pt x="1845733" y="1852083"/>
                    <a:pt x="1024467" y="2053167"/>
                    <a:pt x="647700" y="2730500"/>
                  </a:cubicBezTo>
                  <a:cubicBezTo>
                    <a:pt x="365125" y="3238500"/>
                    <a:pt x="193278" y="3910806"/>
                    <a:pt x="49113" y="4624189"/>
                  </a:cubicBezTo>
                  <a:lnTo>
                    <a:pt x="0" y="4881300"/>
                  </a:lnTo>
                  <a:close/>
                </a:path>
              </a:pathLst>
            </a:cu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9277A90-3E62-639B-2143-F366789E7DE5}"/>
                </a:ext>
              </a:extLst>
            </p:cNvPr>
            <p:cNvSpPr/>
            <p:nvPr/>
          </p:nvSpPr>
          <p:spPr>
            <a:xfrm>
              <a:off x="0" y="0"/>
              <a:ext cx="1888900" cy="2991610"/>
            </a:xfrm>
            <a:custGeom>
              <a:avLst/>
              <a:gdLst>
                <a:gd name="connsiteX0" fmla="*/ 0 w 1888900"/>
                <a:gd name="connsiteY0" fmla="*/ 0 h 2991610"/>
                <a:gd name="connsiteX1" fmla="*/ 1888900 w 1888900"/>
                <a:gd name="connsiteY1" fmla="*/ 0 h 2991610"/>
                <a:gd name="connsiteX2" fmla="*/ 1837184 w 1888900"/>
                <a:gd name="connsiteY2" fmla="*/ 192131 h 2991610"/>
                <a:gd name="connsiteX3" fmla="*/ 1612900 w 1888900"/>
                <a:gd name="connsiteY3" fmla="*/ 774700 h 2991610"/>
                <a:gd name="connsiteX4" fmla="*/ 787400 w 1888900"/>
                <a:gd name="connsiteY4" fmla="*/ 1295400 h 2991610"/>
                <a:gd name="connsiteX5" fmla="*/ 596900 w 1888900"/>
                <a:gd name="connsiteY5" fmla="*/ 2362200 h 2991610"/>
                <a:gd name="connsiteX6" fmla="*/ 176610 w 1888900"/>
                <a:gd name="connsiteY6" fmla="*/ 2844006 h 2991610"/>
                <a:gd name="connsiteX7" fmla="*/ 0 w 1888900"/>
                <a:gd name="connsiteY7" fmla="*/ 2991610 h 299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8900" h="2991610">
                  <a:moveTo>
                    <a:pt x="0" y="0"/>
                  </a:moveTo>
                  <a:lnTo>
                    <a:pt x="1888900" y="0"/>
                  </a:lnTo>
                  <a:lnTo>
                    <a:pt x="1837184" y="192131"/>
                  </a:lnTo>
                  <a:cubicBezTo>
                    <a:pt x="1770460" y="422821"/>
                    <a:pt x="1697038" y="623094"/>
                    <a:pt x="1612900" y="774700"/>
                  </a:cubicBezTo>
                  <a:cubicBezTo>
                    <a:pt x="1388533" y="1178983"/>
                    <a:pt x="956733" y="1030817"/>
                    <a:pt x="787400" y="1295400"/>
                  </a:cubicBezTo>
                  <a:cubicBezTo>
                    <a:pt x="618067" y="1559983"/>
                    <a:pt x="793750" y="2027767"/>
                    <a:pt x="596900" y="2362200"/>
                  </a:cubicBezTo>
                  <a:cubicBezTo>
                    <a:pt x="498475" y="2529417"/>
                    <a:pt x="350044" y="2688696"/>
                    <a:pt x="176610" y="2844006"/>
                  </a:cubicBezTo>
                  <a:lnTo>
                    <a:pt x="0" y="2991610"/>
                  </a:lnTo>
                  <a:close/>
                </a:path>
              </a:pathLst>
            </a:cu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ABA5B8A-EADD-3300-30FD-30F06AD829F9}"/>
              </a:ext>
            </a:extLst>
          </p:cNvPr>
          <p:cNvGrpSpPr/>
          <p:nvPr userDrawn="1"/>
        </p:nvGrpSpPr>
        <p:grpSpPr>
          <a:xfrm rot="5400000">
            <a:off x="825178" y="3974779"/>
            <a:ext cx="2058043" cy="3708400"/>
            <a:chOff x="9233678" y="1527380"/>
            <a:chExt cx="2958323" cy="5330621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65A3897-7049-E30C-DC9E-226785BEAFB0}"/>
                </a:ext>
              </a:extLst>
            </p:cNvPr>
            <p:cNvSpPr/>
            <p:nvPr/>
          </p:nvSpPr>
          <p:spPr>
            <a:xfrm>
              <a:off x="9233678" y="1527380"/>
              <a:ext cx="2958322" cy="5330621"/>
            </a:xfrm>
            <a:custGeom>
              <a:avLst/>
              <a:gdLst>
                <a:gd name="connsiteX0" fmla="*/ 2958322 w 2958322"/>
                <a:gd name="connsiteY0" fmla="*/ 0 h 5330621"/>
                <a:gd name="connsiteX1" fmla="*/ 2958322 w 2958322"/>
                <a:gd name="connsiteY1" fmla="*/ 5330621 h 5330621"/>
                <a:gd name="connsiteX2" fmla="*/ 0 w 2958322"/>
                <a:gd name="connsiteY2" fmla="*/ 5330621 h 5330621"/>
                <a:gd name="connsiteX3" fmla="*/ 27592 w 2958322"/>
                <a:gd name="connsiteY3" fmla="*/ 5288658 h 5330621"/>
                <a:gd name="connsiteX4" fmla="*/ 1078722 w 2958322"/>
                <a:gd name="connsiteY4" fmla="*/ 3819321 h 5330621"/>
                <a:gd name="connsiteX5" fmla="*/ 2196322 w 2958322"/>
                <a:gd name="connsiteY5" fmla="*/ 2917621 h 5330621"/>
                <a:gd name="connsiteX6" fmla="*/ 2717022 w 2958322"/>
                <a:gd name="connsiteY6" fmla="*/ 288721 h 5330621"/>
                <a:gd name="connsiteX7" fmla="*/ 2904927 w 2958322"/>
                <a:gd name="connsiteY7" fmla="*/ 45559 h 533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8322" h="5330621">
                  <a:moveTo>
                    <a:pt x="2958322" y="0"/>
                  </a:moveTo>
                  <a:lnTo>
                    <a:pt x="2958322" y="5330621"/>
                  </a:lnTo>
                  <a:lnTo>
                    <a:pt x="0" y="5330621"/>
                  </a:lnTo>
                  <a:lnTo>
                    <a:pt x="27592" y="5288658"/>
                  </a:lnTo>
                  <a:cubicBezTo>
                    <a:pt x="414866" y="4704104"/>
                    <a:pt x="778420" y="4180477"/>
                    <a:pt x="1078722" y="3819321"/>
                  </a:cubicBezTo>
                  <a:cubicBezTo>
                    <a:pt x="1559205" y="3241471"/>
                    <a:pt x="1923272" y="3506054"/>
                    <a:pt x="2196322" y="2917621"/>
                  </a:cubicBezTo>
                  <a:cubicBezTo>
                    <a:pt x="2469372" y="2329188"/>
                    <a:pt x="2416455" y="813654"/>
                    <a:pt x="2717022" y="288721"/>
                  </a:cubicBezTo>
                  <a:cubicBezTo>
                    <a:pt x="2773378" y="190296"/>
                    <a:pt x="2836432" y="110400"/>
                    <a:pt x="2904927" y="45559"/>
                  </a:cubicBezTo>
                  <a:close/>
                </a:path>
              </a:pathLst>
            </a:cu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6D1438C-A4A1-F612-C38D-4BE9953EBF9F}"/>
                </a:ext>
              </a:extLst>
            </p:cNvPr>
            <p:cNvSpPr/>
            <p:nvPr/>
          </p:nvSpPr>
          <p:spPr>
            <a:xfrm>
              <a:off x="9995892" y="3419723"/>
              <a:ext cx="2196109" cy="3438277"/>
            </a:xfrm>
            <a:custGeom>
              <a:avLst/>
              <a:gdLst>
                <a:gd name="connsiteX0" fmla="*/ 2196109 w 2196109"/>
                <a:gd name="connsiteY0" fmla="*/ 0 h 3438277"/>
                <a:gd name="connsiteX1" fmla="*/ 2196109 w 2196109"/>
                <a:gd name="connsiteY1" fmla="*/ 3438277 h 3438277"/>
                <a:gd name="connsiteX2" fmla="*/ 0 w 2196109"/>
                <a:gd name="connsiteY2" fmla="*/ 3438277 h 3438277"/>
                <a:gd name="connsiteX3" fmla="*/ 1787 w 2196109"/>
                <a:gd name="connsiteY3" fmla="*/ 3430339 h 3438277"/>
                <a:gd name="connsiteX4" fmla="*/ 278409 w 2196109"/>
                <a:gd name="connsiteY4" fmla="*/ 2866777 h 3438277"/>
                <a:gd name="connsiteX5" fmla="*/ 1523009 w 2196109"/>
                <a:gd name="connsiteY5" fmla="*/ 2358777 h 3438277"/>
                <a:gd name="connsiteX6" fmla="*/ 1878609 w 2196109"/>
                <a:gd name="connsiteY6" fmla="*/ 466477 h 3438277"/>
                <a:gd name="connsiteX7" fmla="*/ 2133538 w 2196109"/>
                <a:gd name="connsiteY7" fmla="*/ 85984 h 343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6109" h="3438277">
                  <a:moveTo>
                    <a:pt x="2196109" y="0"/>
                  </a:moveTo>
                  <a:lnTo>
                    <a:pt x="2196109" y="3438277"/>
                  </a:lnTo>
                  <a:lnTo>
                    <a:pt x="0" y="3438277"/>
                  </a:lnTo>
                  <a:lnTo>
                    <a:pt x="1787" y="3430339"/>
                  </a:lnTo>
                  <a:cubicBezTo>
                    <a:pt x="58540" y="3210735"/>
                    <a:pt x="141884" y="3014944"/>
                    <a:pt x="278409" y="2866777"/>
                  </a:cubicBezTo>
                  <a:cubicBezTo>
                    <a:pt x="551459" y="2570444"/>
                    <a:pt x="1256309" y="2758827"/>
                    <a:pt x="1523009" y="2358777"/>
                  </a:cubicBezTo>
                  <a:cubicBezTo>
                    <a:pt x="1789709" y="1958727"/>
                    <a:pt x="1542059" y="1008344"/>
                    <a:pt x="1878609" y="466477"/>
                  </a:cubicBezTo>
                  <a:cubicBezTo>
                    <a:pt x="1941712" y="364877"/>
                    <a:pt x="2029967" y="231502"/>
                    <a:pt x="2133538" y="85984"/>
                  </a:cubicBezTo>
                  <a:close/>
                </a:path>
              </a:pathLst>
            </a:cu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1DCD1D0-42B6-E7EB-04D2-FEC0EEF2BE5D}"/>
              </a:ext>
            </a:extLst>
          </p:cNvPr>
          <p:cNvSpPr/>
          <p:nvPr userDrawn="1"/>
        </p:nvSpPr>
        <p:spPr>
          <a:xfrm>
            <a:off x="-165100" y="-111463"/>
            <a:ext cx="1205838" cy="933803"/>
          </a:xfrm>
          <a:prstGeom prst="roundRect">
            <a:avLst>
              <a:gd name="adj" fmla="val 10645"/>
            </a:avLst>
          </a:pr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D23524-E07C-5813-4EA9-75352C55A997}"/>
              </a:ext>
            </a:extLst>
          </p:cNvPr>
          <p:cNvSpPr/>
          <p:nvPr userDrawn="1"/>
        </p:nvSpPr>
        <p:spPr>
          <a:xfrm>
            <a:off x="218047" y="628577"/>
            <a:ext cx="3781242" cy="104436"/>
          </a:xfrm>
          <a:prstGeom prst="roundRect">
            <a:avLst>
              <a:gd name="adj" fmla="val 50000"/>
            </a:avLst>
          </a:prstGeom>
          <a:solidFill>
            <a:srgbClr val="A922E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815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3C33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227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，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81F7462-B454-D9CD-1119-9123DEB0BCE3}"/>
              </a:ext>
            </a:extLst>
          </p:cNvPr>
          <p:cNvGrpSpPr/>
          <p:nvPr userDrawn="1"/>
        </p:nvGrpSpPr>
        <p:grpSpPr>
          <a:xfrm>
            <a:off x="807247" y="3092887"/>
            <a:ext cx="3513983" cy="1204794"/>
            <a:chOff x="870547" y="7238685"/>
            <a:chExt cx="3333750" cy="1143000"/>
          </a:xfrm>
        </p:grpSpPr>
        <p:grpSp>
          <p:nvGrpSpPr>
            <p:cNvPr id="7" name="组合 6" descr="51PPT模板网，幻灯片演示模板及素材免费下载！&#10;51PPT模板网 唯一访问网址：www.51pptmoban.com">
              <a:extLst>
                <a:ext uri="{FF2B5EF4-FFF2-40B4-BE49-F238E27FC236}">
                  <a16:creationId xmlns:a16="http://schemas.microsoft.com/office/drawing/2014/main" id="{CD7781A2-7670-D6F9-A580-785A1DE65734}"/>
                </a:ext>
              </a:extLst>
            </p:cNvPr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2A4D029E-D190-E7B4-70E0-00738435A8A5}"/>
                  </a:ext>
                </a:extLst>
              </p:cNvPr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6A052D9-33D2-05C9-FE3E-8412E8D51A11}"/>
                  </a:ext>
                </a:extLst>
              </p:cNvPr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3D5FF14-27AB-8B0E-C2F9-88E9CD5F9BE2}"/>
                  </a:ext>
                </a:extLst>
              </p:cNvPr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1AC798E-FE52-EC3B-FD0C-BCE3D1C1B704}"/>
                  </a:ext>
                </a:extLst>
              </p:cNvPr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1C016A87-BDD4-1C42-3316-B7A035F0EEFB}"/>
                  </a:ext>
                </a:extLst>
              </p:cNvPr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FDEDDD6-5E44-BA98-3A8F-6302E2250D16}"/>
                  </a:ext>
                </a:extLst>
              </p:cNvPr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2D727A78-EF4B-5F83-27D0-4AD30A854A43}"/>
                    </a:ext>
                  </a:extLst>
                </p:cNvPr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D8312688-AD36-4859-1464-05EE093E5ED5}"/>
                    </a:ext>
                  </a:extLst>
                </p:cNvPr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5CEBDC48-9E45-99AF-B97F-B59AC451A954}"/>
                    </a:ext>
                  </a:extLst>
                </p:cNvPr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BF4A00DA-5CEF-5570-193C-250CC047DF05}"/>
                    </a:ext>
                  </a:extLst>
                </p:cNvPr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7DD8678-13EA-F72A-D083-27B9CF906129}"/>
                  </a:ext>
                </a:extLst>
              </p:cNvPr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BD14739B-AE93-27AC-8F6B-8E4874CBBADB}"/>
                    </a:ext>
                  </a:extLst>
                </p:cNvPr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7E8D5E6-EB10-8395-9D09-57FC8601C6DF}"/>
                    </a:ext>
                  </a:extLst>
                </p:cNvPr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9CA6F38-2E68-8F40-EE35-E5EE46CB7707}"/>
                  </a:ext>
                </a:extLst>
              </p:cNvPr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C8910E4C-545E-B2B4-8952-DE2A9E9F4B28}"/>
                    </a:ext>
                  </a:extLst>
                </p:cNvPr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6C4CFDB-CDEA-CE4C-17EA-0CC7AE0EE6E2}"/>
                    </a:ext>
                  </a:extLst>
                </p:cNvPr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037E21AA-4DE2-74E8-2B9D-5DBC614DD1D1}"/>
                    </a:ext>
                  </a:extLst>
                </p:cNvPr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CB991AAA-E751-57B5-EF10-7DA2B8D67B73}"/>
                    </a:ext>
                  </a:extLst>
                </p:cNvPr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70F2B64C-7F8A-DFBC-4BAB-AFFB9B313D04}"/>
                    </a:ext>
                  </a:extLst>
                </p:cNvPr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658A6536-98F6-83EC-0AC7-A16909C846FF}"/>
                    </a:ext>
                  </a:extLst>
                </p:cNvPr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F107A0A8-E8CB-9036-2C29-A8C9EDAD51DF}"/>
                    </a:ext>
                  </a:extLst>
                </p:cNvPr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7D974A47-522C-A6D9-BAFC-5EF1625E71FD}"/>
                    </a:ext>
                  </a:extLst>
                </p:cNvPr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B13995B-738E-ACBD-B6BE-0426C80CF74F}"/>
                  </a:ext>
                </a:extLst>
              </p:cNvPr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7A556163-D721-AE68-9072-3045DC967237}"/>
                    </a:ext>
                  </a:extLst>
                </p:cNvPr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B5F5FDC2-9A70-F050-F49A-B60AFBAC9CD1}"/>
                    </a:ext>
                  </a:extLst>
                </p:cNvPr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AA099248-1CF1-EB60-4EDC-F13AF85B4E29}"/>
                    </a:ext>
                  </a:extLst>
                </p:cNvPr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59050F47-0621-336E-4DD3-B8DC1273BC6F}"/>
                    </a:ext>
                  </a:extLst>
                </p:cNvPr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C87770F5-089B-B30F-292E-607E8D099FEB}"/>
                  </a:ext>
                </a:extLst>
              </p:cNvPr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" name="矩形 7">
              <a:hlinkClick r:id="rId2"/>
              <a:extLst>
                <a:ext uri="{FF2B5EF4-FFF2-40B4-BE49-F238E27FC236}">
                  <a16:creationId xmlns:a16="http://schemas.microsoft.com/office/drawing/2014/main" id="{7EBE6C0E-6A20-538B-3A17-0396506413C5}"/>
                </a:ext>
              </a:extLst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55E9D02-03E4-2FEA-BE57-F9CC76BFC8A1}"/>
              </a:ext>
            </a:extLst>
          </p:cNvPr>
          <p:cNvSpPr/>
          <p:nvPr userDrawn="1"/>
        </p:nvSpPr>
        <p:spPr>
          <a:xfrm>
            <a:off x="2" y="3832097"/>
            <a:ext cx="12195175" cy="3022731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703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00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289868-6657-1621-9DB1-4F8FABF5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44415-13DB-4072-5DB9-F8EE7228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4630E-1F0F-8FC3-4875-FBEE2CA6F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0D7A-259C-4843-B6DB-67B3EFAB865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9CEF1-4E1F-DE82-B6F9-D43CD87F4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B50CD-1C2A-331D-FC42-4A3F5D2DD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4A9E-D13D-4DB5-BAEF-387795991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3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9B21175-1D64-1341-C6AA-6E7A45BF0A73}"/>
              </a:ext>
            </a:extLst>
          </p:cNvPr>
          <p:cNvSpPr/>
          <p:nvPr/>
        </p:nvSpPr>
        <p:spPr>
          <a:xfrm>
            <a:off x="9233678" y="1527380"/>
            <a:ext cx="2958322" cy="5330621"/>
          </a:xfrm>
          <a:custGeom>
            <a:avLst/>
            <a:gdLst>
              <a:gd name="connsiteX0" fmla="*/ 2958322 w 2958322"/>
              <a:gd name="connsiteY0" fmla="*/ 0 h 5330621"/>
              <a:gd name="connsiteX1" fmla="*/ 2958322 w 2958322"/>
              <a:gd name="connsiteY1" fmla="*/ 5330621 h 5330621"/>
              <a:gd name="connsiteX2" fmla="*/ 0 w 2958322"/>
              <a:gd name="connsiteY2" fmla="*/ 5330621 h 5330621"/>
              <a:gd name="connsiteX3" fmla="*/ 27592 w 2958322"/>
              <a:gd name="connsiteY3" fmla="*/ 5288658 h 5330621"/>
              <a:gd name="connsiteX4" fmla="*/ 1078722 w 2958322"/>
              <a:gd name="connsiteY4" fmla="*/ 3819321 h 5330621"/>
              <a:gd name="connsiteX5" fmla="*/ 2196322 w 2958322"/>
              <a:gd name="connsiteY5" fmla="*/ 2917621 h 5330621"/>
              <a:gd name="connsiteX6" fmla="*/ 2717022 w 2958322"/>
              <a:gd name="connsiteY6" fmla="*/ 288721 h 5330621"/>
              <a:gd name="connsiteX7" fmla="*/ 2904927 w 2958322"/>
              <a:gd name="connsiteY7" fmla="*/ 45559 h 53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8322" h="5330621">
                <a:moveTo>
                  <a:pt x="2958322" y="0"/>
                </a:moveTo>
                <a:lnTo>
                  <a:pt x="2958322" y="5330621"/>
                </a:lnTo>
                <a:lnTo>
                  <a:pt x="0" y="5330621"/>
                </a:lnTo>
                <a:lnTo>
                  <a:pt x="27592" y="5288658"/>
                </a:lnTo>
                <a:cubicBezTo>
                  <a:pt x="414866" y="4704104"/>
                  <a:pt x="778420" y="4180477"/>
                  <a:pt x="1078722" y="3819321"/>
                </a:cubicBezTo>
                <a:cubicBezTo>
                  <a:pt x="1559205" y="3241471"/>
                  <a:pt x="1923272" y="3506054"/>
                  <a:pt x="2196322" y="2917621"/>
                </a:cubicBezTo>
                <a:cubicBezTo>
                  <a:pt x="2469372" y="2329188"/>
                  <a:pt x="2416455" y="813654"/>
                  <a:pt x="2717022" y="288721"/>
                </a:cubicBezTo>
                <a:cubicBezTo>
                  <a:pt x="2773378" y="190296"/>
                  <a:pt x="2836432" y="110400"/>
                  <a:pt x="2904927" y="45559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B8151DC-21ED-3B37-D4BD-9BB0C856ABA6}"/>
              </a:ext>
            </a:extLst>
          </p:cNvPr>
          <p:cNvSpPr/>
          <p:nvPr/>
        </p:nvSpPr>
        <p:spPr>
          <a:xfrm>
            <a:off x="1" y="0"/>
            <a:ext cx="2537313" cy="4881300"/>
          </a:xfrm>
          <a:custGeom>
            <a:avLst/>
            <a:gdLst>
              <a:gd name="connsiteX0" fmla="*/ 0 w 2537313"/>
              <a:gd name="connsiteY0" fmla="*/ 0 h 4881300"/>
              <a:gd name="connsiteX1" fmla="*/ 2537313 w 2537313"/>
              <a:gd name="connsiteY1" fmla="*/ 0 h 4881300"/>
              <a:gd name="connsiteX2" fmla="*/ 2489994 w 2537313"/>
              <a:gd name="connsiteY2" fmla="*/ 347266 h 4881300"/>
              <a:gd name="connsiteX3" fmla="*/ 2171700 w 2537313"/>
              <a:gd name="connsiteY3" fmla="*/ 1282700 h 4881300"/>
              <a:gd name="connsiteX4" fmla="*/ 647700 w 2537313"/>
              <a:gd name="connsiteY4" fmla="*/ 2730500 h 4881300"/>
              <a:gd name="connsiteX5" fmla="*/ 49113 w 2537313"/>
              <a:gd name="connsiteY5" fmla="*/ 4624189 h 4881300"/>
              <a:gd name="connsiteX6" fmla="*/ 0 w 2537313"/>
              <a:gd name="connsiteY6" fmla="*/ 4881300 h 48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313" h="4881300">
                <a:moveTo>
                  <a:pt x="0" y="0"/>
                </a:moveTo>
                <a:lnTo>
                  <a:pt x="2537313" y="0"/>
                </a:lnTo>
                <a:lnTo>
                  <a:pt x="2489994" y="347266"/>
                </a:lnTo>
                <a:cubicBezTo>
                  <a:pt x="2429405" y="680773"/>
                  <a:pt x="2334684" y="998009"/>
                  <a:pt x="2171700" y="1282700"/>
                </a:cubicBezTo>
                <a:cubicBezTo>
                  <a:pt x="1845733" y="1852083"/>
                  <a:pt x="1024467" y="2053167"/>
                  <a:pt x="647700" y="2730500"/>
                </a:cubicBezTo>
                <a:cubicBezTo>
                  <a:pt x="365125" y="3238500"/>
                  <a:pt x="193278" y="3910806"/>
                  <a:pt x="49113" y="4624189"/>
                </a:cubicBezTo>
                <a:lnTo>
                  <a:pt x="0" y="488130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DA2FF4B-41E9-A995-0540-EDE6C357784F}"/>
              </a:ext>
            </a:extLst>
          </p:cNvPr>
          <p:cNvSpPr/>
          <p:nvPr/>
        </p:nvSpPr>
        <p:spPr>
          <a:xfrm>
            <a:off x="2019300" y="-647700"/>
            <a:ext cx="8153400" cy="8153400"/>
          </a:xfrm>
          <a:prstGeom prst="ellipse">
            <a:avLst/>
          </a:prstGeom>
          <a:noFill/>
          <a:ln w="12700" cap="flat" cmpd="sng" algn="ctr">
            <a:solidFill>
              <a:schemeClr val="bg1">
                <a:alpha val="13000"/>
              </a:schemeClr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ABCE88B-6959-E700-D520-2D101F3E026E}"/>
              </a:ext>
            </a:extLst>
          </p:cNvPr>
          <p:cNvSpPr/>
          <p:nvPr/>
        </p:nvSpPr>
        <p:spPr>
          <a:xfrm>
            <a:off x="2922174" y="255174"/>
            <a:ext cx="6347652" cy="6347652"/>
          </a:xfrm>
          <a:prstGeom prst="ellipse">
            <a:avLst/>
          </a:prstGeom>
          <a:noFill/>
          <a:ln w="25400">
            <a:solidFill>
              <a:schemeClr val="bg1">
                <a:alpha val="67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9FCB9A3-B0B4-DE89-1A54-82A6BD9114FD}"/>
              </a:ext>
            </a:extLst>
          </p:cNvPr>
          <p:cNvGrpSpPr/>
          <p:nvPr/>
        </p:nvGrpSpPr>
        <p:grpSpPr>
          <a:xfrm>
            <a:off x="3329379" y="662379"/>
            <a:ext cx="5533242" cy="5567729"/>
            <a:chOff x="2691054" y="1734699"/>
            <a:chExt cx="3807502" cy="38312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2BF537A-02BA-1446-419E-F212D76E0A9E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4BD5E4-207E-5259-B431-9BD8659FDBF7}"/>
                </a:ext>
              </a:extLst>
            </p:cNvPr>
            <p:cNvSpPr/>
            <p:nvPr/>
          </p:nvSpPr>
          <p:spPr>
            <a:xfrm>
              <a:off x="2691054" y="173469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B0C17B8-4C4F-99AD-9907-50F680D7FF34}"/>
              </a:ext>
            </a:extLst>
          </p:cNvPr>
          <p:cNvSpPr/>
          <p:nvPr/>
        </p:nvSpPr>
        <p:spPr>
          <a:xfrm>
            <a:off x="1331519" y="2158831"/>
            <a:ext cx="9528962" cy="2510228"/>
          </a:xfrm>
          <a:prstGeom prst="roundRect">
            <a:avLst>
              <a:gd name="adj" fmla="val 10645"/>
            </a:avLst>
          </a:pr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7" name="组合 26" descr="D:\51PPT模板网\51pptmoban.com\图片001.jpg">
            <a:extLst>
              <a:ext uri="{FF2B5EF4-FFF2-40B4-BE49-F238E27FC236}">
                <a16:creationId xmlns:a16="http://schemas.microsoft.com/office/drawing/2014/main" id="{532F1EA3-82C1-D48D-AFED-1AEFDD17E841}"/>
              </a:ext>
            </a:extLst>
          </p:cNvPr>
          <p:cNvGrpSpPr/>
          <p:nvPr/>
        </p:nvGrpSpPr>
        <p:grpSpPr>
          <a:xfrm>
            <a:off x="9367199" y="5240992"/>
            <a:ext cx="493035" cy="499181"/>
            <a:chOff x="2691054" y="1710969"/>
            <a:chExt cx="3807502" cy="38549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3D61F2F-96A4-47DB-1AEB-46A1FD8064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9596A09-B67E-B507-5F62-225EBB934895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EC3B770-FDEA-F45E-6921-E39EADE60555}"/>
              </a:ext>
            </a:extLst>
          </p:cNvPr>
          <p:cNvSpPr txBox="1"/>
          <p:nvPr/>
        </p:nvSpPr>
        <p:spPr>
          <a:xfrm>
            <a:off x="2676634" y="2329351"/>
            <a:ext cx="6838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  <a:cs typeface="+mn-ea"/>
                <a:sym typeface="+mn-lt"/>
              </a:rPr>
              <a:t>微立体工作汇报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C8E19C2-B454-011E-AC36-4DA16D27AE91}"/>
              </a:ext>
            </a:extLst>
          </p:cNvPr>
          <p:cNvSpPr/>
          <p:nvPr/>
        </p:nvSpPr>
        <p:spPr>
          <a:xfrm>
            <a:off x="1744434" y="3747033"/>
            <a:ext cx="8703129" cy="113970"/>
          </a:xfrm>
          <a:prstGeom prst="roundRect">
            <a:avLst>
              <a:gd name="adj" fmla="val 50000"/>
            </a:avLst>
          </a:prstGeom>
          <a:solidFill>
            <a:srgbClr val="A922E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32F1804-9007-493A-DBBB-41129E764EE4}"/>
              </a:ext>
            </a:extLst>
          </p:cNvPr>
          <p:cNvSpPr txBox="1"/>
          <p:nvPr/>
        </p:nvSpPr>
        <p:spPr>
          <a:xfrm>
            <a:off x="3384358" y="4030947"/>
            <a:ext cx="5423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工作汇报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工作总结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述职演示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工作计划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商务通用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F9BC2B2-5B87-33BB-01C5-77EDEFEBAF94}"/>
              </a:ext>
            </a:extLst>
          </p:cNvPr>
          <p:cNvGrpSpPr/>
          <p:nvPr/>
        </p:nvGrpSpPr>
        <p:grpSpPr>
          <a:xfrm>
            <a:off x="4406416" y="5118486"/>
            <a:ext cx="4172672" cy="277000"/>
            <a:chOff x="4289813" y="5868700"/>
            <a:chExt cx="2252541" cy="277000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702CE38-4B07-BCCA-A261-E6DB85CB5EC8}"/>
                </a:ext>
              </a:extLst>
            </p:cNvPr>
            <p:cNvSpPr txBox="1"/>
            <p:nvPr/>
          </p:nvSpPr>
          <p:spPr>
            <a:xfrm>
              <a:off x="4289813" y="5868701"/>
              <a:ext cx="1312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51PPT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模板网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3184AFE-5583-D3F0-AF91-72667818A4A0}"/>
                </a:ext>
              </a:extLst>
            </p:cNvPr>
            <p:cNvSpPr txBox="1"/>
            <p:nvPr/>
          </p:nvSpPr>
          <p:spPr>
            <a:xfrm>
              <a:off x="5206640" y="5868700"/>
              <a:ext cx="1335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2023.11.30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D8DC700-C94C-A006-2D5F-BC75236AF702}"/>
              </a:ext>
            </a:extLst>
          </p:cNvPr>
          <p:cNvGrpSpPr/>
          <p:nvPr/>
        </p:nvGrpSpPr>
        <p:grpSpPr>
          <a:xfrm>
            <a:off x="3451034" y="5224104"/>
            <a:ext cx="158942" cy="160923"/>
            <a:chOff x="2691054" y="1710969"/>
            <a:chExt cx="3807502" cy="3854962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20F61DC-451B-EC85-54C7-D250566A61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CB6517-C6B1-E462-7BE5-72BD58EC1642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1DDBBD-7F2C-8E87-03B4-4CA218456B36}"/>
              </a:ext>
            </a:extLst>
          </p:cNvPr>
          <p:cNvGrpSpPr/>
          <p:nvPr/>
        </p:nvGrpSpPr>
        <p:grpSpPr>
          <a:xfrm>
            <a:off x="8492845" y="627892"/>
            <a:ext cx="246517" cy="249590"/>
            <a:chOff x="2691054" y="1710969"/>
            <a:chExt cx="3807502" cy="385496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13409F-93AD-2E6A-53CD-14C99063143C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867CC9B-DCAF-5819-E228-38FABB09FFF9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842FECD-2243-85EB-826C-A6587A5B4D51}"/>
              </a:ext>
            </a:extLst>
          </p:cNvPr>
          <p:cNvSpPr/>
          <p:nvPr/>
        </p:nvSpPr>
        <p:spPr>
          <a:xfrm>
            <a:off x="0" y="0"/>
            <a:ext cx="1888900" cy="2991610"/>
          </a:xfrm>
          <a:custGeom>
            <a:avLst/>
            <a:gdLst>
              <a:gd name="connsiteX0" fmla="*/ 0 w 1888900"/>
              <a:gd name="connsiteY0" fmla="*/ 0 h 2991610"/>
              <a:gd name="connsiteX1" fmla="*/ 1888900 w 1888900"/>
              <a:gd name="connsiteY1" fmla="*/ 0 h 2991610"/>
              <a:gd name="connsiteX2" fmla="*/ 1837184 w 1888900"/>
              <a:gd name="connsiteY2" fmla="*/ 192131 h 2991610"/>
              <a:gd name="connsiteX3" fmla="*/ 1612900 w 1888900"/>
              <a:gd name="connsiteY3" fmla="*/ 774700 h 2991610"/>
              <a:gd name="connsiteX4" fmla="*/ 787400 w 1888900"/>
              <a:gd name="connsiteY4" fmla="*/ 1295400 h 2991610"/>
              <a:gd name="connsiteX5" fmla="*/ 596900 w 1888900"/>
              <a:gd name="connsiteY5" fmla="*/ 2362200 h 2991610"/>
              <a:gd name="connsiteX6" fmla="*/ 176610 w 1888900"/>
              <a:gd name="connsiteY6" fmla="*/ 2844006 h 2991610"/>
              <a:gd name="connsiteX7" fmla="*/ 0 w 1888900"/>
              <a:gd name="connsiteY7" fmla="*/ 2991610 h 299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8900" h="2991610">
                <a:moveTo>
                  <a:pt x="0" y="0"/>
                </a:moveTo>
                <a:lnTo>
                  <a:pt x="1888900" y="0"/>
                </a:lnTo>
                <a:lnTo>
                  <a:pt x="1837184" y="192131"/>
                </a:lnTo>
                <a:cubicBezTo>
                  <a:pt x="1770460" y="422821"/>
                  <a:pt x="1697038" y="623094"/>
                  <a:pt x="1612900" y="774700"/>
                </a:cubicBezTo>
                <a:cubicBezTo>
                  <a:pt x="1388533" y="1178983"/>
                  <a:pt x="956733" y="1030817"/>
                  <a:pt x="787400" y="1295400"/>
                </a:cubicBezTo>
                <a:cubicBezTo>
                  <a:pt x="618067" y="1559983"/>
                  <a:pt x="793750" y="2027767"/>
                  <a:pt x="596900" y="2362200"/>
                </a:cubicBezTo>
                <a:cubicBezTo>
                  <a:pt x="498475" y="2529417"/>
                  <a:pt x="350044" y="2688696"/>
                  <a:pt x="176610" y="2844006"/>
                </a:cubicBezTo>
                <a:lnTo>
                  <a:pt x="0" y="299161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48F2140-ECE4-E249-0169-79761827CD99}"/>
              </a:ext>
            </a:extLst>
          </p:cNvPr>
          <p:cNvSpPr/>
          <p:nvPr/>
        </p:nvSpPr>
        <p:spPr>
          <a:xfrm>
            <a:off x="9995892" y="3419723"/>
            <a:ext cx="2196109" cy="3438277"/>
          </a:xfrm>
          <a:custGeom>
            <a:avLst/>
            <a:gdLst>
              <a:gd name="connsiteX0" fmla="*/ 2196109 w 2196109"/>
              <a:gd name="connsiteY0" fmla="*/ 0 h 3438277"/>
              <a:gd name="connsiteX1" fmla="*/ 2196109 w 2196109"/>
              <a:gd name="connsiteY1" fmla="*/ 3438277 h 3438277"/>
              <a:gd name="connsiteX2" fmla="*/ 0 w 2196109"/>
              <a:gd name="connsiteY2" fmla="*/ 3438277 h 3438277"/>
              <a:gd name="connsiteX3" fmla="*/ 1787 w 2196109"/>
              <a:gd name="connsiteY3" fmla="*/ 3430339 h 3438277"/>
              <a:gd name="connsiteX4" fmla="*/ 278409 w 2196109"/>
              <a:gd name="connsiteY4" fmla="*/ 2866777 h 3438277"/>
              <a:gd name="connsiteX5" fmla="*/ 1523009 w 2196109"/>
              <a:gd name="connsiteY5" fmla="*/ 2358777 h 3438277"/>
              <a:gd name="connsiteX6" fmla="*/ 1878609 w 2196109"/>
              <a:gd name="connsiteY6" fmla="*/ 466477 h 3438277"/>
              <a:gd name="connsiteX7" fmla="*/ 2133538 w 2196109"/>
              <a:gd name="connsiteY7" fmla="*/ 85984 h 343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109" h="3438277">
                <a:moveTo>
                  <a:pt x="2196109" y="0"/>
                </a:moveTo>
                <a:lnTo>
                  <a:pt x="2196109" y="3438277"/>
                </a:lnTo>
                <a:lnTo>
                  <a:pt x="0" y="3438277"/>
                </a:lnTo>
                <a:lnTo>
                  <a:pt x="1787" y="3430339"/>
                </a:lnTo>
                <a:cubicBezTo>
                  <a:pt x="58540" y="3210735"/>
                  <a:pt x="141884" y="3014944"/>
                  <a:pt x="278409" y="2866777"/>
                </a:cubicBezTo>
                <a:cubicBezTo>
                  <a:pt x="551459" y="2570444"/>
                  <a:pt x="1256309" y="2758827"/>
                  <a:pt x="1523009" y="2358777"/>
                </a:cubicBezTo>
                <a:cubicBezTo>
                  <a:pt x="1789709" y="1958727"/>
                  <a:pt x="1542059" y="1008344"/>
                  <a:pt x="1878609" y="466477"/>
                </a:cubicBezTo>
                <a:cubicBezTo>
                  <a:pt x="1941712" y="364877"/>
                  <a:pt x="2029967" y="231502"/>
                  <a:pt x="2133538" y="85984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4323BC-00E4-F31F-5968-3D78E3933C1F}"/>
              </a:ext>
            </a:extLst>
          </p:cNvPr>
          <p:cNvSpPr txBox="1"/>
          <p:nvPr/>
        </p:nvSpPr>
        <p:spPr>
          <a:xfrm>
            <a:off x="4480012" y="813538"/>
            <a:ext cx="3246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gradFill>
                  <a:gsLst>
                    <a:gs pos="0">
                      <a:srgbClr val="3C33AC">
                        <a:alpha val="34000"/>
                      </a:srgbClr>
                    </a:gs>
                    <a:gs pos="86000">
                      <a:srgbClr val="3C33AC">
                        <a:alpha val="0"/>
                      </a:srgbClr>
                    </a:gs>
                  </a:gsLst>
                  <a:lin ang="5400000" scaled="1"/>
                </a:gradFill>
                <a:latin typeface="联想小新潮酷体" panose="02010604000000000000" pitchFamily="2" charset="-122"/>
                <a:ea typeface="联想小新潮酷体" panose="02010604000000000000" pitchFamily="2" charset="-122"/>
                <a:cs typeface="+mn-ea"/>
                <a:sym typeface="+mn-lt"/>
              </a:rPr>
              <a:t>202X</a:t>
            </a:r>
            <a:endParaRPr lang="zh-CN" altLang="en-US" sz="9600" dirty="0">
              <a:gradFill>
                <a:gsLst>
                  <a:gs pos="0">
                    <a:srgbClr val="3C33AC">
                      <a:alpha val="34000"/>
                    </a:srgbClr>
                  </a:gs>
                  <a:gs pos="86000">
                    <a:srgbClr val="3C33AC">
                      <a:alpha val="0"/>
                    </a:srgbClr>
                  </a:gs>
                </a:gsLst>
                <a:lin ang="5400000" scaled="1"/>
              </a:gradFill>
              <a:latin typeface="联想小新潮酷体" panose="02010604000000000000" pitchFamily="2" charset="-122"/>
              <a:ea typeface="联想小新潮酷体" panose="02010604000000000000" pitchFamily="2" charset="-122"/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6D7AEF7-EF70-3258-C74A-C133BB126B7B}"/>
              </a:ext>
            </a:extLst>
          </p:cNvPr>
          <p:cNvSpPr/>
          <p:nvPr/>
        </p:nvSpPr>
        <p:spPr>
          <a:xfrm>
            <a:off x="5054541" y="1773444"/>
            <a:ext cx="2082917" cy="461664"/>
          </a:xfrm>
          <a:prstGeom prst="roundRect">
            <a:avLst>
              <a:gd name="adj" fmla="val 50000"/>
            </a:avLst>
          </a:prstGeom>
          <a:solidFill>
            <a:srgbClr val="F55848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D67555-21C8-D4D1-B5F4-D2AB984CC4BD}"/>
              </a:ext>
            </a:extLst>
          </p:cNvPr>
          <p:cNvSpPr txBox="1"/>
          <p:nvPr/>
        </p:nvSpPr>
        <p:spPr>
          <a:xfrm>
            <a:off x="5548414" y="181961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第四季度</a:t>
            </a:r>
          </a:p>
        </p:txBody>
      </p:sp>
    </p:spTree>
    <p:extLst>
      <p:ext uri="{BB962C8B-B14F-4D97-AF65-F5344CB8AC3E}">
        <p14:creationId xmlns:p14="http://schemas.microsoft.com/office/powerpoint/2010/main" val="39471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 descr="D:\51PPT模板网\51pptmoban.com\图片001.jpg">
            <a:extLst>
              <a:ext uri="{FF2B5EF4-FFF2-40B4-BE49-F238E27FC236}">
                <a16:creationId xmlns:a16="http://schemas.microsoft.com/office/drawing/2014/main" id="{87D057D4-9F9A-B417-7652-FF27B476E25A}"/>
              </a:ext>
            </a:extLst>
          </p:cNvPr>
          <p:cNvSpPr/>
          <p:nvPr/>
        </p:nvSpPr>
        <p:spPr>
          <a:xfrm>
            <a:off x="874713" y="1524000"/>
            <a:ext cx="4941887" cy="3810000"/>
          </a:xfrm>
          <a:prstGeom prst="roundRect">
            <a:avLst>
              <a:gd name="adj" fmla="val 8334"/>
            </a:avLst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728D44-634C-37EB-7550-1AD19AC03AEF}"/>
              </a:ext>
            </a:extLst>
          </p:cNvPr>
          <p:cNvSpPr/>
          <p:nvPr/>
        </p:nvSpPr>
        <p:spPr>
          <a:xfrm>
            <a:off x="4762500" y="1924110"/>
            <a:ext cx="6554788" cy="666690"/>
          </a:xfrm>
          <a:prstGeom prst="roundRect">
            <a:avLst>
              <a:gd name="adj" fmla="val 23573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B0A114-A6B2-D933-6735-49995557447F}"/>
              </a:ext>
            </a:extLst>
          </p:cNvPr>
          <p:cNvGrpSpPr/>
          <p:nvPr/>
        </p:nvGrpSpPr>
        <p:grpSpPr>
          <a:xfrm>
            <a:off x="6375401" y="2098272"/>
            <a:ext cx="4941886" cy="1660808"/>
            <a:chOff x="283598" y="1906534"/>
            <a:chExt cx="4941886" cy="166080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76281C6-D588-5E5A-FF9B-0AA75D30871B}"/>
                </a:ext>
              </a:extLst>
            </p:cNvPr>
            <p:cNvSpPr txBox="1"/>
            <p:nvPr/>
          </p:nvSpPr>
          <p:spPr>
            <a:xfrm>
              <a:off x="283598" y="2573224"/>
              <a:ext cx="494188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200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5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分钟之内。此处添加详细文本描述，建议与标题相关并符合整体语言风格，语言描述尽量简洁生动。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B5D5FD-2DA1-D1ED-EF53-6C0ED54A27A8}"/>
                </a:ext>
              </a:extLst>
            </p:cNvPr>
            <p:cNvSpPr txBox="1"/>
            <p:nvPr/>
          </p:nvSpPr>
          <p:spPr>
            <a:xfrm>
              <a:off x="283599" y="1906534"/>
              <a:ext cx="3352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2000" dirty="0">
                  <a:sym typeface="HarmonyOS Sans SC Light" panose="00000400000000000000" pitchFamily="2" charset="-122"/>
                </a:rPr>
                <a:t>单击此处添加标题文本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FB346D9-A6A3-9C06-2895-865D6AEE2B11}"/>
              </a:ext>
            </a:extLst>
          </p:cNvPr>
          <p:cNvSpPr txBox="1"/>
          <p:nvPr/>
        </p:nvSpPr>
        <p:spPr>
          <a:xfrm>
            <a:off x="192278" y="-40174"/>
            <a:ext cx="821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C46BC2-501C-0D65-C9A7-E3D328E8679E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0CB7C3-E09E-A1D6-0EE2-B8E6EB249764}"/>
              </a:ext>
            </a:extLst>
          </p:cNvPr>
          <p:cNvSpPr txBox="1"/>
          <p:nvPr/>
        </p:nvSpPr>
        <p:spPr>
          <a:xfrm>
            <a:off x="6703713" y="4054331"/>
            <a:ext cx="3903327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C24A7B5-819D-C609-D147-61242AA478A2}"/>
              </a:ext>
            </a:extLst>
          </p:cNvPr>
          <p:cNvSpPr/>
          <p:nvPr/>
        </p:nvSpPr>
        <p:spPr>
          <a:xfrm>
            <a:off x="6467476" y="4134820"/>
            <a:ext cx="185738" cy="185738"/>
          </a:xfrm>
          <a:prstGeom prst="ellipse">
            <a:avLst/>
          </a:pr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88AC94-7386-C9D4-5BA3-CFE2DFE375EA}"/>
              </a:ext>
            </a:extLst>
          </p:cNvPr>
          <p:cNvSpPr txBox="1"/>
          <p:nvPr/>
        </p:nvSpPr>
        <p:spPr>
          <a:xfrm>
            <a:off x="6703713" y="4801547"/>
            <a:ext cx="3903327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53D41CE-5450-9075-5BA1-A18BA33EF5CC}"/>
              </a:ext>
            </a:extLst>
          </p:cNvPr>
          <p:cNvSpPr/>
          <p:nvPr/>
        </p:nvSpPr>
        <p:spPr>
          <a:xfrm>
            <a:off x="6467476" y="4882036"/>
            <a:ext cx="185738" cy="185738"/>
          </a:xfrm>
          <a:prstGeom prst="ellipse">
            <a:avLst/>
          </a:prstGeom>
          <a:solidFill>
            <a:srgbClr val="A922E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83A119B-565C-E951-046F-54ED7095C1EF}"/>
              </a:ext>
            </a:extLst>
          </p:cNvPr>
          <p:cNvCxnSpPr/>
          <p:nvPr/>
        </p:nvCxnSpPr>
        <p:spPr>
          <a:xfrm>
            <a:off x="6467476" y="4693920"/>
            <a:ext cx="48498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2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1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9FE0B9-C512-6639-364D-546F114352B9}"/>
              </a:ext>
            </a:extLst>
          </p:cNvPr>
          <p:cNvGrpSpPr/>
          <p:nvPr/>
        </p:nvGrpSpPr>
        <p:grpSpPr>
          <a:xfrm>
            <a:off x="4246785" y="1801916"/>
            <a:ext cx="3698430" cy="3205554"/>
            <a:chOff x="4246785" y="1801916"/>
            <a:chExt cx="3698430" cy="3205554"/>
          </a:xfrm>
        </p:grpSpPr>
        <p:sp>
          <p:nvSpPr>
            <p:cNvPr id="3" name="-多边形">
              <a:extLst>
                <a:ext uri="{FF2B5EF4-FFF2-40B4-BE49-F238E27FC236}">
                  <a16:creationId xmlns:a16="http://schemas.microsoft.com/office/drawing/2014/main" id="{58348775-5BF4-E61E-CA99-165401E6050F}"/>
                </a:ext>
              </a:extLst>
            </p:cNvPr>
            <p:cNvSpPr/>
            <p:nvPr/>
          </p:nvSpPr>
          <p:spPr bwMode="auto">
            <a:xfrm>
              <a:off x="4246785" y="1801917"/>
              <a:ext cx="1848844" cy="3205553"/>
            </a:xfrm>
            <a:custGeom>
              <a:avLst/>
              <a:gdLst>
                <a:gd name="T0" fmla="*/ 2487 w 2487"/>
                <a:gd name="T1" fmla="*/ 1477 h 4312"/>
                <a:gd name="T2" fmla="*/ 1634 w 2487"/>
                <a:gd name="T3" fmla="*/ 0 h 4312"/>
                <a:gd name="T4" fmla="*/ 0 w 2487"/>
                <a:gd name="T5" fmla="*/ 2835 h 4312"/>
                <a:gd name="T6" fmla="*/ 848 w 2487"/>
                <a:gd name="T7" fmla="*/ 4312 h 4312"/>
                <a:gd name="T8" fmla="*/ 1703 w 2487"/>
                <a:gd name="T9" fmla="*/ 2838 h 4312"/>
                <a:gd name="T10" fmla="*/ 2487 w 2487"/>
                <a:gd name="T11" fmla="*/ 1477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7" h="4312">
                  <a:moveTo>
                    <a:pt x="2487" y="1477"/>
                  </a:moveTo>
                  <a:lnTo>
                    <a:pt x="1634" y="0"/>
                  </a:lnTo>
                  <a:lnTo>
                    <a:pt x="0" y="2835"/>
                  </a:lnTo>
                  <a:lnTo>
                    <a:pt x="848" y="4312"/>
                  </a:lnTo>
                  <a:lnTo>
                    <a:pt x="1703" y="2838"/>
                  </a:lnTo>
                  <a:lnTo>
                    <a:pt x="2487" y="147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2BFE5"/>
                </a:gs>
                <a:gs pos="0">
                  <a:schemeClr val="bg1"/>
                </a:gs>
              </a:gsLst>
              <a:lin ang="9600000" scaled="0"/>
              <a:tileRect/>
            </a:gradFill>
            <a:ln w="12700">
              <a:gradFill>
                <a:gsLst>
                  <a:gs pos="15000">
                    <a:srgbClr val="A4A1D9"/>
                  </a:gs>
                  <a:gs pos="100000">
                    <a:srgbClr val="3C33AC">
                      <a:alpha val="0"/>
                    </a:srgbClr>
                  </a:gs>
                </a:gsLst>
                <a:lin ang="5400000" scaled="1"/>
              </a:gradFill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-多边形">
              <a:extLst>
                <a:ext uri="{FF2B5EF4-FFF2-40B4-BE49-F238E27FC236}">
                  <a16:creationId xmlns:a16="http://schemas.microsoft.com/office/drawing/2014/main" id="{20B513D6-577E-BEB6-E121-1655097F50A6}"/>
                </a:ext>
              </a:extLst>
            </p:cNvPr>
            <p:cNvSpPr/>
            <p:nvPr/>
          </p:nvSpPr>
          <p:spPr bwMode="auto">
            <a:xfrm>
              <a:off x="4877191" y="3909464"/>
              <a:ext cx="3068024" cy="1098006"/>
            </a:xfrm>
            <a:custGeom>
              <a:avLst/>
              <a:gdLst>
                <a:gd name="T0" fmla="*/ 855 w 4127"/>
                <a:gd name="T1" fmla="*/ 3 h 1477"/>
                <a:gd name="T2" fmla="*/ 0 w 4127"/>
                <a:gd name="T3" fmla="*/ 1477 h 1477"/>
                <a:gd name="T4" fmla="*/ 3279 w 4127"/>
                <a:gd name="T5" fmla="*/ 1477 h 1477"/>
                <a:gd name="T6" fmla="*/ 4127 w 4127"/>
                <a:gd name="T7" fmla="*/ 0 h 1477"/>
                <a:gd name="T8" fmla="*/ 2423 w 4127"/>
                <a:gd name="T9" fmla="*/ 3 h 1477"/>
                <a:gd name="T10" fmla="*/ 855 w 4127"/>
                <a:gd name="T11" fmla="*/ 3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7" h="1477">
                  <a:moveTo>
                    <a:pt x="855" y="3"/>
                  </a:moveTo>
                  <a:lnTo>
                    <a:pt x="0" y="1477"/>
                  </a:lnTo>
                  <a:lnTo>
                    <a:pt x="3279" y="1477"/>
                  </a:lnTo>
                  <a:lnTo>
                    <a:pt x="4127" y="0"/>
                  </a:lnTo>
                  <a:lnTo>
                    <a:pt x="2423" y="3"/>
                  </a:lnTo>
                  <a:lnTo>
                    <a:pt x="855" y="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2BFE5"/>
                </a:gs>
                <a:gs pos="0">
                  <a:schemeClr val="bg1"/>
                </a:gs>
              </a:gsLst>
              <a:lin ang="9600000" scaled="0"/>
              <a:tileRect/>
            </a:gradFill>
            <a:ln w="12700">
              <a:gradFill>
                <a:gsLst>
                  <a:gs pos="15000">
                    <a:srgbClr val="A4A1D9"/>
                  </a:gs>
                  <a:gs pos="100000">
                    <a:srgbClr val="3C33AC">
                      <a:alpha val="0"/>
                    </a:srgbClr>
                  </a:gs>
                </a:gsLst>
                <a:lin ang="5400000" scaled="1"/>
              </a:gradFill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" name="多边形">
              <a:extLst>
                <a:ext uri="{FF2B5EF4-FFF2-40B4-BE49-F238E27FC236}">
                  <a16:creationId xmlns:a16="http://schemas.microsoft.com/office/drawing/2014/main" id="{7DD83266-30EA-3281-C0E4-7516D58D4AFE}"/>
                </a:ext>
              </a:extLst>
            </p:cNvPr>
            <p:cNvSpPr/>
            <p:nvPr/>
          </p:nvSpPr>
          <p:spPr bwMode="auto">
            <a:xfrm>
              <a:off x="5461506" y="1801916"/>
              <a:ext cx="2483709" cy="2109778"/>
            </a:xfrm>
            <a:custGeom>
              <a:avLst/>
              <a:gdLst>
                <a:gd name="T0" fmla="*/ 0 w 3341"/>
                <a:gd name="T1" fmla="*/ 0 h 2838"/>
                <a:gd name="T2" fmla="*/ 853 w 3341"/>
                <a:gd name="T3" fmla="*/ 1477 h 2838"/>
                <a:gd name="T4" fmla="*/ 1637 w 3341"/>
                <a:gd name="T5" fmla="*/ 2838 h 2838"/>
                <a:gd name="T6" fmla="*/ 3341 w 3341"/>
                <a:gd name="T7" fmla="*/ 2835 h 2838"/>
                <a:gd name="T8" fmla="*/ 1704 w 3341"/>
                <a:gd name="T9" fmla="*/ 0 h 2838"/>
                <a:gd name="T10" fmla="*/ 0 w 3341"/>
                <a:gd name="T11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1" h="2838">
                  <a:moveTo>
                    <a:pt x="0" y="0"/>
                  </a:moveTo>
                  <a:lnTo>
                    <a:pt x="853" y="1477"/>
                  </a:lnTo>
                  <a:lnTo>
                    <a:pt x="1637" y="2838"/>
                  </a:lnTo>
                  <a:lnTo>
                    <a:pt x="3341" y="2835"/>
                  </a:lnTo>
                  <a:lnTo>
                    <a:pt x="1704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2BFE5"/>
                </a:gs>
                <a:gs pos="0">
                  <a:schemeClr val="bg1"/>
                </a:gs>
              </a:gsLst>
              <a:lin ang="9600000" scaled="0"/>
              <a:tileRect/>
            </a:gradFill>
            <a:ln w="12700">
              <a:gradFill>
                <a:gsLst>
                  <a:gs pos="15000">
                    <a:srgbClr val="A4A1D9"/>
                  </a:gs>
                  <a:gs pos="100000">
                    <a:srgbClr val="3C33AC">
                      <a:alpha val="0"/>
                    </a:srgbClr>
                  </a:gs>
                </a:gsLst>
                <a:lin ang="5400000" scaled="1"/>
              </a:gradFill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" name="01">
              <a:extLst>
                <a:ext uri="{FF2B5EF4-FFF2-40B4-BE49-F238E27FC236}">
                  <a16:creationId xmlns:a16="http://schemas.microsoft.com/office/drawing/2014/main" id="{96D9017C-5749-09E4-8AD1-31577FEFFCD2}"/>
                </a:ext>
              </a:extLst>
            </p:cNvPr>
            <p:cNvSpPr txBox="1"/>
            <p:nvPr/>
          </p:nvSpPr>
          <p:spPr>
            <a:xfrm>
              <a:off x="4877191" y="2950563"/>
              <a:ext cx="750882" cy="4369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02">
              <a:extLst>
                <a:ext uri="{FF2B5EF4-FFF2-40B4-BE49-F238E27FC236}">
                  <a16:creationId xmlns:a16="http://schemas.microsoft.com/office/drawing/2014/main" id="{2EEBA4AA-EA83-C47C-AE5D-AD82E2576F2B}"/>
                </a:ext>
              </a:extLst>
            </p:cNvPr>
            <p:cNvSpPr txBox="1"/>
            <p:nvPr/>
          </p:nvSpPr>
          <p:spPr>
            <a:xfrm>
              <a:off x="6411203" y="2687445"/>
              <a:ext cx="750882" cy="4369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03">
              <a:extLst>
                <a:ext uri="{FF2B5EF4-FFF2-40B4-BE49-F238E27FC236}">
                  <a16:creationId xmlns:a16="http://schemas.microsoft.com/office/drawing/2014/main" id="{EEC1F20E-D14C-48D5-3B4D-13B5EE3D5F5D}"/>
                </a:ext>
              </a:extLst>
            </p:cNvPr>
            <p:cNvSpPr txBox="1"/>
            <p:nvPr/>
          </p:nvSpPr>
          <p:spPr>
            <a:xfrm>
              <a:off x="5917584" y="4227631"/>
              <a:ext cx="750882" cy="4369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-图标" descr="D:\51PPT模板网\51pptmoban.com\图片001.jpg">
              <a:extLst>
                <a:ext uri="{FF2B5EF4-FFF2-40B4-BE49-F238E27FC236}">
                  <a16:creationId xmlns:a16="http://schemas.microsoft.com/office/drawing/2014/main" id="{F1470966-F442-93EE-1735-A6B5B5EB25B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07414" y="3217007"/>
              <a:ext cx="574633" cy="622685"/>
            </a:xfrm>
            <a:custGeom>
              <a:avLst/>
              <a:gdLst>
                <a:gd name="T0" fmla="*/ 99 w 543"/>
                <a:gd name="T1" fmla="*/ 226 h 588"/>
                <a:gd name="T2" fmla="*/ 326 w 543"/>
                <a:gd name="T3" fmla="*/ 484 h 588"/>
                <a:gd name="T4" fmla="*/ 340 w 543"/>
                <a:gd name="T5" fmla="*/ 508 h 588"/>
                <a:gd name="T6" fmla="*/ 289 w 543"/>
                <a:gd name="T7" fmla="*/ 587 h 588"/>
                <a:gd name="T8" fmla="*/ 217 w 543"/>
                <a:gd name="T9" fmla="*/ 566 h 588"/>
                <a:gd name="T10" fmla="*/ 211 w 543"/>
                <a:gd name="T11" fmla="*/ 496 h 588"/>
                <a:gd name="T12" fmla="*/ 276 w 543"/>
                <a:gd name="T13" fmla="*/ 450 h 588"/>
                <a:gd name="T14" fmla="*/ 216 w 543"/>
                <a:gd name="T15" fmla="*/ 247 h 588"/>
                <a:gd name="T16" fmla="*/ 245 w 543"/>
                <a:gd name="T17" fmla="*/ 263 h 588"/>
                <a:gd name="T18" fmla="*/ 274 w 543"/>
                <a:gd name="T19" fmla="*/ 239 h 588"/>
                <a:gd name="T20" fmla="*/ 285 w 543"/>
                <a:gd name="T21" fmla="*/ 259 h 588"/>
                <a:gd name="T22" fmla="*/ 313 w 543"/>
                <a:gd name="T23" fmla="*/ 258 h 588"/>
                <a:gd name="T24" fmla="*/ 341 w 543"/>
                <a:gd name="T25" fmla="*/ 244 h 588"/>
                <a:gd name="T26" fmla="*/ 340 w 543"/>
                <a:gd name="T27" fmla="*/ 299 h 588"/>
                <a:gd name="T28" fmla="*/ 318 w 543"/>
                <a:gd name="T29" fmla="*/ 315 h 588"/>
                <a:gd name="T30" fmla="*/ 276 w 543"/>
                <a:gd name="T31" fmla="*/ 450 h 588"/>
                <a:gd name="T32" fmla="*/ 236 w 543"/>
                <a:gd name="T33" fmla="*/ 299 h 588"/>
                <a:gd name="T34" fmla="*/ 256 w 543"/>
                <a:gd name="T35" fmla="*/ 285 h 588"/>
                <a:gd name="T36" fmla="*/ 261 w 543"/>
                <a:gd name="T37" fmla="*/ 264 h 588"/>
                <a:gd name="T38" fmla="*/ 310 w 543"/>
                <a:gd name="T39" fmla="*/ 280 h 588"/>
                <a:gd name="T40" fmla="*/ 276 w 543"/>
                <a:gd name="T41" fmla="*/ 416 h 588"/>
                <a:gd name="T42" fmla="*/ 282 w 543"/>
                <a:gd name="T43" fmla="*/ 49 h 588"/>
                <a:gd name="T44" fmla="*/ 261 w 543"/>
                <a:gd name="T45" fmla="*/ 13 h 588"/>
                <a:gd name="T46" fmla="*/ 530 w 543"/>
                <a:gd name="T47" fmla="*/ 255 h 588"/>
                <a:gd name="T48" fmla="*/ 494 w 543"/>
                <a:gd name="T49" fmla="*/ 234 h 588"/>
                <a:gd name="T50" fmla="*/ 530 w 543"/>
                <a:gd name="T51" fmla="*/ 255 h 588"/>
                <a:gd name="T52" fmla="*/ 50 w 543"/>
                <a:gd name="T53" fmla="*/ 255 h 588"/>
                <a:gd name="T54" fmla="*/ 14 w 543"/>
                <a:gd name="T55" fmla="*/ 234 h 588"/>
                <a:gd name="T56" fmla="*/ 92 w 543"/>
                <a:gd name="T57" fmla="*/ 414 h 588"/>
                <a:gd name="T58" fmla="*/ 130 w 543"/>
                <a:gd name="T59" fmla="*/ 396 h 588"/>
                <a:gd name="T60" fmla="*/ 92 w 543"/>
                <a:gd name="T61" fmla="*/ 414 h 588"/>
                <a:gd name="T62" fmla="*/ 113 w 543"/>
                <a:gd name="T63" fmla="*/ 113 h 588"/>
                <a:gd name="T64" fmla="*/ 109 w 543"/>
                <a:gd name="T65" fmla="*/ 72 h 588"/>
                <a:gd name="T66" fmla="*/ 451 w 543"/>
                <a:gd name="T67" fmla="*/ 414 h 588"/>
                <a:gd name="T68" fmla="*/ 414 w 543"/>
                <a:gd name="T69" fmla="*/ 396 h 588"/>
                <a:gd name="T70" fmla="*/ 451 w 543"/>
                <a:gd name="T71" fmla="*/ 414 h 588"/>
                <a:gd name="T72" fmla="*/ 430 w 543"/>
                <a:gd name="T73" fmla="*/ 113 h 588"/>
                <a:gd name="T74" fmla="*/ 435 w 543"/>
                <a:gd name="T75" fmla="*/ 72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3" h="588">
                  <a:moveTo>
                    <a:pt x="218" y="484"/>
                  </a:moveTo>
                  <a:cubicBezTo>
                    <a:pt x="213" y="368"/>
                    <a:pt x="90" y="324"/>
                    <a:pt x="99" y="226"/>
                  </a:cubicBezTo>
                  <a:cubicBezTo>
                    <a:pt x="115" y="52"/>
                    <a:pt x="429" y="52"/>
                    <a:pt x="444" y="226"/>
                  </a:cubicBezTo>
                  <a:cubicBezTo>
                    <a:pt x="453" y="324"/>
                    <a:pt x="331" y="368"/>
                    <a:pt x="326" y="484"/>
                  </a:cubicBezTo>
                  <a:cubicBezTo>
                    <a:pt x="325" y="489"/>
                    <a:pt x="328" y="494"/>
                    <a:pt x="333" y="496"/>
                  </a:cubicBezTo>
                  <a:cubicBezTo>
                    <a:pt x="337" y="498"/>
                    <a:pt x="340" y="502"/>
                    <a:pt x="340" y="508"/>
                  </a:cubicBezTo>
                  <a:cubicBezTo>
                    <a:pt x="340" y="536"/>
                    <a:pt x="337" y="548"/>
                    <a:pt x="326" y="566"/>
                  </a:cubicBezTo>
                  <a:cubicBezTo>
                    <a:pt x="318" y="579"/>
                    <a:pt x="305" y="587"/>
                    <a:pt x="289" y="587"/>
                  </a:cubicBezTo>
                  <a:cubicBezTo>
                    <a:pt x="276" y="588"/>
                    <a:pt x="267" y="588"/>
                    <a:pt x="254" y="587"/>
                  </a:cubicBezTo>
                  <a:cubicBezTo>
                    <a:pt x="239" y="587"/>
                    <a:pt x="225" y="579"/>
                    <a:pt x="217" y="566"/>
                  </a:cubicBezTo>
                  <a:cubicBezTo>
                    <a:pt x="205" y="548"/>
                    <a:pt x="204" y="536"/>
                    <a:pt x="204" y="508"/>
                  </a:cubicBezTo>
                  <a:cubicBezTo>
                    <a:pt x="203" y="502"/>
                    <a:pt x="206" y="498"/>
                    <a:pt x="211" y="496"/>
                  </a:cubicBezTo>
                  <a:cubicBezTo>
                    <a:pt x="215" y="494"/>
                    <a:pt x="218" y="489"/>
                    <a:pt x="218" y="484"/>
                  </a:cubicBezTo>
                  <a:close/>
                  <a:moveTo>
                    <a:pt x="276" y="450"/>
                  </a:moveTo>
                  <a:cubicBezTo>
                    <a:pt x="260" y="391"/>
                    <a:pt x="226" y="314"/>
                    <a:pt x="206" y="254"/>
                  </a:cubicBezTo>
                  <a:cubicBezTo>
                    <a:pt x="197" y="230"/>
                    <a:pt x="198" y="229"/>
                    <a:pt x="216" y="247"/>
                  </a:cubicBezTo>
                  <a:cubicBezTo>
                    <a:pt x="222" y="253"/>
                    <a:pt x="229" y="258"/>
                    <a:pt x="235" y="264"/>
                  </a:cubicBezTo>
                  <a:cubicBezTo>
                    <a:pt x="238" y="266"/>
                    <a:pt x="243" y="266"/>
                    <a:pt x="245" y="263"/>
                  </a:cubicBezTo>
                  <a:cubicBezTo>
                    <a:pt x="251" y="254"/>
                    <a:pt x="257" y="245"/>
                    <a:pt x="262" y="237"/>
                  </a:cubicBezTo>
                  <a:cubicBezTo>
                    <a:pt x="269" y="227"/>
                    <a:pt x="270" y="226"/>
                    <a:pt x="274" y="239"/>
                  </a:cubicBezTo>
                  <a:cubicBezTo>
                    <a:pt x="276" y="244"/>
                    <a:pt x="277" y="249"/>
                    <a:pt x="279" y="254"/>
                  </a:cubicBezTo>
                  <a:cubicBezTo>
                    <a:pt x="280" y="257"/>
                    <a:pt x="283" y="259"/>
                    <a:pt x="285" y="259"/>
                  </a:cubicBezTo>
                  <a:cubicBezTo>
                    <a:pt x="293" y="259"/>
                    <a:pt x="300" y="260"/>
                    <a:pt x="308" y="260"/>
                  </a:cubicBezTo>
                  <a:cubicBezTo>
                    <a:pt x="310" y="260"/>
                    <a:pt x="312" y="260"/>
                    <a:pt x="313" y="258"/>
                  </a:cubicBezTo>
                  <a:cubicBezTo>
                    <a:pt x="319" y="252"/>
                    <a:pt x="324" y="246"/>
                    <a:pt x="329" y="240"/>
                  </a:cubicBezTo>
                  <a:cubicBezTo>
                    <a:pt x="339" y="228"/>
                    <a:pt x="340" y="224"/>
                    <a:pt x="341" y="244"/>
                  </a:cubicBezTo>
                  <a:cubicBezTo>
                    <a:pt x="341" y="260"/>
                    <a:pt x="342" y="277"/>
                    <a:pt x="342" y="293"/>
                  </a:cubicBezTo>
                  <a:cubicBezTo>
                    <a:pt x="343" y="295"/>
                    <a:pt x="342" y="297"/>
                    <a:pt x="340" y="299"/>
                  </a:cubicBezTo>
                  <a:cubicBezTo>
                    <a:pt x="333" y="302"/>
                    <a:pt x="327" y="306"/>
                    <a:pt x="321" y="311"/>
                  </a:cubicBezTo>
                  <a:cubicBezTo>
                    <a:pt x="320" y="312"/>
                    <a:pt x="319" y="313"/>
                    <a:pt x="318" y="315"/>
                  </a:cubicBezTo>
                  <a:cubicBezTo>
                    <a:pt x="308" y="359"/>
                    <a:pt x="298" y="404"/>
                    <a:pt x="289" y="449"/>
                  </a:cubicBezTo>
                  <a:cubicBezTo>
                    <a:pt x="287" y="456"/>
                    <a:pt x="278" y="456"/>
                    <a:pt x="276" y="450"/>
                  </a:cubicBezTo>
                  <a:close/>
                  <a:moveTo>
                    <a:pt x="276" y="416"/>
                  </a:moveTo>
                  <a:cubicBezTo>
                    <a:pt x="262" y="377"/>
                    <a:pt x="250" y="338"/>
                    <a:pt x="236" y="299"/>
                  </a:cubicBezTo>
                  <a:cubicBezTo>
                    <a:pt x="231" y="284"/>
                    <a:pt x="233" y="285"/>
                    <a:pt x="246" y="292"/>
                  </a:cubicBezTo>
                  <a:cubicBezTo>
                    <a:pt x="257" y="297"/>
                    <a:pt x="258" y="298"/>
                    <a:pt x="256" y="285"/>
                  </a:cubicBezTo>
                  <a:cubicBezTo>
                    <a:pt x="255" y="281"/>
                    <a:pt x="254" y="276"/>
                    <a:pt x="254" y="271"/>
                  </a:cubicBezTo>
                  <a:cubicBezTo>
                    <a:pt x="252" y="263"/>
                    <a:pt x="253" y="262"/>
                    <a:pt x="261" y="264"/>
                  </a:cubicBezTo>
                  <a:cubicBezTo>
                    <a:pt x="276" y="267"/>
                    <a:pt x="290" y="270"/>
                    <a:pt x="305" y="273"/>
                  </a:cubicBezTo>
                  <a:cubicBezTo>
                    <a:pt x="310" y="274"/>
                    <a:pt x="311" y="274"/>
                    <a:pt x="310" y="280"/>
                  </a:cubicBezTo>
                  <a:cubicBezTo>
                    <a:pt x="303" y="325"/>
                    <a:pt x="294" y="370"/>
                    <a:pt x="288" y="415"/>
                  </a:cubicBezTo>
                  <a:cubicBezTo>
                    <a:pt x="285" y="438"/>
                    <a:pt x="284" y="440"/>
                    <a:pt x="276" y="416"/>
                  </a:cubicBezTo>
                  <a:close/>
                  <a:moveTo>
                    <a:pt x="282" y="13"/>
                  </a:moveTo>
                  <a:cubicBezTo>
                    <a:pt x="282" y="25"/>
                    <a:pt x="282" y="37"/>
                    <a:pt x="282" y="49"/>
                  </a:cubicBezTo>
                  <a:cubicBezTo>
                    <a:pt x="282" y="63"/>
                    <a:pt x="261" y="63"/>
                    <a:pt x="261" y="49"/>
                  </a:cubicBezTo>
                  <a:cubicBezTo>
                    <a:pt x="261" y="37"/>
                    <a:pt x="261" y="25"/>
                    <a:pt x="261" y="13"/>
                  </a:cubicBezTo>
                  <a:cubicBezTo>
                    <a:pt x="261" y="0"/>
                    <a:pt x="282" y="0"/>
                    <a:pt x="282" y="13"/>
                  </a:cubicBezTo>
                  <a:close/>
                  <a:moveTo>
                    <a:pt x="530" y="255"/>
                  </a:moveTo>
                  <a:cubicBezTo>
                    <a:pt x="518" y="255"/>
                    <a:pt x="506" y="255"/>
                    <a:pt x="494" y="255"/>
                  </a:cubicBezTo>
                  <a:cubicBezTo>
                    <a:pt x="480" y="255"/>
                    <a:pt x="480" y="234"/>
                    <a:pt x="494" y="234"/>
                  </a:cubicBezTo>
                  <a:cubicBezTo>
                    <a:pt x="506" y="234"/>
                    <a:pt x="518" y="234"/>
                    <a:pt x="530" y="234"/>
                  </a:cubicBezTo>
                  <a:cubicBezTo>
                    <a:pt x="543" y="234"/>
                    <a:pt x="543" y="255"/>
                    <a:pt x="530" y="255"/>
                  </a:cubicBezTo>
                  <a:close/>
                  <a:moveTo>
                    <a:pt x="14" y="255"/>
                  </a:moveTo>
                  <a:cubicBezTo>
                    <a:pt x="26" y="255"/>
                    <a:pt x="38" y="255"/>
                    <a:pt x="50" y="255"/>
                  </a:cubicBezTo>
                  <a:cubicBezTo>
                    <a:pt x="63" y="255"/>
                    <a:pt x="63" y="234"/>
                    <a:pt x="50" y="234"/>
                  </a:cubicBezTo>
                  <a:cubicBezTo>
                    <a:pt x="38" y="234"/>
                    <a:pt x="26" y="234"/>
                    <a:pt x="14" y="234"/>
                  </a:cubicBezTo>
                  <a:cubicBezTo>
                    <a:pt x="0" y="234"/>
                    <a:pt x="0" y="255"/>
                    <a:pt x="14" y="255"/>
                  </a:cubicBezTo>
                  <a:close/>
                  <a:moveTo>
                    <a:pt x="92" y="414"/>
                  </a:moveTo>
                  <a:cubicBezTo>
                    <a:pt x="99" y="404"/>
                    <a:pt x="106" y="394"/>
                    <a:pt x="113" y="385"/>
                  </a:cubicBezTo>
                  <a:cubicBezTo>
                    <a:pt x="121" y="373"/>
                    <a:pt x="137" y="385"/>
                    <a:pt x="130" y="396"/>
                  </a:cubicBezTo>
                  <a:cubicBezTo>
                    <a:pt x="123" y="406"/>
                    <a:pt x="116" y="416"/>
                    <a:pt x="109" y="426"/>
                  </a:cubicBezTo>
                  <a:cubicBezTo>
                    <a:pt x="101" y="437"/>
                    <a:pt x="85" y="425"/>
                    <a:pt x="92" y="414"/>
                  </a:cubicBezTo>
                  <a:close/>
                  <a:moveTo>
                    <a:pt x="92" y="84"/>
                  </a:moveTo>
                  <a:cubicBezTo>
                    <a:pt x="99" y="94"/>
                    <a:pt x="106" y="103"/>
                    <a:pt x="113" y="113"/>
                  </a:cubicBezTo>
                  <a:cubicBezTo>
                    <a:pt x="121" y="124"/>
                    <a:pt x="137" y="112"/>
                    <a:pt x="130" y="101"/>
                  </a:cubicBezTo>
                  <a:cubicBezTo>
                    <a:pt x="123" y="92"/>
                    <a:pt x="116" y="82"/>
                    <a:pt x="109" y="72"/>
                  </a:cubicBezTo>
                  <a:cubicBezTo>
                    <a:pt x="101" y="61"/>
                    <a:pt x="85" y="73"/>
                    <a:pt x="92" y="84"/>
                  </a:cubicBezTo>
                  <a:close/>
                  <a:moveTo>
                    <a:pt x="451" y="414"/>
                  </a:moveTo>
                  <a:cubicBezTo>
                    <a:pt x="444" y="404"/>
                    <a:pt x="437" y="394"/>
                    <a:pt x="430" y="385"/>
                  </a:cubicBezTo>
                  <a:cubicBezTo>
                    <a:pt x="422" y="373"/>
                    <a:pt x="406" y="385"/>
                    <a:pt x="414" y="396"/>
                  </a:cubicBezTo>
                  <a:cubicBezTo>
                    <a:pt x="421" y="406"/>
                    <a:pt x="428" y="416"/>
                    <a:pt x="435" y="426"/>
                  </a:cubicBezTo>
                  <a:cubicBezTo>
                    <a:pt x="442" y="437"/>
                    <a:pt x="459" y="425"/>
                    <a:pt x="451" y="414"/>
                  </a:cubicBezTo>
                  <a:close/>
                  <a:moveTo>
                    <a:pt x="451" y="84"/>
                  </a:moveTo>
                  <a:cubicBezTo>
                    <a:pt x="444" y="94"/>
                    <a:pt x="437" y="103"/>
                    <a:pt x="430" y="113"/>
                  </a:cubicBezTo>
                  <a:cubicBezTo>
                    <a:pt x="422" y="124"/>
                    <a:pt x="406" y="112"/>
                    <a:pt x="414" y="101"/>
                  </a:cubicBezTo>
                  <a:cubicBezTo>
                    <a:pt x="421" y="92"/>
                    <a:pt x="428" y="82"/>
                    <a:pt x="435" y="72"/>
                  </a:cubicBezTo>
                  <a:cubicBezTo>
                    <a:pt x="442" y="61"/>
                    <a:pt x="459" y="73"/>
                    <a:pt x="451" y="8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55B2715-57E3-F317-F883-4519063D159F}"/>
              </a:ext>
            </a:extLst>
          </p:cNvPr>
          <p:cNvGrpSpPr/>
          <p:nvPr/>
        </p:nvGrpSpPr>
        <p:grpSpPr>
          <a:xfrm>
            <a:off x="7477659" y="2078392"/>
            <a:ext cx="3843158" cy="791122"/>
            <a:chOff x="-94764" y="1931934"/>
            <a:chExt cx="3843158" cy="79112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DCFC6A7-921C-7870-5F0F-5CE651D97E24}"/>
                </a:ext>
              </a:extLst>
            </p:cNvPr>
            <p:cNvSpPr txBox="1"/>
            <p:nvPr/>
          </p:nvSpPr>
          <p:spPr>
            <a:xfrm>
              <a:off x="-94764" y="2190603"/>
              <a:ext cx="384315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25B8A20-4E69-90F4-C2FE-480FED52C68F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2B3ECA-F844-721F-8C4D-C05E46D64F9C}"/>
              </a:ext>
            </a:extLst>
          </p:cNvPr>
          <p:cNvGrpSpPr/>
          <p:nvPr/>
        </p:nvGrpSpPr>
        <p:grpSpPr>
          <a:xfrm>
            <a:off x="5184262" y="5206671"/>
            <a:ext cx="3843158" cy="791122"/>
            <a:chOff x="-94764" y="1931934"/>
            <a:chExt cx="3843158" cy="79112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F9DB4C1-B308-AD31-C050-D39F3A7894A1}"/>
                </a:ext>
              </a:extLst>
            </p:cNvPr>
            <p:cNvSpPr txBox="1"/>
            <p:nvPr/>
          </p:nvSpPr>
          <p:spPr>
            <a:xfrm>
              <a:off x="-94764" y="2190603"/>
              <a:ext cx="384315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B35FF36-DEC5-C65E-5C43-80065A1634BD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226C8DD-7B13-D94A-93D7-1A9B33468E81}"/>
              </a:ext>
            </a:extLst>
          </p:cNvPr>
          <p:cNvGrpSpPr/>
          <p:nvPr/>
        </p:nvGrpSpPr>
        <p:grpSpPr>
          <a:xfrm>
            <a:off x="806968" y="2391315"/>
            <a:ext cx="3844156" cy="791122"/>
            <a:chOff x="-94764" y="1931934"/>
            <a:chExt cx="3844156" cy="79112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60737B2-FC76-51CA-0E62-92F293B800C0}"/>
                </a:ext>
              </a:extLst>
            </p:cNvPr>
            <p:cNvSpPr txBox="1"/>
            <p:nvPr/>
          </p:nvSpPr>
          <p:spPr>
            <a:xfrm>
              <a:off x="-94764" y="2190603"/>
              <a:ext cx="384315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162254E-D416-B861-73F4-AF06AA5F0354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7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1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D8ADE69-2C41-2A95-2F66-1BD96C4E5FF2}"/>
              </a:ext>
            </a:extLst>
          </p:cNvPr>
          <p:cNvSpPr/>
          <p:nvPr/>
        </p:nvSpPr>
        <p:spPr>
          <a:xfrm>
            <a:off x="4478363" y="2115627"/>
            <a:ext cx="3235274" cy="3315211"/>
          </a:xfrm>
          <a:prstGeom prst="roundRect">
            <a:avLst>
              <a:gd name="adj" fmla="val 3577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75712DA-6F37-DAAC-8C0D-1F132CD9AC54}"/>
              </a:ext>
            </a:extLst>
          </p:cNvPr>
          <p:cNvSpPr/>
          <p:nvPr/>
        </p:nvSpPr>
        <p:spPr>
          <a:xfrm>
            <a:off x="5142400" y="1153703"/>
            <a:ext cx="1892748" cy="1892746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A922EC"/>
                </a:gs>
                <a:gs pos="75000">
                  <a:srgbClr val="A922EC">
                    <a:alpha val="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OPPOSans R" panose="00020600040101010101" pitchFamily="18" charset="-122"/>
              <a:ea typeface="思源黑体 CN Regular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B831CB0-DD5F-AE32-5A02-94641E705747}"/>
              </a:ext>
            </a:extLst>
          </p:cNvPr>
          <p:cNvSpPr/>
          <p:nvPr/>
        </p:nvSpPr>
        <p:spPr>
          <a:xfrm>
            <a:off x="5373663" y="1384964"/>
            <a:ext cx="1430223" cy="1430223"/>
          </a:xfrm>
          <a:prstGeom prst="ellipse">
            <a:avLst/>
          </a:prstGeom>
          <a:solidFill>
            <a:srgbClr val="A922E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036CA106-5813-F48F-B221-8EAA16B297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8362" y="1749663"/>
            <a:ext cx="700825" cy="7008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D28B6F-37E4-1324-4790-36AFAEE8F3FA}"/>
              </a:ext>
            </a:extLst>
          </p:cNvPr>
          <p:cNvSpPr/>
          <p:nvPr/>
        </p:nvSpPr>
        <p:spPr>
          <a:xfrm>
            <a:off x="8082014" y="2115627"/>
            <a:ext cx="3235274" cy="3315211"/>
          </a:xfrm>
          <a:prstGeom prst="roundRect">
            <a:avLst>
              <a:gd name="adj" fmla="val 3577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68E9C59-8F1B-A728-2264-F26177A71A40}"/>
              </a:ext>
            </a:extLst>
          </p:cNvPr>
          <p:cNvSpPr/>
          <p:nvPr/>
        </p:nvSpPr>
        <p:spPr>
          <a:xfrm>
            <a:off x="8781444" y="1153703"/>
            <a:ext cx="1892748" cy="1892746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A922EC"/>
                </a:gs>
                <a:gs pos="75000">
                  <a:srgbClr val="A922EC">
                    <a:alpha val="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OPPOSans R" panose="00020600040101010101" pitchFamily="18" charset="-122"/>
              <a:ea typeface="思源黑体 CN Regular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E8BD1A-BD0A-3284-D12E-5F04E42CD022}"/>
              </a:ext>
            </a:extLst>
          </p:cNvPr>
          <p:cNvSpPr/>
          <p:nvPr/>
        </p:nvSpPr>
        <p:spPr>
          <a:xfrm>
            <a:off x="9012707" y="1384964"/>
            <a:ext cx="1430223" cy="1430223"/>
          </a:xfrm>
          <a:prstGeom prst="ellipse">
            <a:avLst/>
          </a:pr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4806F22C-7A35-39CB-2621-AD6CCA89064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267" y="1745524"/>
            <a:ext cx="709102" cy="709102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85FE199-A1FB-E8E9-0375-35E8AC4993D8}"/>
              </a:ext>
            </a:extLst>
          </p:cNvPr>
          <p:cNvSpPr/>
          <p:nvPr/>
        </p:nvSpPr>
        <p:spPr>
          <a:xfrm>
            <a:off x="874713" y="2115627"/>
            <a:ext cx="3235274" cy="3315211"/>
          </a:xfrm>
          <a:prstGeom prst="roundRect">
            <a:avLst>
              <a:gd name="adj" fmla="val 3577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026CD8C-10AB-7AE3-5941-F25A29C8F236}"/>
              </a:ext>
            </a:extLst>
          </p:cNvPr>
          <p:cNvSpPr/>
          <p:nvPr/>
        </p:nvSpPr>
        <p:spPr>
          <a:xfrm>
            <a:off x="1517809" y="1153703"/>
            <a:ext cx="1892748" cy="1892746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A922EC"/>
                </a:gs>
                <a:gs pos="75000">
                  <a:srgbClr val="A922EC">
                    <a:alpha val="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思源黑体 CN Regular"/>
              <a:cs typeface="+mn-cs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BFC77F1-43F5-9362-DDD2-6E00D44A39FF}"/>
              </a:ext>
            </a:extLst>
          </p:cNvPr>
          <p:cNvSpPr/>
          <p:nvPr/>
        </p:nvSpPr>
        <p:spPr>
          <a:xfrm>
            <a:off x="1749072" y="1384964"/>
            <a:ext cx="1430223" cy="1430223"/>
          </a:xfrm>
          <a:prstGeom prst="ellipse">
            <a:avLst/>
          </a:pr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pic>
        <p:nvPicPr>
          <p:cNvPr id="15" name="图形 14" descr="D:\51PPT模板网\51pptmoban.com\图片001.jpg">
            <a:extLst>
              <a:ext uri="{FF2B5EF4-FFF2-40B4-BE49-F238E27FC236}">
                <a16:creationId xmlns:a16="http://schemas.microsoft.com/office/drawing/2014/main" id="{4886BF9B-6A22-B158-0BCA-211C745F547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9631" y="1745523"/>
            <a:ext cx="709104" cy="70910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1DB293-B595-EA26-C5CE-37639EDA9CB6}"/>
              </a:ext>
            </a:extLst>
          </p:cNvPr>
          <p:cNvGrpSpPr/>
          <p:nvPr/>
        </p:nvGrpSpPr>
        <p:grpSpPr>
          <a:xfrm>
            <a:off x="1346399" y="3329256"/>
            <a:ext cx="2235567" cy="1084649"/>
            <a:chOff x="1291818" y="3259723"/>
            <a:chExt cx="2235567" cy="108464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87EC909-E351-C26E-7265-2E376FEAE829}"/>
                </a:ext>
              </a:extLst>
            </p:cNvPr>
            <p:cNvSpPr txBox="1"/>
            <p:nvPr/>
          </p:nvSpPr>
          <p:spPr>
            <a:xfrm>
              <a:off x="1350231" y="3581086"/>
              <a:ext cx="211874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0FDF45-47B6-23C3-88A4-AF3F588355E5}"/>
                </a:ext>
              </a:extLst>
            </p:cNvPr>
            <p:cNvSpPr txBox="1"/>
            <p:nvPr/>
          </p:nvSpPr>
          <p:spPr>
            <a:xfrm>
              <a:off x="1291818" y="3259723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A994667-85BE-2874-BCFB-EF83CEF6B492}"/>
              </a:ext>
            </a:extLst>
          </p:cNvPr>
          <p:cNvGrpSpPr/>
          <p:nvPr/>
        </p:nvGrpSpPr>
        <p:grpSpPr>
          <a:xfrm>
            <a:off x="4970990" y="3329256"/>
            <a:ext cx="2235567" cy="1084649"/>
            <a:chOff x="1291818" y="3259723"/>
            <a:chExt cx="2235567" cy="108464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CDD606-E07B-0F83-F0E4-D27682C69104}"/>
                </a:ext>
              </a:extLst>
            </p:cNvPr>
            <p:cNvSpPr txBox="1"/>
            <p:nvPr/>
          </p:nvSpPr>
          <p:spPr>
            <a:xfrm>
              <a:off x="1350231" y="3581086"/>
              <a:ext cx="211874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3EDB1AA-9A85-00FF-24CF-536A092085AA}"/>
                </a:ext>
              </a:extLst>
            </p:cNvPr>
            <p:cNvSpPr txBox="1"/>
            <p:nvPr/>
          </p:nvSpPr>
          <p:spPr>
            <a:xfrm>
              <a:off x="1291818" y="3259723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68DBE67-D670-B975-C534-F60123A6AE2C}"/>
              </a:ext>
            </a:extLst>
          </p:cNvPr>
          <p:cNvGrpSpPr/>
          <p:nvPr/>
        </p:nvGrpSpPr>
        <p:grpSpPr>
          <a:xfrm>
            <a:off x="8595581" y="3329256"/>
            <a:ext cx="2235567" cy="1084649"/>
            <a:chOff x="1291818" y="3259723"/>
            <a:chExt cx="2235567" cy="108464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96CED-3E0A-9E3C-59F2-3C7A91103E71}"/>
                </a:ext>
              </a:extLst>
            </p:cNvPr>
            <p:cNvSpPr txBox="1"/>
            <p:nvPr/>
          </p:nvSpPr>
          <p:spPr>
            <a:xfrm>
              <a:off x="1350231" y="3581086"/>
              <a:ext cx="211874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D4EBC4-F1E0-7A60-39B9-2CAA6068ED2F}"/>
                </a:ext>
              </a:extLst>
            </p:cNvPr>
            <p:cNvSpPr txBox="1"/>
            <p:nvPr/>
          </p:nvSpPr>
          <p:spPr>
            <a:xfrm>
              <a:off x="1291818" y="3259723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4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9B21175-1D64-1341-C6AA-6E7A45BF0A73}"/>
              </a:ext>
            </a:extLst>
          </p:cNvPr>
          <p:cNvSpPr/>
          <p:nvPr/>
        </p:nvSpPr>
        <p:spPr>
          <a:xfrm>
            <a:off x="9233678" y="1527380"/>
            <a:ext cx="2958322" cy="5330621"/>
          </a:xfrm>
          <a:custGeom>
            <a:avLst/>
            <a:gdLst>
              <a:gd name="connsiteX0" fmla="*/ 2958322 w 2958322"/>
              <a:gd name="connsiteY0" fmla="*/ 0 h 5330621"/>
              <a:gd name="connsiteX1" fmla="*/ 2958322 w 2958322"/>
              <a:gd name="connsiteY1" fmla="*/ 5330621 h 5330621"/>
              <a:gd name="connsiteX2" fmla="*/ 0 w 2958322"/>
              <a:gd name="connsiteY2" fmla="*/ 5330621 h 5330621"/>
              <a:gd name="connsiteX3" fmla="*/ 27592 w 2958322"/>
              <a:gd name="connsiteY3" fmla="*/ 5288658 h 5330621"/>
              <a:gd name="connsiteX4" fmla="*/ 1078722 w 2958322"/>
              <a:gd name="connsiteY4" fmla="*/ 3819321 h 5330621"/>
              <a:gd name="connsiteX5" fmla="*/ 2196322 w 2958322"/>
              <a:gd name="connsiteY5" fmla="*/ 2917621 h 5330621"/>
              <a:gd name="connsiteX6" fmla="*/ 2717022 w 2958322"/>
              <a:gd name="connsiteY6" fmla="*/ 288721 h 5330621"/>
              <a:gd name="connsiteX7" fmla="*/ 2904927 w 2958322"/>
              <a:gd name="connsiteY7" fmla="*/ 45559 h 53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8322" h="5330621">
                <a:moveTo>
                  <a:pt x="2958322" y="0"/>
                </a:moveTo>
                <a:lnTo>
                  <a:pt x="2958322" y="5330621"/>
                </a:lnTo>
                <a:lnTo>
                  <a:pt x="0" y="5330621"/>
                </a:lnTo>
                <a:lnTo>
                  <a:pt x="27592" y="5288658"/>
                </a:lnTo>
                <a:cubicBezTo>
                  <a:pt x="414866" y="4704104"/>
                  <a:pt x="778420" y="4180477"/>
                  <a:pt x="1078722" y="3819321"/>
                </a:cubicBezTo>
                <a:cubicBezTo>
                  <a:pt x="1559205" y="3241471"/>
                  <a:pt x="1923272" y="3506054"/>
                  <a:pt x="2196322" y="2917621"/>
                </a:cubicBezTo>
                <a:cubicBezTo>
                  <a:pt x="2469372" y="2329188"/>
                  <a:pt x="2416455" y="813654"/>
                  <a:pt x="2717022" y="288721"/>
                </a:cubicBezTo>
                <a:cubicBezTo>
                  <a:pt x="2773378" y="190296"/>
                  <a:pt x="2836432" y="110400"/>
                  <a:pt x="2904927" y="45559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B8151DC-21ED-3B37-D4BD-9BB0C856ABA6}"/>
              </a:ext>
            </a:extLst>
          </p:cNvPr>
          <p:cNvSpPr/>
          <p:nvPr/>
        </p:nvSpPr>
        <p:spPr>
          <a:xfrm>
            <a:off x="1" y="0"/>
            <a:ext cx="2537313" cy="4881300"/>
          </a:xfrm>
          <a:custGeom>
            <a:avLst/>
            <a:gdLst>
              <a:gd name="connsiteX0" fmla="*/ 0 w 2537313"/>
              <a:gd name="connsiteY0" fmla="*/ 0 h 4881300"/>
              <a:gd name="connsiteX1" fmla="*/ 2537313 w 2537313"/>
              <a:gd name="connsiteY1" fmla="*/ 0 h 4881300"/>
              <a:gd name="connsiteX2" fmla="*/ 2489994 w 2537313"/>
              <a:gd name="connsiteY2" fmla="*/ 347266 h 4881300"/>
              <a:gd name="connsiteX3" fmla="*/ 2171700 w 2537313"/>
              <a:gd name="connsiteY3" fmla="*/ 1282700 h 4881300"/>
              <a:gd name="connsiteX4" fmla="*/ 647700 w 2537313"/>
              <a:gd name="connsiteY4" fmla="*/ 2730500 h 4881300"/>
              <a:gd name="connsiteX5" fmla="*/ 49113 w 2537313"/>
              <a:gd name="connsiteY5" fmla="*/ 4624189 h 4881300"/>
              <a:gd name="connsiteX6" fmla="*/ 0 w 2537313"/>
              <a:gd name="connsiteY6" fmla="*/ 4881300 h 48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313" h="4881300">
                <a:moveTo>
                  <a:pt x="0" y="0"/>
                </a:moveTo>
                <a:lnTo>
                  <a:pt x="2537313" y="0"/>
                </a:lnTo>
                <a:lnTo>
                  <a:pt x="2489994" y="347266"/>
                </a:lnTo>
                <a:cubicBezTo>
                  <a:pt x="2429405" y="680773"/>
                  <a:pt x="2334684" y="998009"/>
                  <a:pt x="2171700" y="1282700"/>
                </a:cubicBezTo>
                <a:cubicBezTo>
                  <a:pt x="1845733" y="1852083"/>
                  <a:pt x="1024467" y="2053167"/>
                  <a:pt x="647700" y="2730500"/>
                </a:cubicBezTo>
                <a:cubicBezTo>
                  <a:pt x="365125" y="3238500"/>
                  <a:pt x="193278" y="3910806"/>
                  <a:pt x="49113" y="4624189"/>
                </a:cubicBezTo>
                <a:lnTo>
                  <a:pt x="0" y="488130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DA2FF4B-41E9-A995-0540-EDE6C357784F}"/>
              </a:ext>
            </a:extLst>
          </p:cNvPr>
          <p:cNvSpPr/>
          <p:nvPr/>
        </p:nvSpPr>
        <p:spPr>
          <a:xfrm>
            <a:off x="2019300" y="-647700"/>
            <a:ext cx="8153400" cy="8153400"/>
          </a:xfrm>
          <a:prstGeom prst="ellipse">
            <a:avLst/>
          </a:prstGeom>
          <a:noFill/>
          <a:ln w="12700" cap="flat" cmpd="sng" algn="ctr">
            <a:solidFill>
              <a:schemeClr val="bg1">
                <a:alpha val="13000"/>
              </a:schemeClr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ABCE88B-6959-E700-D520-2D101F3E026E}"/>
              </a:ext>
            </a:extLst>
          </p:cNvPr>
          <p:cNvSpPr/>
          <p:nvPr/>
        </p:nvSpPr>
        <p:spPr>
          <a:xfrm>
            <a:off x="2922174" y="255174"/>
            <a:ext cx="6347652" cy="6347652"/>
          </a:xfrm>
          <a:prstGeom prst="ellipse">
            <a:avLst/>
          </a:prstGeom>
          <a:noFill/>
          <a:ln w="25400">
            <a:solidFill>
              <a:schemeClr val="bg1">
                <a:alpha val="67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9FCB9A3-B0B4-DE89-1A54-82A6BD9114FD}"/>
              </a:ext>
            </a:extLst>
          </p:cNvPr>
          <p:cNvGrpSpPr/>
          <p:nvPr/>
        </p:nvGrpSpPr>
        <p:grpSpPr>
          <a:xfrm>
            <a:off x="3329379" y="662379"/>
            <a:ext cx="5533242" cy="5567729"/>
            <a:chOff x="2691054" y="1734699"/>
            <a:chExt cx="3807502" cy="38312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2BF537A-02BA-1446-419E-F212D76E0A9E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4BD5E4-207E-5259-B431-9BD8659FDBF7}"/>
                </a:ext>
              </a:extLst>
            </p:cNvPr>
            <p:cNvSpPr/>
            <p:nvPr/>
          </p:nvSpPr>
          <p:spPr>
            <a:xfrm>
              <a:off x="2691054" y="173469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32F1EA3-82C1-D48D-AFED-1AEFDD17E841}"/>
              </a:ext>
            </a:extLst>
          </p:cNvPr>
          <p:cNvGrpSpPr/>
          <p:nvPr/>
        </p:nvGrpSpPr>
        <p:grpSpPr>
          <a:xfrm>
            <a:off x="9367199" y="5240992"/>
            <a:ext cx="493035" cy="499181"/>
            <a:chOff x="2691054" y="1710969"/>
            <a:chExt cx="3807502" cy="38549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3D61F2F-96A4-47DB-1AEB-46A1FD8064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9596A09-B67E-B507-5F62-225EBB934895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EC3B770-FDEA-F45E-6921-E39EADE60555}"/>
              </a:ext>
            </a:extLst>
          </p:cNvPr>
          <p:cNvSpPr txBox="1"/>
          <p:nvPr/>
        </p:nvSpPr>
        <p:spPr>
          <a:xfrm>
            <a:off x="4944308" y="990664"/>
            <a:ext cx="24016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F55848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  <a:cs typeface="+mn-ea"/>
                <a:sym typeface="+mn-lt"/>
              </a:rPr>
              <a:t>03</a:t>
            </a:r>
            <a:endParaRPr lang="zh-CN" altLang="en-US" sz="13800" dirty="0">
              <a:solidFill>
                <a:srgbClr val="F55848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D8DC700-C94C-A006-2D5F-BC75236AF702}"/>
              </a:ext>
            </a:extLst>
          </p:cNvPr>
          <p:cNvGrpSpPr/>
          <p:nvPr/>
        </p:nvGrpSpPr>
        <p:grpSpPr>
          <a:xfrm>
            <a:off x="3451034" y="5224104"/>
            <a:ext cx="158942" cy="160923"/>
            <a:chOff x="2691054" y="1710969"/>
            <a:chExt cx="3807502" cy="3854962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20F61DC-451B-EC85-54C7-D250566A61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CB6517-C6B1-E462-7BE5-72BD58EC1642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1DDBBD-7F2C-8E87-03B4-4CA218456B36}"/>
              </a:ext>
            </a:extLst>
          </p:cNvPr>
          <p:cNvGrpSpPr/>
          <p:nvPr/>
        </p:nvGrpSpPr>
        <p:grpSpPr>
          <a:xfrm>
            <a:off x="8492845" y="627892"/>
            <a:ext cx="246517" cy="249590"/>
            <a:chOff x="2691054" y="1710969"/>
            <a:chExt cx="3807502" cy="385496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13409F-93AD-2E6A-53CD-14C99063143C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867CC9B-DCAF-5819-E228-38FABB09FFF9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842FECD-2243-85EB-826C-A6587A5B4D51}"/>
              </a:ext>
            </a:extLst>
          </p:cNvPr>
          <p:cNvSpPr/>
          <p:nvPr/>
        </p:nvSpPr>
        <p:spPr>
          <a:xfrm>
            <a:off x="0" y="0"/>
            <a:ext cx="1888900" cy="2991610"/>
          </a:xfrm>
          <a:custGeom>
            <a:avLst/>
            <a:gdLst>
              <a:gd name="connsiteX0" fmla="*/ 0 w 1888900"/>
              <a:gd name="connsiteY0" fmla="*/ 0 h 2991610"/>
              <a:gd name="connsiteX1" fmla="*/ 1888900 w 1888900"/>
              <a:gd name="connsiteY1" fmla="*/ 0 h 2991610"/>
              <a:gd name="connsiteX2" fmla="*/ 1837184 w 1888900"/>
              <a:gd name="connsiteY2" fmla="*/ 192131 h 2991610"/>
              <a:gd name="connsiteX3" fmla="*/ 1612900 w 1888900"/>
              <a:gd name="connsiteY3" fmla="*/ 774700 h 2991610"/>
              <a:gd name="connsiteX4" fmla="*/ 787400 w 1888900"/>
              <a:gd name="connsiteY4" fmla="*/ 1295400 h 2991610"/>
              <a:gd name="connsiteX5" fmla="*/ 596900 w 1888900"/>
              <a:gd name="connsiteY5" fmla="*/ 2362200 h 2991610"/>
              <a:gd name="connsiteX6" fmla="*/ 176610 w 1888900"/>
              <a:gd name="connsiteY6" fmla="*/ 2844006 h 2991610"/>
              <a:gd name="connsiteX7" fmla="*/ 0 w 1888900"/>
              <a:gd name="connsiteY7" fmla="*/ 2991610 h 299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8900" h="2991610">
                <a:moveTo>
                  <a:pt x="0" y="0"/>
                </a:moveTo>
                <a:lnTo>
                  <a:pt x="1888900" y="0"/>
                </a:lnTo>
                <a:lnTo>
                  <a:pt x="1837184" y="192131"/>
                </a:lnTo>
                <a:cubicBezTo>
                  <a:pt x="1770460" y="422821"/>
                  <a:pt x="1697038" y="623094"/>
                  <a:pt x="1612900" y="774700"/>
                </a:cubicBezTo>
                <a:cubicBezTo>
                  <a:pt x="1388533" y="1178983"/>
                  <a:pt x="956733" y="1030817"/>
                  <a:pt x="787400" y="1295400"/>
                </a:cubicBezTo>
                <a:cubicBezTo>
                  <a:pt x="618067" y="1559983"/>
                  <a:pt x="793750" y="2027767"/>
                  <a:pt x="596900" y="2362200"/>
                </a:cubicBezTo>
                <a:cubicBezTo>
                  <a:pt x="498475" y="2529417"/>
                  <a:pt x="350044" y="2688696"/>
                  <a:pt x="176610" y="2844006"/>
                </a:cubicBezTo>
                <a:lnTo>
                  <a:pt x="0" y="299161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48F2140-ECE4-E249-0169-79761827CD99}"/>
              </a:ext>
            </a:extLst>
          </p:cNvPr>
          <p:cNvSpPr/>
          <p:nvPr/>
        </p:nvSpPr>
        <p:spPr>
          <a:xfrm>
            <a:off x="9995892" y="3419723"/>
            <a:ext cx="2196109" cy="3438277"/>
          </a:xfrm>
          <a:custGeom>
            <a:avLst/>
            <a:gdLst>
              <a:gd name="connsiteX0" fmla="*/ 2196109 w 2196109"/>
              <a:gd name="connsiteY0" fmla="*/ 0 h 3438277"/>
              <a:gd name="connsiteX1" fmla="*/ 2196109 w 2196109"/>
              <a:gd name="connsiteY1" fmla="*/ 3438277 h 3438277"/>
              <a:gd name="connsiteX2" fmla="*/ 0 w 2196109"/>
              <a:gd name="connsiteY2" fmla="*/ 3438277 h 3438277"/>
              <a:gd name="connsiteX3" fmla="*/ 1787 w 2196109"/>
              <a:gd name="connsiteY3" fmla="*/ 3430339 h 3438277"/>
              <a:gd name="connsiteX4" fmla="*/ 278409 w 2196109"/>
              <a:gd name="connsiteY4" fmla="*/ 2866777 h 3438277"/>
              <a:gd name="connsiteX5" fmla="*/ 1523009 w 2196109"/>
              <a:gd name="connsiteY5" fmla="*/ 2358777 h 3438277"/>
              <a:gd name="connsiteX6" fmla="*/ 1878609 w 2196109"/>
              <a:gd name="connsiteY6" fmla="*/ 466477 h 3438277"/>
              <a:gd name="connsiteX7" fmla="*/ 2133538 w 2196109"/>
              <a:gd name="connsiteY7" fmla="*/ 85984 h 343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109" h="3438277">
                <a:moveTo>
                  <a:pt x="2196109" y="0"/>
                </a:moveTo>
                <a:lnTo>
                  <a:pt x="2196109" y="3438277"/>
                </a:lnTo>
                <a:lnTo>
                  <a:pt x="0" y="3438277"/>
                </a:lnTo>
                <a:lnTo>
                  <a:pt x="1787" y="3430339"/>
                </a:lnTo>
                <a:cubicBezTo>
                  <a:pt x="58540" y="3210735"/>
                  <a:pt x="141884" y="3014944"/>
                  <a:pt x="278409" y="2866777"/>
                </a:cubicBezTo>
                <a:cubicBezTo>
                  <a:pt x="551459" y="2570444"/>
                  <a:pt x="1256309" y="2758827"/>
                  <a:pt x="1523009" y="2358777"/>
                </a:cubicBezTo>
                <a:cubicBezTo>
                  <a:pt x="1789709" y="1958727"/>
                  <a:pt x="1542059" y="1008344"/>
                  <a:pt x="1878609" y="466477"/>
                </a:cubicBezTo>
                <a:cubicBezTo>
                  <a:pt x="1941712" y="364877"/>
                  <a:pt x="2029967" y="231502"/>
                  <a:pt x="2133538" y="85984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3C7306-D731-9619-F39E-A6B159A53D19}"/>
              </a:ext>
            </a:extLst>
          </p:cNvPr>
          <p:cNvSpPr txBox="1"/>
          <p:nvPr/>
        </p:nvSpPr>
        <p:spPr>
          <a:xfrm>
            <a:off x="3808336" y="4312917"/>
            <a:ext cx="4575328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5824A9C-C0D7-0B68-EF9C-F22B3A2C7102}"/>
              </a:ext>
            </a:extLst>
          </p:cNvPr>
          <p:cNvGrpSpPr/>
          <p:nvPr/>
        </p:nvGrpSpPr>
        <p:grpSpPr>
          <a:xfrm>
            <a:off x="3986286" y="3193549"/>
            <a:ext cx="4218381" cy="864193"/>
            <a:chOff x="1331519" y="2158831"/>
            <a:chExt cx="4218381" cy="86419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6C05F5A-EC47-BAE9-FB5A-E00018A4E339}"/>
                </a:ext>
              </a:extLst>
            </p:cNvPr>
            <p:cNvSpPr/>
            <p:nvPr/>
          </p:nvSpPr>
          <p:spPr>
            <a:xfrm>
              <a:off x="1331519" y="2158831"/>
              <a:ext cx="4218381" cy="864193"/>
            </a:xfrm>
            <a:prstGeom prst="roundRect">
              <a:avLst>
                <a:gd name="adj" fmla="val 10645"/>
              </a:avLst>
            </a:pr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FA6630F-60C2-2601-4504-08D6F8F292D6}"/>
                </a:ext>
              </a:extLst>
            </p:cNvPr>
            <p:cNvSpPr/>
            <p:nvPr/>
          </p:nvSpPr>
          <p:spPr>
            <a:xfrm>
              <a:off x="1549567" y="2829261"/>
              <a:ext cx="3781242" cy="104436"/>
            </a:xfrm>
            <a:prstGeom prst="roundRect">
              <a:avLst>
                <a:gd name="adj" fmla="val 50000"/>
              </a:avLst>
            </a:prstGeom>
            <a:solidFill>
              <a:srgbClr val="A922E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D1A3B22-BE72-B66F-879D-F361B029D213}"/>
                </a:ext>
              </a:extLst>
            </p:cNvPr>
            <p:cNvSpPr txBox="1"/>
            <p:nvPr/>
          </p:nvSpPr>
          <p:spPr>
            <a:xfrm>
              <a:off x="2093145" y="2343456"/>
              <a:ext cx="2696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单击此处添加标题文本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2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7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4740FEC2-3242-33D7-BF3B-E8CF188FCF0A}"/>
              </a:ext>
            </a:extLst>
          </p:cNvPr>
          <p:cNvGrpSpPr/>
          <p:nvPr/>
        </p:nvGrpSpPr>
        <p:grpSpPr>
          <a:xfrm>
            <a:off x="1225462" y="2078615"/>
            <a:ext cx="9741075" cy="1465624"/>
            <a:chOff x="1212082" y="2089253"/>
            <a:chExt cx="5401827" cy="812594"/>
          </a:xfrm>
          <a:solidFill>
            <a:srgbClr val="E00019"/>
          </a:solidFill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5C0AA662-4D46-CB77-AAD3-E7DBCA5F6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6109" y="2089253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2BFE5"/>
                </a:gs>
                <a:gs pos="0">
                  <a:schemeClr val="bg1"/>
                </a:gs>
              </a:gsLst>
              <a:lin ang="9600000" scaled="0"/>
              <a:tileRect/>
            </a:gradFill>
            <a:ln w="12700">
              <a:gradFill>
                <a:gsLst>
                  <a:gs pos="15000">
                    <a:srgbClr val="A4A1D9"/>
                  </a:gs>
                  <a:gs pos="100000">
                    <a:srgbClr val="3C33AC">
                      <a:alpha val="0"/>
                    </a:srgbClr>
                  </a:gs>
                </a:gsLst>
                <a:lin ang="5400000" scaled="1"/>
              </a:gradFill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" name="Freeform 16">
              <a:extLst>
                <a:ext uri="{FF2B5EF4-FFF2-40B4-BE49-F238E27FC236}">
                  <a16:creationId xmlns:a16="http://schemas.microsoft.com/office/drawing/2014/main" id="{D7E1CE44-F796-3BB4-338B-A7145358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8100" y="2089253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2BFE5"/>
                </a:gs>
                <a:gs pos="0">
                  <a:schemeClr val="bg1"/>
                </a:gs>
              </a:gsLst>
              <a:lin ang="9600000" scaled="0"/>
              <a:tileRect/>
            </a:gradFill>
            <a:ln w="12700">
              <a:gradFill>
                <a:gsLst>
                  <a:gs pos="15000">
                    <a:srgbClr val="A4A1D9"/>
                  </a:gs>
                  <a:gs pos="100000">
                    <a:srgbClr val="3C33AC">
                      <a:alpha val="0"/>
                    </a:srgbClr>
                  </a:gs>
                </a:gsLst>
                <a:lin ang="5400000" scaled="1"/>
              </a:gradFill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30BE35D0-E19B-8B73-B550-70EC2A2A1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0091" y="2089253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2BFE5"/>
                </a:gs>
                <a:gs pos="0">
                  <a:schemeClr val="bg1"/>
                </a:gs>
              </a:gsLst>
              <a:lin ang="9600000" scaled="0"/>
              <a:tileRect/>
            </a:gradFill>
            <a:ln w="12700">
              <a:gradFill>
                <a:gsLst>
                  <a:gs pos="15000">
                    <a:srgbClr val="A4A1D9"/>
                  </a:gs>
                  <a:gs pos="100000">
                    <a:srgbClr val="3C33AC">
                      <a:alpha val="0"/>
                    </a:srgbClr>
                  </a:gs>
                </a:gsLst>
                <a:lin ang="5400000" scaled="1"/>
              </a:gradFill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00C0A140-DF5E-285E-5410-D97889ACB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2082" y="2089253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2BFE5"/>
                </a:gs>
                <a:gs pos="0">
                  <a:schemeClr val="bg1"/>
                </a:gs>
              </a:gsLst>
              <a:lin ang="9600000" scaled="0"/>
              <a:tileRect/>
            </a:gradFill>
            <a:ln w="12700">
              <a:gradFill>
                <a:gsLst>
                  <a:gs pos="15000">
                    <a:srgbClr val="A4A1D9"/>
                  </a:gs>
                  <a:gs pos="100000">
                    <a:srgbClr val="3C33AC">
                      <a:alpha val="0"/>
                    </a:srgbClr>
                  </a:gs>
                </a:gsLst>
                <a:lin ang="5400000" scaled="1"/>
              </a:gradFill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9" name="Oval 20">
            <a:extLst>
              <a:ext uri="{FF2B5EF4-FFF2-40B4-BE49-F238E27FC236}">
                <a16:creationId xmlns:a16="http://schemas.microsoft.com/office/drawing/2014/main" id="{AEA4A616-3DD2-CC71-AA3B-6333E93F7BDC}"/>
              </a:ext>
            </a:extLst>
          </p:cNvPr>
          <p:cNvSpPr>
            <a:spLocks noChangeAspect="1"/>
          </p:cNvSpPr>
          <p:nvPr/>
        </p:nvSpPr>
        <p:spPr>
          <a:xfrm>
            <a:off x="2105205" y="1679954"/>
            <a:ext cx="905632" cy="921717"/>
          </a:xfrm>
          <a:prstGeom prst="ellipse">
            <a:avLst/>
          </a:pr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+mn-ea"/>
                <a:sym typeface="+mn-lt"/>
              </a:rPr>
              <a:t>01</a:t>
            </a: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08627C9D-753D-EA05-5DF3-193EEF780B68}"/>
              </a:ext>
            </a:extLst>
          </p:cNvPr>
          <p:cNvSpPr>
            <a:spLocks noChangeAspect="1"/>
          </p:cNvSpPr>
          <p:nvPr/>
        </p:nvSpPr>
        <p:spPr>
          <a:xfrm>
            <a:off x="4549368" y="1679954"/>
            <a:ext cx="905632" cy="921717"/>
          </a:xfrm>
          <a:prstGeom prst="ellipse">
            <a:avLst/>
          </a:prstGeom>
          <a:solidFill>
            <a:srgbClr val="A922E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+mn-ea"/>
                <a:sym typeface="+mn-lt"/>
              </a:rPr>
              <a:t>02</a:t>
            </a:r>
          </a:p>
        </p:txBody>
      </p:sp>
      <p:sp>
        <p:nvSpPr>
          <p:cNvPr id="11" name="Oval 22">
            <a:extLst>
              <a:ext uri="{FF2B5EF4-FFF2-40B4-BE49-F238E27FC236}">
                <a16:creationId xmlns:a16="http://schemas.microsoft.com/office/drawing/2014/main" id="{A24CF239-39A1-ADE3-8BE9-49383530B594}"/>
              </a:ext>
            </a:extLst>
          </p:cNvPr>
          <p:cNvSpPr>
            <a:spLocks noChangeAspect="1"/>
          </p:cNvSpPr>
          <p:nvPr/>
        </p:nvSpPr>
        <p:spPr>
          <a:xfrm>
            <a:off x="6927875" y="1679954"/>
            <a:ext cx="905632" cy="921717"/>
          </a:xfrm>
          <a:prstGeom prst="ellipse">
            <a:avLst/>
          </a:pr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+mn-ea"/>
                <a:sym typeface="+mn-lt"/>
              </a:rPr>
              <a:t>03</a:t>
            </a: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6E762C19-CD3B-8E43-D787-FF8E52AA1F71}"/>
              </a:ext>
            </a:extLst>
          </p:cNvPr>
          <p:cNvSpPr>
            <a:spLocks noChangeAspect="1"/>
          </p:cNvSpPr>
          <p:nvPr/>
        </p:nvSpPr>
        <p:spPr>
          <a:xfrm>
            <a:off x="9290077" y="1679954"/>
            <a:ext cx="905632" cy="921717"/>
          </a:xfrm>
          <a:prstGeom prst="ellipse">
            <a:avLst/>
          </a:prstGeom>
          <a:solidFill>
            <a:srgbClr val="A922E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+mn-ea"/>
                <a:sym typeface="+mn-lt"/>
              </a:rPr>
              <a:t>04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5B84BD5-04CC-5562-1C3C-653D8C48FCA3}"/>
              </a:ext>
            </a:extLst>
          </p:cNvPr>
          <p:cNvGrpSpPr/>
          <p:nvPr/>
        </p:nvGrpSpPr>
        <p:grpSpPr>
          <a:xfrm>
            <a:off x="1608805" y="4133231"/>
            <a:ext cx="1844120" cy="1044815"/>
            <a:chOff x="-94764" y="1909074"/>
            <a:chExt cx="1844120" cy="104481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A1DC61-B4F1-F0A8-34A1-EDAFAA187323}"/>
                </a:ext>
              </a:extLst>
            </p:cNvPr>
            <p:cNvSpPr txBox="1"/>
            <p:nvPr/>
          </p:nvSpPr>
          <p:spPr>
            <a:xfrm>
              <a:off x="-94764" y="2190603"/>
              <a:ext cx="184412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8C7316B-BA74-117E-DED0-26BD4E4175B2}"/>
                </a:ext>
              </a:extLst>
            </p:cNvPr>
            <p:cNvSpPr txBox="1"/>
            <p:nvPr/>
          </p:nvSpPr>
          <p:spPr>
            <a:xfrm>
              <a:off x="81440" y="1909074"/>
              <a:ext cx="1491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AD8178B-ED63-E4F5-DDE3-FB3E3E756415}"/>
              </a:ext>
            </a:extLst>
          </p:cNvPr>
          <p:cNvGrpSpPr/>
          <p:nvPr/>
        </p:nvGrpSpPr>
        <p:grpSpPr>
          <a:xfrm>
            <a:off x="4080124" y="4133231"/>
            <a:ext cx="1844120" cy="1044815"/>
            <a:chOff x="-94764" y="1909074"/>
            <a:chExt cx="1844120" cy="104481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268365-FB25-DA57-156C-BB3D0BF72779}"/>
                </a:ext>
              </a:extLst>
            </p:cNvPr>
            <p:cNvSpPr txBox="1"/>
            <p:nvPr/>
          </p:nvSpPr>
          <p:spPr>
            <a:xfrm>
              <a:off x="-94764" y="2190603"/>
              <a:ext cx="184412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DEEE153-CBE9-B619-7C0C-653C13E1F06C}"/>
                </a:ext>
              </a:extLst>
            </p:cNvPr>
            <p:cNvSpPr txBox="1"/>
            <p:nvPr/>
          </p:nvSpPr>
          <p:spPr>
            <a:xfrm>
              <a:off x="81440" y="1909074"/>
              <a:ext cx="1491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7B69086-35F9-19B1-E4B7-BF146155C6E5}"/>
              </a:ext>
            </a:extLst>
          </p:cNvPr>
          <p:cNvGrpSpPr/>
          <p:nvPr/>
        </p:nvGrpSpPr>
        <p:grpSpPr>
          <a:xfrm>
            <a:off x="6458631" y="4133231"/>
            <a:ext cx="1844120" cy="1044815"/>
            <a:chOff x="-94764" y="1909074"/>
            <a:chExt cx="1844120" cy="10448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F6AB947-F6BF-DA06-7E2F-60DDFC875081}"/>
                </a:ext>
              </a:extLst>
            </p:cNvPr>
            <p:cNvSpPr txBox="1"/>
            <p:nvPr/>
          </p:nvSpPr>
          <p:spPr>
            <a:xfrm>
              <a:off x="-94764" y="2190603"/>
              <a:ext cx="184412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460E77-0412-7DFD-F0F7-3D79B7321554}"/>
                </a:ext>
              </a:extLst>
            </p:cNvPr>
            <p:cNvSpPr txBox="1"/>
            <p:nvPr/>
          </p:nvSpPr>
          <p:spPr>
            <a:xfrm>
              <a:off x="81440" y="1909074"/>
              <a:ext cx="1491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A7F79DC-FCF3-8B28-CC31-EE37A1CB4DE1}"/>
              </a:ext>
            </a:extLst>
          </p:cNvPr>
          <p:cNvGrpSpPr/>
          <p:nvPr/>
        </p:nvGrpSpPr>
        <p:grpSpPr>
          <a:xfrm>
            <a:off x="8820833" y="4133231"/>
            <a:ext cx="1844120" cy="1044815"/>
            <a:chOff x="-94764" y="1909074"/>
            <a:chExt cx="1844120" cy="104481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5AE7FC-FA67-3053-AD89-B8DB91C671F2}"/>
                </a:ext>
              </a:extLst>
            </p:cNvPr>
            <p:cNvSpPr txBox="1"/>
            <p:nvPr/>
          </p:nvSpPr>
          <p:spPr>
            <a:xfrm>
              <a:off x="-94764" y="2190603"/>
              <a:ext cx="184412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3641140-49F9-E1D5-54E4-3CD617492373}"/>
                </a:ext>
              </a:extLst>
            </p:cNvPr>
            <p:cNvSpPr txBox="1"/>
            <p:nvPr/>
          </p:nvSpPr>
          <p:spPr>
            <a:xfrm>
              <a:off x="81440" y="1909074"/>
              <a:ext cx="1491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6768BBB-7642-864E-151E-53A990ED963F}"/>
              </a:ext>
            </a:extLst>
          </p:cNvPr>
          <p:cNvGrpSpPr/>
          <p:nvPr/>
        </p:nvGrpSpPr>
        <p:grpSpPr>
          <a:xfrm>
            <a:off x="4583771" y="3099468"/>
            <a:ext cx="657225" cy="666750"/>
            <a:chOff x="4583771" y="2847840"/>
            <a:chExt cx="657225" cy="666750"/>
          </a:xfrm>
          <a:solidFill>
            <a:srgbClr val="A922EC"/>
          </a:solidFill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EB2BA5F-DF95-CE57-8856-A7EA2F971E71}"/>
                </a:ext>
              </a:extLst>
            </p:cNvPr>
            <p:cNvSpPr/>
            <p:nvPr/>
          </p:nvSpPr>
          <p:spPr>
            <a:xfrm>
              <a:off x="4583771" y="2847840"/>
              <a:ext cx="657225" cy="666750"/>
            </a:xfrm>
            <a:custGeom>
              <a:avLst/>
              <a:gdLst>
                <a:gd name="connsiteX0" fmla="*/ 57150 w 657225"/>
                <a:gd name="connsiteY0" fmla="*/ 0 h 666750"/>
                <a:gd name="connsiteX1" fmla="*/ 0 w 657225"/>
                <a:gd name="connsiteY1" fmla="*/ 0 h 666750"/>
                <a:gd name="connsiteX2" fmla="*/ 0 w 657225"/>
                <a:gd name="connsiteY2" fmla="*/ 666750 h 666750"/>
                <a:gd name="connsiteX3" fmla="*/ 657225 w 657225"/>
                <a:gd name="connsiteY3" fmla="*/ 666750 h 666750"/>
                <a:gd name="connsiteX4" fmla="*/ 657225 w 657225"/>
                <a:gd name="connsiteY4" fmla="*/ 609600 h 666750"/>
                <a:gd name="connsiteX5" fmla="*/ 57150 w 657225"/>
                <a:gd name="connsiteY5" fmla="*/ 609600 h 666750"/>
                <a:gd name="connsiteX6" fmla="*/ 57150 w 657225"/>
                <a:gd name="connsiteY6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5" h="666750">
                  <a:moveTo>
                    <a:pt x="57150" y="0"/>
                  </a:moveTo>
                  <a:lnTo>
                    <a:pt x="0" y="0"/>
                  </a:lnTo>
                  <a:lnTo>
                    <a:pt x="0" y="666750"/>
                  </a:lnTo>
                  <a:lnTo>
                    <a:pt x="657225" y="666750"/>
                  </a:lnTo>
                  <a:lnTo>
                    <a:pt x="657225" y="609600"/>
                  </a:lnTo>
                  <a:lnTo>
                    <a:pt x="57150" y="6096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72D77E5-116F-5564-719A-B54859E76690}"/>
                </a:ext>
              </a:extLst>
            </p:cNvPr>
            <p:cNvSpPr/>
            <p:nvPr/>
          </p:nvSpPr>
          <p:spPr>
            <a:xfrm rot="10800000">
              <a:off x="5098121" y="2847840"/>
              <a:ext cx="142875" cy="552450"/>
            </a:xfrm>
            <a:custGeom>
              <a:avLst/>
              <a:gdLst>
                <a:gd name="connsiteX0" fmla="*/ 0 w 142875"/>
                <a:gd name="connsiteY0" fmla="*/ 0 h 552450"/>
                <a:gd name="connsiteX1" fmla="*/ 142875 w 142875"/>
                <a:gd name="connsiteY1" fmla="*/ 0 h 552450"/>
                <a:gd name="connsiteX2" fmla="*/ 142875 w 142875"/>
                <a:gd name="connsiteY2" fmla="*/ 552450 h 552450"/>
                <a:gd name="connsiteX3" fmla="*/ 0 w 142875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52450">
                  <a:moveTo>
                    <a:pt x="0" y="0"/>
                  </a:moveTo>
                  <a:lnTo>
                    <a:pt x="142875" y="0"/>
                  </a:lnTo>
                  <a:lnTo>
                    <a:pt x="142875" y="552450"/>
                  </a:lnTo>
                  <a:lnTo>
                    <a:pt x="0" y="5524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11210AD-DF52-3E60-E3D1-7E6319849F0E}"/>
                </a:ext>
              </a:extLst>
            </p:cNvPr>
            <p:cNvSpPr/>
            <p:nvPr/>
          </p:nvSpPr>
          <p:spPr>
            <a:xfrm rot="10800000">
              <a:off x="4898096" y="3038340"/>
              <a:ext cx="142875" cy="361950"/>
            </a:xfrm>
            <a:custGeom>
              <a:avLst/>
              <a:gdLst>
                <a:gd name="connsiteX0" fmla="*/ 0 w 142875"/>
                <a:gd name="connsiteY0" fmla="*/ 0 h 361950"/>
                <a:gd name="connsiteX1" fmla="*/ 142875 w 142875"/>
                <a:gd name="connsiteY1" fmla="*/ 0 h 361950"/>
                <a:gd name="connsiteX2" fmla="*/ 142875 w 142875"/>
                <a:gd name="connsiteY2" fmla="*/ 361950 h 361950"/>
                <a:gd name="connsiteX3" fmla="*/ 0 w 142875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361950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5EB69885-0FAD-150C-F467-FD92C0B3F0E6}"/>
                </a:ext>
              </a:extLst>
            </p:cNvPr>
            <p:cNvSpPr/>
            <p:nvPr/>
          </p:nvSpPr>
          <p:spPr>
            <a:xfrm rot="10800000">
              <a:off x="4698071" y="3209790"/>
              <a:ext cx="142875" cy="190500"/>
            </a:xfrm>
            <a:custGeom>
              <a:avLst/>
              <a:gdLst>
                <a:gd name="connsiteX0" fmla="*/ 0 w 142875"/>
                <a:gd name="connsiteY0" fmla="*/ 0 h 190500"/>
                <a:gd name="connsiteX1" fmla="*/ 142875 w 142875"/>
                <a:gd name="connsiteY1" fmla="*/ 0 h 190500"/>
                <a:gd name="connsiteX2" fmla="*/ 142875 w 142875"/>
                <a:gd name="connsiteY2" fmla="*/ 190500 h 190500"/>
                <a:gd name="connsiteX3" fmla="*/ 0 w 142875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90500">
                  <a:moveTo>
                    <a:pt x="0" y="0"/>
                  </a:moveTo>
                  <a:lnTo>
                    <a:pt x="142875" y="0"/>
                  </a:lnTo>
                  <a:lnTo>
                    <a:pt x="142875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902423C-BE3D-F934-6F2B-885A039F57D9}"/>
                </a:ext>
              </a:extLst>
            </p:cNvPr>
            <p:cNvSpPr/>
            <p:nvPr/>
          </p:nvSpPr>
          <p:spPr>
            <a:xfrm>
              <a:off x="4694165" y="2847840"/>
              <a:ext cx="308705" cy="308705"/>
            </a:xfrm>
            <a:custGeom>
              <a:avLst/>
              <a:gdLst>
                <a:gd name="connsiteX0" fmla="*/ 308705 w 308705"/>
                <a:gd name="connsiteY0" fmla="*/ 130874 h 308705"/>
                <a:gd name="connsiteX1" fmla="*/ 308705 w 308705"/>
                <a:gd name="connsiteY1" fmla="*/ 0 h 308705"/>
                <a:gd name="connsiteX2" fmla="*/ 177832 w 308705"/>
                <a:gd name="connsiteY2" fmla="*/ 0 h 308705"/>
                <a:gd name="connsiteX3" fmla="*/ 229838 w 308705"/>
                <a:gd name="connsiteY3" fmla="*/ 52006 h 308705"/>
                <a:gd name="connsiteX4" fmla="*/ 0 w 308705"/>
                <a:gd name="connsiteY4" fmla="*/ 281845 h 308705"/>
                <a:gd name="connsiteX5" fmla="*/ 26860 w 308705"/>
                <a:gd name="connsiteY5" fmla="*/ 308705 h 308705"/>
                <a:gd name="connsiteX6" fmla="*/ 256699 w 308705"/>
                <a:gd name="connsiteY6" fmla="*/ 78962 h 308705"/>
                <a:gd name="connsiteX7" fmla="*/ 308705 w 308705"/>
                <a:gd name="connsiteY7" fmla="*/ 130874 h 3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705" h="308705">
                  <a:moveTo>
                    <a:pt x="308705" y="130874"/>
                  </a:moveTo>
                  <a:lnTo>
                    <a:pt x="308705" y="0"/>
                  </a:lnTo>
                  <a:lnTo>
                    <a:pt x="177832" y="0"/>
                  </a:lnTo>
                  <a:lnTo>
                    <a:pt x="229838" y="52006"/>
                  </a:lnTo>
                  <a:lnTo>
                    <a:pt x="0" y="281845"/>
                  </a:lnTo>
                  <a:lnTo>
                    <a:pt x="26860" y="308705"/>
                  </a:lnTo>
                  <a:lnTo>
                    <a:pt x="256699" y="78962"/>
                  </a:lnTo>
                  <a:lnTo>
                    <a:pt x="308705" y="13087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</p:grpSp>
      <p:sp>
        <p:nvSpPr>
          <p:cNvPr id="31" name="图形 27" descr="D:\51PPT模板网\51pptmoban.com\图片001.jpg">
            <a:extLst>
              <a:ext uri="{FF2B5EF4-FFF2-40B4-BE49-F238E27FC236}">
                <a16:creationId xmlns:a16="http://schemas.microsoft.com/office/drawing/2014/main" id="{D9167796-62BC-317D-EF11-8A72A5C63D7F}"/>
              </a:ext>
            </a:extLst>
          </p:cNvPr>
          <p:cNvSpPr/>
          <p:nvPr/>
        </p:nvSpPr>
        <p:spPr>
          <a:xfrm>
            <a:off x="2108455" y="3068531"/>
            <a:ext cx="811529" cy="757237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solidFill>
                <a:schemeClr val="lt1"/>
              </a:solidFill>
              <a:cs typeface="+mn-ea"/>
            </a:endParaRPr>
          </a:p>
        </p:txBody>
      </p:sp>
      <p:grpSp>
        <p:nvGrpSpPr>
          <p:cNvPr id="32" name="组合 31" descr="D:\51PPT模板网\51pptmoban.com\图片001.jpg">
            <a:extLst>
              <a:ext uri="{FF2B5EF4-FFF2-40B4-BE49-F238E27FC236}">
                <a16:creationId xmlns:a16="http://schemas.microsoft.com/office/drawing/2014/main" id="{2370245B-6F10-FD61-E8B6-110B964A2D81}"/>
              </a:ext>
            </a:extLst>
          </p:cNvPr>
          <p:cNvGrpSpPr/>
          <p:nvPr/>
        </p:nvGrpSpPr>
        <p:grpSpPr>
          <a:xfrm>
            <a:off x="6924784" y="3083419"/>
            <a:ext cx="752475" cy="752475"/>
            <a:chOff x="6924784" y="2831791"/>
            <a:chExt cx="752475" cy="752475"/>
          </a:xfrm>
          <a:solidFill>
            <a:srgbClr val="3C33AC"/>
          </a:solidFill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E9CC210-94BE-F8B2-BE45-A5E2FA0D7830}"/>
                </a:ext>
              </a:extLst>
            </p:cNvPr>
            <p:cNvSpPr/>
            <p:nvPr/>
          </p:nvSpPr>
          <p:spPr>
            <a:xfrm>
              <a:off x="7190532" y="2831791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347A67B-8D6D-DFB6-8FB3-476DC5B04779}"/>
                </a:ext>
              </a:extLst>
            </p:cNvPr>
            <p:cNvSpPr/>
            <p:nvPr/>
          </p:nvSpPr>
          <p:spPr>
            <a:xfrm>
              <a:off x="6924784" y="2860366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76CF94AC-A4A2-0C05-0591-7170E929B082}"/>
                </a:ext>
              </a:extLst>
            </p:cNvPr>
            <p:cNvSpPr/>
            <p:nvPr/>
          </p:nvSpPr>
          <p:spPr>
            <a:xfrm>
              <a:off x="7058134" y="2993716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9A5BE3B-9023-A4E1-E2A7-43C97EFDE504}"/>
              </a:ext>
            </a:extLst>
          </p:cNvPr>
          <p:cNvGrpSpPr/>
          <p:nvPr/>
        </p:nvGrpSpPr>
        <p:grpSpPr>
          <a:xfrm>
            <a:off x="9252463" y="3044367"/>
            <a:ext cx="883919" cy="830579"/>
            <a:chOff x="9252463" y="2792739"/>
            <a:chExt cx="883919" cy="830579"/>
          </a:xfrm>
          <a:solidFill>
            <a:srgbClr val="A922EC"/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C247F3C-07E2-2517-1CE6-C904C48C68E0}"/>
                </a:ext>
              </a:extLst>
            </p:cNvPr>
            <p:cNvSpPr/>
            <p:nvPr/>
          </p:nvSpPr>
          <p:spPr>
            <a:xfrm>
              <a:off x="9563192" y="3247081"/>
              <a:ext cx="274462" cy="376237"/>
            </a:xfrm>
            <a:custGeom>
              <a:avLst/>
              <a:gdLst>
                <a:gd name="connsiteX0" fmla="*/ 272201 w 274462"/>
                <a:gd name="connsiteY0" fmla="*/ 87630 h 376237"/>
                <a:gd name="connsiteX1" fmla="*/ 264581 w 274462"/>
                <a:gd name="connsiteY1" fmla="*/ 61913 h 376237"/>
                <a:gd name="connsiteX2" fmla="*/ 238863 w 274462"/>
                <a:gd name="connsiteY2" fmla="*/ 69533 h 376237"/>
                <a:gd name="connsiteX3" fmla="*/ 200763 w 274462"/>
                <a:gd name="connsiteY3" fmla="*/ 137160 h 376237"/>
                <a:gd name="connsiteX4" fmla="*/ 226481 w 274462"/>
                <a:gd name="connsiteY4" fmla="*/ 35243 h 376237"/>
                <a:gd name="connsiteX5" fmla="*/ 212193 w 274462"/>
                <a:gd name="connsiteY5" fmla="*/ 12383 h 376237"/>
                <a:gd name="connsiteX6" fmla="*/ 189333 w 274462"/>
                <a:gd name="connsiteY6" fmla="*/ 26670 h 376237"/>
                <a:gd name="connsiteX7" fmla="*/ 167426 w 274462"/>
                <a:gd name="connsiteY7" fmla="*/ 114300 h 376237"/>
                <a:gd name="connsiteX8" fmla="*/ 167426 w 274462"/>
                <a:gd name="connsiteY8" fmla="*/ 19050 h 376237"/>
                <a:gd name="connsiteX9" fmla="*/ 148376 w 274462"/>
                <a:gd name="connsiteY9" fmla="*/ 0 h 376237"/>
                <a:gd name="connsiteX10" fmla="*/ 129326 w 274462"/>
                <a:gd name="connsiteY10" fmla="*/ 19050 h 376237"/>
                <a:gd name="connsiteX11" fmla="*/ 129326 w 274462"/>
                <a:gd name="connsiteY11" fmla="*/ 120968 h 376237"/>
                <a:gd name="connsiteX12" fmla="*/ 107418 w 274462"/>
                <a:gd name="connsiteY12" fmla="*/ 26670 h 376237"/>
                <a:gd name="connsiteX13" fmla="*/ 84558 w 274462"/>
                <a:gd name="connsiteY13" fmla="*/ 12383 h 376237"/>
                <a:gd name="connsiteX14" fmla="*/ 70271 w 274462"/>
                <a:gd name="connsiteY14" fmla="*/ 35243 h 376237"/>
                <a:gd name="connsiteX15" fmla="*/ 96941 w 274462"/>
                <a:gd name="connsiteY15" fmla="*/ 148590 h 376237"/>
                <a:gd name="connsiteX16" fmla="*/ 90273 w 274462"/>
                <a:gd name="connsiteY16" fmla="*/ 186690 h 376237"/>
                <a:gd name="connsiteX17" fmla="*/ 89321 w 274462"/>
                <a:gd name="connsiteY17" fmla="*/ 185738 h 376237"/>
                <a:gd name="connsiteX18" fmla="*/ 22646 w 274462"/>
                <a:gd name="connsiteY18" fmla="*/ 132398 h 376237"/>
                <a:gd name="connsiteX19" fmla="*/ 738 w 274462"/>
                <a:gd name="connsiteY19" fmla="*/ 144780 h 376237"/>
                <a:gd name="connsiteX20" fmla="*/ 13121 w 274462"/>
                <a:gd name="connsiteY20" fmla="*/ 166688 h 376237"/>
                <a:gd name="connsiteX21" fmla="*/ 49316 w 274462"/>
                <a:gd name="connsiteY21" fmla="*/ 206693 h 376237"/>
                <a:gd name="connsiteX22" fmla="*/ 112181 w 274462"/>
                <a:gd name="connsiteY22" fmla="*/ 274320 h 376237"/>
                <a:gd name="connsiteX23" fmla="*/ 112181 w 274462"/>
                <a:gd name="connsiteY23" fmla="*/ 376238 h 376237"/>
                <a:gd name="connsiteX24" fmla="*/ 196001 w 274462"/>
                <a:gd name="connsiteY24" fmla="*/ 376238 h 376237"/>
                <a:gd name="connsiteX25" fmla="*/ 196001 w 274462"/>
                <a:gd name="connsiteY25" fmla="*/ 268605 h 376237"/>
                <a:gd name="connsiteX26" fmla="*/ 232196 w 274462"/>
                <a:gd name="connsiteY26" fmla="*/ 159068 h 376237"/>
                <a:gd name="connsiteX27" fmla="*/ 272201 w 274462"/>
                <a:gd name="connsiteY27" fmla="*/ 87630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4462" h="376237">
                  <a:moveTo>
                    <a:pt x="272201" y="87630"/>
                  </a:moveTo>
                  <a:cubicBezTo>
                    <a:pt x="276963" y="78105"/>
                    <a:pt x="274106" y="66675"/>
                    <a:pt x="264581" y="61913"/>
                  </a:cubicBezTo>
                  <a:cubicBezTo>
                    <a:pt x="255056" y="57150"/>
                    <a:pt x="243626" y="60008"/>
                    <a:pt x="238863" y="69533"/>
                  </a:cubicBezTo>
                  <a:lnTo>
                    <a:pt x="200763" y="137160"/>
                  </a:lnTo>
                  <a:lnTo>
                    <a:pt x="226481" y="35243"/>
                  </a:lnTo>
                  <a:cubicBezTo>
                    <a:pt x="229338" y="24765"/>
                    <a:pt x="222671" y="14288"/>
                    <a:pt x="212193" y="12383"/>
                  </a:cubicBezTo>
                  <a:cubicBezTo>
                    <a:pt x="201716" y="9525"/>
                    <a:pt x="191238" y="16193"/>
                    <a:pt x="189333" y="26670"/>
                  </a:cubicBezTo>
                  <a:lnTo>
                    <a:pt x="167426" y="114300"/>
                  </a:lnTo>
                  <a:lnTo>
                    <a:pt x="167426" y="19050"/>
                  </a:lnTo>
                  <a:cubicBezTo>
                    <a:pt x="167426" y="8573"/>
                    <a:pt x="158853" y="0"/>
                    <a:pt x="148376" y="0"/>
                  </a:cubicBezTo>
                  <a:cubicBezTo>
                    <a:pt x="137898" y="0"/>
                    <a:pt x="129326" y="8573"/>
                    <a:pt x="129326" y="19050"/>
                  </a:cubicBezTo>
                  <a:lnTo>
                    <a:pt x="129326" y="120968"/>
                  </a:lnTo>
                  <a:lnTo>
                    <a:pt x="107418" y="26670"/>
                  </a:lnTo>
                  <a:cubicBezTo>
                    <a:pt x="105513" y="16193"/>
                    <a:pt x="95036" y="10478"/>
                    <a:pt x="84558" y="12383"/>
                  </a:cubicBezTo>
                  <a:cubicBezTo>
                    <a:pt x="74081" y="14288"/>
                    <a:pt x="68366" y="24765"/>
                    <a:pt x="70271" y="35243"/>
                  </a:cubicBezTo>
                  <a:lnTo>
                    <a:pt x="96941" y="148590"/>
                  </a:lnTo>
                  <a:cubicBezTo>
                    <a:pt x="95988" y="161925"/>
                    <a:pt x="93131" y="175260"/>
                    <a:pt x="90273" y="186690"/>
                  </a:cubicBezTo>
                  <a:cubicBezTo>
                    <a:pt x="90273" y="186690"/>
                    <a:pt x="90273" y="185738"/>
                    <a:pt x="89321" y="185738"/>
                  </a:cubicBezTo>
                  <a:cubicBezTo>
                    <a:pt x="73128" y="160973"/>
                    <a:pt x="47411" y="139065"/>
                    <a:pt x="22646" y="132398"/>
                  </a:cubicBezTo>
                  <a:cubicBezTo>
                    <a:pt x="13121" y="129540"/>
                    <a:pt x="3596" y="135255"/>
                    <a:pt x="738" y="144780"/>
                  </a:cubicBezTo>
                  <a:cubicBezTo>
                    <a:pt x="-2119" y="154305"/>
                    <a:pt x="3596" y="163830"/>
                    <a:pt x="13121" y="166688"/>
                  </a:cubicBezTo>
                  <a:cubicBezTo>
                    <a:pt x="25503" y="169545"/>
                    <a:pt x="36933" y="187643"/>
                    <a:pt x="49316" y="206693"/>
                  </a:cubicBezTo>
                  <a:cubicBezTo>
                    <a:pt x="64556" y="230505"/>
                    <a:pt x="83606" y="258127"/>
                    <a:pt x="112181" y="274320"/>
                  </a:cubicBezTo>
                  <a:lnTo>
                    <a:pt x="112181" y="376238"/>
                  </a:lnTo>
                  <a:lnTo>
                    <a:pt x="196001" y="376238"/>
                  </a:lnTo>
                  <a:lnTo>
                    <a:pt x="196001" y="268605"/>
                  </a:lnTo>
                  <a:cubicBezTo>
                    <a:pt x="227433" y="252413"/>
                    <a:pt x="231243" y="184785"/>
                    <a:pt x="232196" y="159068"/>
                  </a:cubicBezTo>
                  <a:lnTo>
                    <a:pt x="272201" y="8763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4B4CD3A5-2795-72E5-3EA7-80C138067FDE}"/>
                </a:ext>
              </a:extLst>
            </p:cNvPr>
            <p:cNvSpPr/>
            <p:nvPr/>
          </p:nvSpPr>
          <p:spPr>
            <a:xfrm>
              <a:off x="9252463" y="3130511"/>
              <a:ext cx="367445" cy="282304"/>
            </a:xfrm>
            <a:custGeom>
              <a:avLst/>
              <a:gdLst>
                <a:gd name="connsiteX0" fmla="*/ 246698 w 367445"/>
                <a:gd name="connsiteY0" fmla="*/ 211820 h 282304"/>
                <a:gd name="connsiteX1" fmla="*/ 329565 w 367445"/>
                <a:gd name="connsiteY1" fmla="*/ 212773 h 282304"/>
                <a:gd name="connsiteX2" fmla="*/ 329565 w 367445"/>
                <a:gd name="connsiteY2" fmla="*/ 212773 h 282304"/>
                <a:gd name="connsiteX3" fmla="*/ 348615 w 367445"/>
                <a:gd name="connsiteY3" fmla="*/ 193723 h 282304"/>
                <a:gd name="connsiteX4" fmla="*/ 329565 w 367445"/>
                <a:gd name="connsiteY4" fmla="*/ 174673 h 282304"/>
                <a:gd name="connsiteX5" fmla="*/ 252413 w 367445"/>
                <a:gd name="connsiteY5" fmla="*/ 173720 h 282304"/>
                <a:gd name="connsiteX6" fmla="*/ 353378 w 367445"/>
                <a:gd name="connsiteY6" fmla="*/ 148003 h 282304"/>
                <a:gd name="connsiteX7" fmla="*/ 366713 w 367445"/>
                <a:gd name="connsiteY7" fmla="*/ 125142 h 282304"/>
                <a:gd name="connsiteX8" fmla="*/ 343853 w 367445"/>
                <a:gd name="connsiteY8" fmla="*/ 111807 h 282304"/>
                <a:gd name="connsiteX9" fmla="*/ 256223 w 367445"/>
                <a:gd name="connsiteY9" fmla="*/ 134667 h 282304"/>
                <a:gd name="connsiteX10" fmla="*/ 340043 w 367445"/>
                <a:gd name="connsiteY10" fmla="*/ 88948 h 282304"/>
                <a:gd name="connsiteX11" fmla="*/ 347663 w 367445"/>
                <a:gd name="connsiteY11" fmla="*/ 63230 h 282304"/>
                <a:gd name="connsiteX12" fmla="*/ 321945 w 367445"/>
                <a:gd name="connsiteY12" fmla="*/ 55610 h 282304"/>
                <a:gd name="connsiteX13" fmla="*/ 232410 w 367445"/>
                <a:gd name="connsiteY13" fmla="*/ 103235 h 282304"/>
                <a:gd name="connsiteX14" fmla="*/ 304800 w 367445"/>
                <a:gd name="connsiteY14" fmla="*/ 39417 h 282304"/>
                <a:gd name="connsiteX15" fmla="*/ 306705 w 367445"/>
                <a:gd name="connsiteY15" fmla="*/ 12747 h 282304"/>
                <a:gd name="connsiteX16" fmla="*/ 280035 w 367445"/>
                <a:gd name="connsiteY16" fmla="*/ 10842 h 282304"/>
                <a:gd name="connsiteX17" fmla="*/ 192405 w 367445"/>
                <a:gd name="connsiteY17" fmla="*/ 87042 h 282304"/>
                <a:gd name="connsiteX18" fmla="*/ 155258 w 367445"/>
                <a:gd name="connsiteY18" fmla="*/ 98473 h 282304"/>
                <a:gd name="connsiteX19" fmla="*/ 156210 w 367445"/>
                <a:gd name="connsiteY19" fmla="*/ 97520 h 282304"/>
                <a:gd name="connsiteX20" fmla="*/ 171450 w 367445"/>
                <a:gd name="connsiteY20" fmla="*/ 13700 h 282304"/>
                <a:gd name="connsiteX21" fmla="*/ 149543 w 367445"/>
                <a:gd name="connsiteY21" fmla="*/ 365 h 282304"/>
                <a:gd name="connsiteX22" fmla="*/ 136208 w 367445"/>
                <a:gd name="connsiteY22" fmla="*/ 22272 h 282304"/>
                <a:gd name="connsiteX23" fmla="*/ 119063 w 367445"/>
                <a:gd name="connsiteY23" fmla="*/ 72755 h 282304"/>
                <a:gd name="connsiteX24" fmla="*/ 89535 w 367445"/>
                <a:gd name="connsiteY24" fmla="*/ 160385 h 282304"/>
                <a:gd name="connsiteX25" fmla="*/ 0 w 367445"/>
                <a:gd name="connsiteY25" fmla="*/ 208962 h 282304"/>
                <a:gd name="connsiteX26" fmla="*/ 40005 w 367445"/>
                <a:gd name="connsiteY26" fmla="*/ 282305 h 282304"/>
                <a:gd name="connsiteX27" fmla="*/ 134303 w 367445"/>
                <a:gd name="connsiteY27" fmla="*/ 231822 h 282304"/>
                <a:gd name="connsiteX28" fmla="*/ 246698 w 367445"/>
                <a:gd name="connsiteY28" fmla="*/ 211820 h 28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7445" h="282304">
                  <a:moveTo>
                    <a:pt x="246698" y="211820"/>
                  </a:moveTo>
                  <a:lnTo>
                    <a:pt x="329565" y="212773"/>
                  </a:lnTo>
                  <a:cubicBezTo>
                    <a:pt x="329565" y="212773"/>
                    <a:pt x="329565" y="212773"/>
                    <a:pt x="329565" y="212773"/>
                  </a:cubicBezTo>
                  <a:cubicBezTo>
                    <a:pt x="340043" y="212773"/>
                    <a:pt x="348615" y="204200"/>
                    <a:pt x="348615" y="193723"/>
                  </a:cubicBezTo>
                  <a:cubicBezTo>
                    <a:pt x="348615" y="183245"/>
                    <a:pt x="340043" y="174673"/>
                    <a:pt x="329565" y="174673"/>
                  </a:cubicBezTo>
                  <a:lnTo>
                    <a:pt x="252413" y="173720"/>
                  </a:lnTo>
                  <a:lnTo>
                    <a:pt x="353378" y="148003"/>
                  </a:lnTo>
                  <a:cubicBezTo>
                    <a:pt x="363855" y="145145"/>
                    <a:pt x="369570" y="134667"/>
                    <a:pt x="366713" y="125142"/>
                  </a:cubicBezTo>
                  <a:cubicBezTo>
                    <a:pt x="363855" y="114665"/>
                    <a:pt x="353378" y="108950"/>
                    <a:pt x="343853" y="111807"/>
                  </a:cubicBezTo>
                  <a:lnTo>
                    <a:pt x="256223" y="134667"/>
                  </a:lnTo>
                  <a:lnTo>
                    <a:pt x="340043" y="88948"/>
                  </a:lnTo>
                  <a:cubicBezTo>
                    <a:pt x="349568" y="84185"/>
                    <a:pt x="352425" y="72755"/>
                    <a:pt x="347663" y="63230"/>
                  </a:cubicBezTo>
                  <a:cubicBezTo>
                    <a:pt x="342900" y="53705"/>
                    <a:pt x="331470" y="50847"/>
                    <a:pt x="321945" y="55610"/>
                  </a:cubicBezTo>
                  <a:lnTo>
                    <a:pt x="232410" y="103235"/>
                  </a:lnTo>
                  <a:lnTo>
                    <a:pt x="304800" y="39417"/>
                  </a:lnTo>
                  <a:cubicBezTo>
                    <a:pt x="312420" y="32750"/>
                    <a:pt x="313373" y="20367"/>
                    <a:pt x="306705" y="12747"/>
                  </a:cubicBezTo>
                  <a:cubicBezTo>
                    <a:pt x="300038" y="5128"/>
                    <a:pt x="287655" y="4175"/>
                    <a:pt x="280035" y="10842"/>
                  </a:cubicBezTo>
                  <a:lnTo>
                    <a:pt x="192405" y="87042"/>
                  </a:lnTo>
                  <a:cubicBezTo>
                    <a:pt x="180023" y="92757"/>
                    <a:pt x="167640" y="96567"/>
                    <a:pt x="155258" y="98473"/>
                  </a:cubicBezTo>
                  <a:cubicBezTo>
                    <a:pt x="155258" y="98473"/>
                    <a:pt x="155258" y="97520"/>
                    <a:pt x="156210" y="97520"/>
                  </a:cubicBezTo>
                  <a:cubicBezTo>
                    <a:pt x="170498" y="70850"/>
                    <a:pt x="177165" y="38465"/>
                    <a:pt x="171450" y="13700"/>
                  </a:cubicBezTo>
                  <a:cubicBezTo>
                    <a:pt x="169545" y="4175"/>
                    <a:pt x="159068" y="-1540"/>
                    <a:pt x="149543" y="365"/>
                  </a:cubicBezTo>
                  <a:cubicBezTo>
                    <a:pt x="140018" y="2270"/>
                    <a:pt x="134303" y="12747"/>
                    <a:pt x="136208" y="22272"/>
                  </a:cubicBezTo>
                  <a:cubicBezTo>
                    <a:pt x="139065" y="34655"/>
                    <a:pt x="129540" y="52753"/>
                    <a:pt x="119063" y="72755"/>
                  </a:cubicBezTo>
                  <a:cubicBezTo>
                    <a:pt x="105728" y="97520"/>
                    <a:pt x="90488" y="127048"/>
                    <a:pt x="89535" y="160385"/>
                  </a:cubicBezTo>
                  <a:lnTo>
                    <a:pt x="0" y="208962"/>
                  </a:lnTo>
                  <a:lnTo>
                    <a:pt x="40005" y="282305"/>
                  </a:lnTo>
                  <a:lnTo>
                    <a:pt x="134303" y="231822"/>
                  </a:lnTo>
                  <a:cubicBezTo>
                    <a:pt x="162878" y="251825"/>
                    <a:pt x="223838" y="223250"/>
                    <a:pt x="246698" y="21182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2DA252F-A6E0-87FF-94F9-0A663EB47578}"/>
                </a:ext>
              </a:extLst>
            </p:cNvPr>
            <p:cNvSpPr/>
            <p:nvPr/>
          </p:nvSpPr>
          <p:spPr>
            <a:xfrm>
              <a:off x="9390575" y="2792739"/>
              <a:ext cx="333784" cy="334327"/>
            </a:xfrm>
            <a:custGeom>
              <a:avLst/>
              <a:gdLst>
                <a:gd name="connsiteX0" fmla="*/ 119063 w 333784"/>
                <a:gd name="connsiteY0" fmla="*/ 239078 h 334327"/>
                <a:gd name="connsiteX1" fmla="*/ 139065 w 333784"/>
                <a:gd name="connsiteY1" fmla="*/ 319088 h 334327"/>
                <a:gd name="connsiteX2" fmla="*/ 157162 w 333784"/>
                <a:gd name="connsiteY2" fmla="*/ 333375 h 334327"/>
                <a:gd name="connsiteX3" fmla="*/ 161925 w 333784"/>
                <a:gd name="connsiteY3" fmla="*/ 332423 h 334327"/>
                <a:gd name="connsiteX4" fmla="*/ 176212 w 333784"/>
                <a:gd name="connsiteY4" fmla="*/ 309563 h 334327"/>
                <a:gd name="connsiteX5" fmla="*/ 158115 w 333784"/>
                <a:gd name="connsiteY5" fmla="*/ 234315 h 334327"/>
                <a:gd name="connsiteX6" fmla="*/ 208598 w 333784"/>
                <a:gd name="connsiteY6" fmla="*/ 324803 h 334327"/>
                <a:gd name="connsiteX7" fmla="*/ 225742 w 333784"/>
                <a:gd name="connsiteY7" fmla="*/ 334328 h 334327"/>
                <a:gd name="connsiteX8" fmla="*/ 235267 w 333784"/>
                <a:gd name="connsiteY8" fmla="*/ 331470 h 334327"/>
                <a:gd name="connsiteX9" fmla="*/ 242887 w 333784"/>
                <a:gd name="connsiteY9" fmla="*/ 305753 h 334327"/>
                <a:gd name="connsiteX10" fmla="*/ 199073 w 333784"/>
                <a:gd name="connsiteY10" fmla="*/ 226695 h 334327"/>
                <a:gd name="connsiteX11" fmla="*/ 263843 w 333784"/>
                <a:gd name="connsiteY11" fmla="*/ 296228 h 334327"/>
                <a:gd name="connsiteX12" fmla="*/ 278130 w 333784"/>
                <a:gd name="connsiteY12" fmla="*/ 301943 h 334327"/>
                <a:gd name="connsiteX13" fmla="*/ 291465 w 333784"/>
                <a:gd name="connsiteY13" fmla="*/ 297180 h 334327"/>
                <a:gd name="connsiteX14" fmla="*/ 292418 w 333784"/>
                <a:gd name="connsiteY14" fmla="*/ 270510 h 334327"/>
                <a:gd name="connsiteX15" fmla="*/ 222885 w 333784"/>
                <a:gd name="connsiteY15" fmla="*/ 196215 h 334327"/>
                <a:gd name="connsiteX16" fmla="*/ 303848 w 333784"/>
                <a:gd name="connsiteY16" fmla="*/ 250508 h 334327"/>
                <a:gd name="connsiteX17" fmla="*/ 314325 w 333784"/>
                <a:gd name="connsiteY17" fmla="*/ 253365 h 334327"/>
                <a:gd name="connsiteX18" fmla="*/ 330518 w 333784"/>
                <a:gd name="connsiteY18" fmla="*/ 244793 h 334327"/>
                <a:gd name="connsiteX19" fmla="*/ 325755 w 333784"/>
                <a:gd name="connsiteY19" fmla="*/ 218122 h 334327"/>
                <a:gd name="connsiteX20" fmla="*/ 228600 w 333784"/>
                <a:gd name="connsiteY20" fmla="*/ 153353 h 334327"/>
                <a:gd name="connsiteX21" fmla="*/ 207645 w 333784"/>
                <a:gd name="connsiteY21" fmla="*/ 120968 h 334327"/>
                <a:gd name="connsiteX22" fmla="*/ 208598 w 333784"/>
                <a:gd name="connsiteY22" fmla="*/ 120968 h 334327"/>
                <a:gd name="connsiteX23" fmla="*/ 293370 w 333784"/>
                <a:gd name="connsiteY23" fmla="*/ 114300 h 334327"/>
                <a:gd name="connsiteX24" fmla="*/ 300037 w 333784"/>
                <a:gd name="connsiteY24" fmla="*/ 90487 h 334327"/>
                <a:gd name="connsiteX25" fmla="*/ 276225 w 333784"/>
                <a:gd name="connsiteY25" fmla="*/ 83820 h 334327"/>
                <a:gd name="connsiteX26" fmla="*/ 222885 w 333784"/>
                <a:gd name="connsiteY26" fmla="*/ 80010 h 334327"/>
                <a:gd name="connsiteX27" fmla="*/ 130492 w 333784"/>
                <a:gd name="connsiteY27" fmla="*/ 74295 h 334327"/>
                <a:gd name="connsiteX28" fmla="*/ 60960 w 333784"/>
                <a:gd name="connsiteY28" fmla="*/ 0 h 334327"/>
                <a:gd name="connsiteX29" fmla="*/ 0 w 333784"/>
                <a:gd name="connsiteY29" fmla="*/ 57150 h 334327"/>
                <a:gd name="connsiteX30" fmla="*/ 73342 w 333784"/>
                <a:gd name="connsiteY30" fmla="*/ 135255 h 334327"/>
                <a:gd name="connsiteX31" fmla="*/ 119063 w 333784"/>
                <a:gd name="connsiteY31" fmla="*/ 239078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784" h="334327">
                  <a:moveTo>
                    <a:pt x="119063" y="239078"/>
                  </a:moveTo>
                  <a:lnTo>
                    <a:pt x="139065" y="319088"/>
                  </a:lnTo>
                  <a:cubicBezTo>
                    <a:pt x="140970" y="327660"/>
                    <a:pt x="148590" y="333375"/>
                    <a:pt x="157162" y="333375"/>
                  </a:cubicBezTo>
                  <a:cubicBezTo>
                    <a:pt x="159067" y="333375"/>
                    <a:pt x="160020" y="333375"/>
                    <a:pt x="161925" y="332423"/>
                  </a:cubicBezTo>
                  <a:cubicBezTo>
                    <a:pt x="172403" y="329565"/>
                    <a:pt x="178117" y="320040"/>
                    <a:pt x="176212" y="309563"/>
                  </a:cubicBezTo>
                  <a:lnTo>
                    <a:pt x="158115" y="234315"/>
                  </a:lnTo>
                  <a:lnTo>
                    <a:pt x="208598" y="324803"/>
                  </a:lnTo>
                  <a:cubicBezTo>
                    <a:pt x="212408" y="331470"/>
                    <a:pt x="218123" y="334328"/>
                    <a:pt x="225742" y="334328"/>
                  </a:cubicBezTo>
                  <a:cubicBezTo>
                    <a:pt x="228600" y="334328"/>
                    <a:pt x="232410" y="333375"/>
                    <a:pt x="235267" y="331470"/>
                  </a:cubicBezTo>
                  <a:cubicBezTo>
                    <a:pt x="244792" y="326708"/>
                    <a:pt x="247650" y="314325"/>
                    <a:pt x="242887" y="305753"/>
                  </a:cubicBezTo>
                  <a:lnTo>
                    <a:pt x="199073" y="226695"/>
                  </a:lnTo>
                  <a:lnTo>
                    <a:pt x="263843" y="296228"/>
                  </a:lnTo>
                  <a:cubicBezTo>
                    <a:pt x="267653" y="300038"/>
                    <a:pt x="272415" y="301943"/>
                    <a:pt x="278130" y="301943"/>
                  </a:cubicBezTo>
                  <a:cubicBezTo>
                    <a:pt x="282893" y="301943"/>
                    <a:pt x="287655" y="300038"/>
                    <a:pt x="291465" y="297180"/>
                  </a:cubicBezTo>
                  <a:cubicBezTo>
                    <a:pt x="299085" y="289560"/>
                    <a:pt x="299085" y="278130"/>
                    <a:pt x="292418" y="270510"/>
                  </a:cubicBezTo>
                  <a:lnTo>
                    <a:pt x="222885" y="196215"/>
                  </a:lnTo>
                  <a:lnTo>
                    <a:pt x="303848" y="250508"/>
                  </a:lnTo>
                  <a:cubicBezTo>
                    <a:pt x="306705" y="252413"/>
                    <a:pt x="310515" y="253365"/>
                    <a:pt x="314325" y="253365"/>
                  </a:cubicBezTo>
                  <a:cubicBezTo>
                    <a:pt x="320040" y="253365"/>
                    <a:pt x="326708" y="250508"/>
                    <a:pt x="330518" y="244793"/>
                  </a:cubicBezTo>
                  <a:cubicBezTo>
                    <a:pt x="336233" y="236220"/>
                    <a:pt x="334328" y="223838"/>
                    <a:pt x="325755" y="218122"/>
                  </a:cubicBezTo>
                  <a:lnTo>
                    <a:pt x="228600" y="153353"/>
                  </a:lnTo>
                  <a:cubicBezTo>
                    <a:pt x="220028" y="142875"/>
                    <a:pt x="213360" y="131445"/>
                    <a:pt x="207645" y="120968"/>
                  </a:cubicBezTo>
                  <a:cubicBezTo>
                    <a:pt x="207645" y="120968"/>
                    <a:pt x="208598" y="120968"/>
                    <a:pt x="208598" y="120968"/>
                  </a:cubicBezTo>
                  <a:cubicBezTo>
                    <a:pt x="237173" y="127635"/>
                    <a:pt x="270510" y="126683"/>
                    <a:pt x="293370" y="114300"/>
                  </a:cubicBezTo>
                  <a:cubicBezTo>
                    <a:pt x="301943" y="109537"/>
                    <a:pt x="304800" y="99060"/>
                    <a:pt x="300037" y="90487"/>
                  </a:cubicBezTo>
                  <a:cubicBezTo>
                    <a:pt x="295275" y="81915"/>
                    <a:pt x="284798" y="79058"/>
                    <a:pt x="276225" y="83820"/>
                  </a:cubicBezTo>
                  <a:cubicBezTo>
                    <a:pt x="265748" y="89535"/>
                    <a:pt x="244792" y="84773"/>
                    <a:pt x="222885" y="80010"/>
                  </a:cubicBezTo>
                  <a:cubicBezTo>
                    <a:pt x="195262" y="73343"/>
                    <a:pt x="162878" y="65723"/>
                    <a:pt x="130492" y="74295"/>
                  </a:cubicBezTo>
                  <a:lnTo>
                    <a:pt x="60960" y="0"/>
                  </a:lnTo>
                  <a:lnTo>
                    <a:pt x="0" y="57150"/>
                  </a:lnTo>
                  <a:lnTo>
                    <a:pt x="73342" y="135255"/>
                  </a:lnTo>
                  <a:cubicBezTo>
                    <a:pt x="58103" y="168593"/>
                    <a:pt x="100965" y="220980"/>
                    <a:pt x="119063" y="23907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92BA5DD-AFF8-88BA-B254-2FC06DC4E254}"/>
                </a:ext>
              </a:extLst>
            </p:cNvPr>
            <p:cNvSpPr/>
            <p:nvPr/>
          </p:nvSpPr>
          <p:spPr>
            <a:xfrm>
              <a:off x="9805456" y="3124804"/>
              <a:ext cx="330926" cy="338494"/>
            </a:xfrm>
            <a:custGeom>
              <a:avLst/>
              <a:gdLst>
                <a:gd name="connsiteX0" fmla="*/ 330927 w 330926"/>
                <a:gd name="connsiteY0" fmla="*/ 281345 h 338494"/>
                <a:gd name="connsiteX1" fmla="*/ 258537 w 330926"/>
                <a:gd name="connsiteY1" fmla="*/ 202287 h 338494"/>
                <a:gd name="connsiteX2" fmla="*/ 210912 w 330926"/>
                <a:gd name="connsiteY2" fmla="*/ 97512 h 338494"/>
                <a:gd name="connsiteX3" fmla="*/ 191862 w 330926"/>
                <a:gd name="connsiteY3" fmla="*/ 17502 h 338494"/>
                <a:gd name="connsiteX4" fmla="*/ 169002 w 330926"/>
                <a:gd name="connsiteY4" fmla="*/ 3215 h 338494"/>
                <a:gd name="connsiteX5" fmla="*/ 154714 w 330926"/>
                <a:gd name="connsiteY5" fmla="*/ 26075 h 338494"/>
                <a:gd name="connsiteX6" fmla="*/ 172812 w 330926"/>
                <a:gd name="connsiteY6" fmla="*/ 101322 h 338494"/>
                <a:gd name="connsiteX7" fmla="*/ 122329 w 330926"/>
                <a:gd name="connsiteY7" fmla="*/ 9882 h 338494"/>
                <a:gd name="connsiteX8" fmla="*/ 96612 w 330926"/>
                <a:gd name="connsiteY8" fmla="*/ 2262 h 338494"/>
                <a:gd name="connsiteX9" fmla="*/ 88992 w 330926"/>
                <a:gd name="connsiteY9" fmla="*/ 27980 h 338494"/>
                <a:gd name="connsiteX10" fmla="*/ 132807 w 330926"/>
                <a:gd name="connsiteY10" fmla="*/ 107990 h 338494"/>
                <a:gd name="connsiteX11" fmla="*/ 68037 w 330926"/>
                <a:gd name="connsiteY11" fmla="*/ 38457 h 338494"/>
                <a:gd name="connsiteX12" fmla="*/ 41367 w 330926"/>
                <a:gd name="connsiteY12" fmla="*/ 37505 h 338494"/>
                <a:gd name="connsiteX13" fmla="*/ 40414 w 330926"/>
                <a:gd name="connsiteY13" fmla="*/ 64175 h 338494"/>
                <a:gd name="connsiteX14" fmla="*/ 109947 w 330926"/>
                <a:gd name="connsiteY14" fmla="*/ 139422 h 338494"/>
                <a:gd name="connsiteX15" fmla="*/ 29937 w 330926"/>
                <a:gd name="connsiteY15" fmla="*/ 85130 h 338494"/>
                <a:gd name="connsiteX16" fmla="*/ 3267 w 330926"/>
                <a:gd name="connsiteY16" fmla="*/ 89892 h 338494"/>
                <a:gd name="connsiteX17" fmla="*/ 8029 w 330926"/>
                <a:gd name="connsiteY17" fmla="*/ 116562 h 338494"/>
                <a:gd name="connsiteX18" fmla="*/ 104232 w 330926"/>
                <a:gd name="connsiteY18" fmla="*/ 182285 h 338494"/>
                <a:gd name="connsiteX19" fmla="*/ 125187 w 330926"/>
                <a:gd name="connsiteY19" fmla="*/ 214670 h 338494"/>
                <a:gd name="connsiteX20" fmla="*/ 124234 w 330926"/>
                <a:gd name="connsiteY20" fmla="*/ 214670 h 338494"/>
                <a:gd name="connsiteX21" fmla="*/ 39462 w 330926"/>
                <a:gd name="connsiteY21" fmla="*/ 221337 h 338494"/>
                <a:gd name="connsiteX22" fmla="*/ 31842 w 330926"/>
                <a:gd name="connsiteY22" fmla="*/ 245150 h 338494"/>
                <a:gd name="connsiteX23" fmla="*/ 55654 w 330926"/>
                <a:gd name="connsiteY23" fmla="*/ 252770 h 338494"/>
                <a:gd name="connsiteX24" fmla="*/ 108994 w 330926"/>
                <a:gd name="connsiteY24" fmla="*/ 257532 h 338494"/>
                <a:gd name="connsiteX25" fmla="*/ 201387 w 330926"/>
                <a:gd name="connsiteY25" fmla="*/ 264200 h 338494"/>
                <a:gd name="connsiteX26" fmla="*/ 269967 w 330926"/>
                <a:gd name="connsiteY26" fmla="*/ 338495 h 338494"/>
                <a:gd name="connsiteX27" fmla="*/ 330927 w 330926"/>
                <a:gd name="connsiteY27" fmla="*/ 281345 h 3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0926" h="338494">
                  <a:moveTo>
                    <a:pt x="330927" y="281345"/>
                  </a:moveTo>
                  <a:lnTo>
                    <a:pt x="258537" y="202287"/>
                  </a:lnTo>
                  <a:cubicBezTo>
                    <a:pt x="270919" y="168950"/>
                    <a:pt x="228057" y="116562"/>
                    <a:pt x="210912" y="97512"/>
                  </a:cubicBezTo>
                  <a:lnTo>
                    <a:pt x="191862" y="17502"/>
                  </a:lnTo>
                  <a:cubicBezTo>
                    <a:pt x="189004" y="7025"/>
                    <a:pt x="179479" y="1310"/>
                    <a:pt x="169002" y="3215"/>
                  </a:cubicBezTo>
                  <a:cubicBezTo>
                    <a:pt x="158524" y="6072"/>
                    <a:pt x="152809" y="15597"/>
                    <a:pt x="154714" y="26075"/>
                  </a:cubicBezTo>
                  <a:lnTo>
                    <a:pt x="172812" y="101322"/>
                  </a:lnTo>
                  <a:lnTo>
                    <a:pt x="122329" y="9882"/>
                  </a:lnTo>
                  <a:cubicBezTo>
                    <a:pt x="117567" y="357"/>
                    <a:pt x="106137" y="-2500"/>
                    <a:pt x="96612" y="2262"/>
                  </a:cubicBezTo>
                  <a:cubicBezTo>
                    <a:pt x="87087" y="7025"/>
                    <a:pt x="84229" y="18455"/>
                    <a:pt x="88992" y="27980"/>
                  </a:cubicBezTo>
                  <a:lnTo>
                    <a:pt x="132807" y="107990"/>
                  </a:lnTo>
                  <a:lnTo>
                    <a:pt x="68037" y="38457"/>
                  </a:lnTo>
                  <a:cubicBezTo>
                    <a:pt x="60417" y="30837"/>
                    <a:pt x="48987" y="29885"/>
                    <a:pt x="41367" y="37505"/>
                  </a:cubicBezTo>
                  <a:cubicBezTo>
                    <a:pt x="33747" y="45125"/>
                    <a:pt x="32794" y="56555"/>
                    <a:pt x="40414" y="64175"/>
                  </a:cubicBezTo>
                  <a:lnTo>
                    <a:pt x="109947" y="139422"/>
                  </a:lnTo>
                  <a:lnTo>
                    <a:pt x="29937" y="85130"/>
                  </a:lnTo>
                  <a:cubicBezTo>
                    <a:pt x="21364" y="79415"/>
                    <a:pt x="8982" y="81320"/>
                    <a:pt x="3267" y="89892"/>
                  </a:cubicBezTo>
                  <a:cubicBezTo>
                    <a:pt x="-2448" y="98465"/>
                    <a:pt x="-543" y="110847"/>
                    <a:pt x="8029" y="116562"/>
                  </a:cubicBezTo>
                  <a:lnTo>
                    <a:pt x="104232" y="182285"/>
                  </a:lnTo>
                  <a:cubicBezTo>
                    <a:pt x="112804" y="192762"/>
                    <a:pt x="119472" y="204192"/>
                    <a:pt x="125187" y="214670"/>
                  </a:cubicBezTo>
                  <a:cubicBezTo>
                    <a:pt x="125187" y="214670"/>
                    <a:pt x="124234" y="214670"/>
                    <a:pt x="124234" y="214670"/>
                  </a:cubicBezTo>
                  <a:cubicBezTo>
                    <a:pt x="95659" y="208002"/>
                    <a:pt x="62322" y="208955"/>
                    <a:pt x="39462" y="221337"/>
                  </a:cubicBezTo>
                  <a:cubicBezTo>
                    <a:pt x="30889" y="226100"/>
                    <a:pt x="27079" y="236577"/>
                    <a:pt x="31842" y="245150"/>
                  </a:cubicBezTo>
                  <a:cubicBezTo>
                    <a:pt x="36604" y="253722"/>
                    <a:pt x="47082" y="257532"/>
                    <a:pt x="55654" y="252770"/>
                  </a:cubicBezTo>
                  <a:cubicBezTo>
                    <a:pt x="66132" y="247055"/>
                    <a:pt x="87087" y="251817"/>
                    <a:pt x="108994" y="257532"/>
                  </a:cubicBezTo>
                  <a:cubicBezTo>
                    <a:pt x="136617" y="264200"/>
                    <a:pt x="169002" y="271820"/>
                    <a:pt x="201387" y="264200"/>
                  </a:cubicBezTo>
                  <a:lnTo>
                    <a:pt x="269967" y="338495"/>
                  </a:lnTo>
                  <a:lnTo>
                    <a:pt x="330927" y="28134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8BC9BC39-0EE9-0DA3-2DE4-34B61BD04395}"/>
                </a:ext>
              </a:extLst>
            </p:cNvPr>
            <p:cNvSpPr/>
            <p:nvPr/>
          </p:nvSpPr>
          <p:spPr>
            <a:xfrm>
              <a:off x="9724662" y="2792739"/>
              <a:ext cx="323138" cy="350520"/>
            </a:xfrm>
            <a:custGeom>
              <a:avLst/>
              <a:gdLst>
                <a:gd name="connsiteX0" fmla="*/ 20243 w 323138"/>
                <a:gd name="connsiteY0" fmla="*/ 205740 h 350520"/>
                <a:gd name="connsiteX1" fmla="*/ 26911 w 323138"/>
                <a:gd name="connsiteY1" fmla="*/ 204788 h 350520"/>
                <a:gd name="connsiteX2" fmla="*/ 99301 w 323138"/>
                <a:gd name="connsiteY2" fmla="*/ 179070 h 350520"/>
                <a:gd name="connsiteX3" fmla="*/ 13576 w 323138"/>
                <a:gd name="connsiteY3" fmla="*/ 238125 h 350520"/>
                <a:gd name="connsiteX4" fmla="*/ 8813 w 323138"/>
                <a:gd name="connsiteY4" fmla="*/ 264795 h 350520"/>
                <a:gd name="connsiteX5" fmla="*/ 24053 w 323138"/>
                <a:gd name="connsiteY5" fmla="*/ 273368 h 350520"/>
                <a:gd name="connsiteX6" fmla="*/ 34531 w 323138"/>
                <a:gd name="connsiteY6" fmla="*/ 269558 h 350520"/>
                <a:gd name="connsiteX7" fmla="*/ 108826 w 323138"/>
                <a:gd name="connsiteY7" fmla="*/ 218122 h 350520"/>
                <a:gd name="connsiteX8" fmla="*/ 45961 w 323138"/>
                <a:gd name="connsiteY8" fmla="*/ 289560 h 350520"/>
                <a:gd name="connsiteX9" fmla="*/ 47866 w 323138"/>
                <a:gd name="connsiteY9" fmla="*/ 316230 h 350520"/>
                <a:gd name="connsiteX10" fmla="*/ 60248 w 323138"/>
                <a:gd name="connsiteY10" fmla="*/ 320993 h 350520"/>
                <a:gd name="connsiteX11" fmla="*/ 74536 w 323138"/>
                <a:gd name="connsiteY11" fmla="*/ 314325 h 350520"/>
                <a:gd name="connsiteX12" fmla="*/ 142163 w 323138"/>
                <a:gd name="connsiteY12" fmla="*/ 237172 h 350520"/>
                <a:gd name="connsiteX13" fmla="*/ 96443 w 323138"/>
                <a:gd name="connsiteY13" fmla="*/ 322898 h 350520"/>
                <a:gd name="connsiteX14" fmla="*/ 104063 w 323138"/>
                <a:gd name="connsiteY14" fmla="*/ 348615 h 350520"/>
                <a:gd name="connsiteX15" fmla="*/ 112636 w 323138"/>
                <a:gd name="connsiteY15" fmla="*/ 350520 h 350520"/>
                <a:gd name="connsiteX16" fmla="*/ 129781 w 323138"/>
                <a:gd name="connsiteY16" fmla="*/ 340043 h 350520"/>
                <a:gd name="connsiteX17" fmla="*/ 185026 w 323138"/>
                <a:gd name="connsiteY17" fmla="*/ 237172 h 350520"/>
                <a:gd name="connsiteX18" fmla="*/ 215506 w 323138"/>
                <a:gd name="connsiteY18" fmla="*/ 213360 h 350520"/>
                <a:gd name="connsiteX19" fmla="*/ 215506 w 323138"/>
                <a:gd name="connsiteY19" fmla="*/ 214313 h 350520"/>
                <a:gd name="connsiteX20" fmla="*/ 230746 w 323138"/>
                <a:gd name="connsiteY20" fmla="*/ 298133 h 350520"/>
                <a:gd name="connsiteX21" fmla="*/ 255511 w 323138"/>
                <a:gd name="connsiteY21" fmla="*/ 302895 h 350520"/>
                <a:gd name="connsiteX22" fmla="*/ 260273 w 323138"/>
                <a:gd name="connsiteY22" fmla="*/ 278130 h 350520"/>
                <a:gd name="connsiteX23" fmla="*/ 259321 w 323138"/>
                <a:gd name="connsiteY23" fmla="*/ 223838 h 350520"/>
                <a:gd name="connsiteX24" fmla="*/ 256463 w 323138"/>
                <a:gd name="connsiteY24" fmla="*/ 131445 h 350520"/>
                <a:gd name="connsiteX25" fmla="*/ 323138 w 323138"/>
                <a:gd name="connsiteY25" fmla="*/ 55245 h 350520"/>
                <a:gd name="connsiteX26" fmla="*/ 260273 w 323138"/>
                <a:gd name="connsiteY26" fmla="*/ 0 h 350520"/>
                <a:gd name="connsiteX27" fmla="*/ 189788 w 323138"/>
                <a:gd name="connsiteY27" fmla="*/ 80962 h 350520"/>
                <a:gd name="connsiteX28" fmla="*/ 90728 w 323138"/>
                <a:gd name="connsiteY28" fmla="*/ 139065 h 350520"/>
                <a:gd name="connsiteX29" fmla="*/ 12623 w 323138"/>
                <a:gd name="connsiteY29" fmla="*/ 166688 h 350520"/>
                <a:gd name="connsiteX30" fmla="*/ 1193 w 323138"/>
                <a:gd name="connsiteY30" fmla="*/ 191453 h 350520"/>
                <a:gd name="connsiteX31" fmla="*/ 20243 w 323138"/>
                <a:gd name="connsiteY31" fmla="*/ 20574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138" h="350520">
                  <a:moveTo>
                    <a:pt x="20243" y="205740"/>
                  </a:moveTo>
                  <a:cubicBezTo>
                    <a:pt x="22148" y="205740"/>
                    <a:pt x="24053" y="205740"/>
                    <a:pt x="26911" y="204788"/>
                  </a:cubicBezTo>
                  <a:lnTo>
                    <a:pt x="99301" y="179070"/>
                  </a:lnTo>
                  <a:lnTo>
                    <a:pt x="13576" y="238125"/>
                  </a:lnTo>
                  <a:cubicBezTo>
                    <a:pt x="5003" y="243840"/>
                    <a:pt x="3098" y="256222"/>
                    <a:pt x="8813" y="264795"/>
                  </a:cubicBezTo>
                  <a:cubicBezTo>
                    <a:pt x="12623" y="270510"/>
                    <a:pt x="18338" y="273368"/>
                    <a:pt x="24053" y="273368"/>
                  </a:cubicBezTo>
                  <a:cubicBezTo>
                    <a:pt x="27863" y="273368"/>
                    <a:pt x="31673" y="272415"/>
                    <a:pt x="34531" y="269558"/>
                  </a:cubicBezTo>
                  <a:lnTo>
                    <a:pt x="108826" y="218122"/>
                  </a:lnTo>
                  <a:lnTo>
                    <a:pt x="45961" y="289560"/>
                  </a:lnTo>
                  <a:cubicBezTo>
                    <a:pt x="39293" y="297180"/>
                    <a:pt x="40246" y="309563"/>
                    <a:pt x="47866" y="316230"/>
                  </a:cubicBezTo>
                  <a:cubicBezTo>
                    <a:pt x="51676" y="319088"/>
                    <a:pt x="55486" y="320993"/>
                    <a:pt x="60248" y="320993"/>
                  </a:cubicBezTo>
                  <a:cubicBezTo>
                    <a:pt x="65963" y="320993"/>
                    <a:pt x="70726" y="319088"/>
                    <a:pt x="74536" y="314325"/>
                  </a:cubicBezTo>
                  <a:lnTo>
                    <a:pt x="142163" y="237172"/>
                  </a:lnTo>
                  <a:lnTo>
                    <a:pt x="96443" y="322898"/>
                  </a:lnTo>
                  <a:cubicBezTo>
                    <a:pt x="91681" y="332423"/>
                    <a:pt x="94538" y="343853"/>
                    <a:pt x="104063" y="348615"/>
                  </a:cubicBezTo>
                  <a:cubicBezTo>
                    <a:pt x="106921" y="350520"/>
                    <a:pt x="109778" y="350520"/>
                    <a:pt x="112636" y="350520"/>
                  </a:cubicBezTo>
                  <a:cubicBezTo>
                    <a:pt x="119303" y="350520"/>
                    <a:pt x="125971" y="346710"/>
                    <a:pt x="129781" y="340043"/>
                  </a:cubicBezTo>
                  <a:lnTo>
                    <a:pt x="185026" y="237172"/>
                  </a:lnTo>
                  <a:cubicBezTo>
                    <a:pt x="194551" y="227647"/>
                    <a:pt x="205028" y="220028"/>
                    <a:pt x="215506" y="213360"/>
                  </a:cubicBezTo>
                  <a:cubicBezTo>
                    <a:pt x="215506" y="213360"/>
                    <a:pt x="215506" y="214313"/>
                    <a:pt x="215506" y="214313"/>
                  </a:cubicBezTo>
                  <a:cubicBezTo>
                    <a:pt x="211696" y="243840"/>
                    <a:pt x="216458" y="277178"/>
                    <a:pt x="230746" y="298133"/>
                  </a:cubicBezTo>
                  <a:cubicBezTo>
                    <a:pt x="236461" y="306705"/>
                    <a:pt x="246938" y="308610"/>
                    <a:pt x="255511" y="302895"/>
                  </a:cubicBezTo>
                  <a:cubicBezTo>
                    <a:pt x="264083" y="297180"/>
                    <a:pt x="265988" y="286703"/>
                    <a:pt x="260273" y="278130"/>
                  </a:cubicBezTo>
                  <a:cubicBezTo>
                    <a:pt x="253606" y="267653"/>
                    <a:pt x="256463" y="246697"/>
                    <a:pt x="259321" y="223838"/>
                  </a:cubicBezTo>
                  <a:cubicBezTo>
                    <a:pt x="263131" y="196215"/>
                    <a:pt x="266941" y="162878"/>
                    <a:pt x="256463" y="131445"/>
                  </a:cubicBezTo>
                  <a:lnTo>
                    <a:pt x="323138" y="55245"/>
                  </a:lnTo>
                  <a:lnTo>
                    <a:pt x="260273" y="0"/>
                  </a:lnTo>
                  <a:lnTo>
                    <a:pt x="189788" y="80962"/>
                  </a:lnTo>
                  <a:cubicBezTo>
                    <a:pt x="155498" y="72390"/>
                    <a:pt x="107873" y="120968"/>
                    <a:pt x="90728" y="139065"/>
                  </a:cubicBezTo>
                  <a:lnTo>
                    <a:pt x="12623" y="166688"/>
                  </a:lnTo>
                  <a:cubicBezTo>
                    <a:pt x="3098" y="170497"/>
                    <a:pt x="-2617" y="180975"/>
                    <a:pt x="1193" y="191453"/>
                  </a:cubicBezTo>
                  <a:cubicBezTo>
                    <a:pt x="5003" y="200978"/>
                    <a:pt x="12623" y="205740"/>
                    <a:pt x="20243" y="205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8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7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47" name="矩形: 圆角 46" descr="D:\51PPT模板网\51pptmoban.com\图片001.jpg">
            <a:extLst>
              <a:ext uri="{FF2B5EF4-FFF2-40B4-BE49-F238E27FC236}">
                <a16:creationId xmlns:a16="http://schemas.microsoft.com/office/drawing/2014/main" id="{DBBDE2BB-ED7D-4936-78B8-B4BBA9639E9B}"/>
              </a:ext>
            </a:extLst>
          </p:cNvPr>
          <p:cNvSpPr/>
          <p:nvPr/>
        </p:nvSpPr>
        <p:spPr>
          <a:xfrm>
            <a:off x="6096000" y="-520692"/>
            <a:ext cx="2470944" cy="4330692"/>
          </a:xfrm>
          <a:prstGeom prst="roundRect">
            <a:avLst>
              <a:gd name="adj" fmla="val 8334"/>
            </a:avLst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  <a:reflection blurRad="6350" stA="50000" endA="300" endPos="55000" dist="152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8538768-FFEC-FA44-95BE-6DA71D355499}"/>
              </a:ext>
            </a:extLst>
          </p:cNvPr>
          <p:cNvSpPr/>
          <p:nvPr/>
        </p:nvSpPr>
        <p:spPr>
          <a:xfrm>
            <a:off x="8853488" y="1927182"/>
            <a:ext cx="2470944" cy="5553116"/>
          </a:xfrm>
          <a:prstGeom prst="roundRect">
            <a:avLst>
              <a:gd name="adj" fmla="val 8334"/>
            </a:avLst>
          </a:prstGeom>
          <a:blipFill dpi="0" rotWithShape="0">
            <a:blip r:embed="rId4"/>
            <a:srcRect/>
            <a:tile tx="0" ty="-139700" sx="100000" sy="100000" flip="none" algn="tl"/>
          </a:blip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63500" dist="279400" dir="4320000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CA3C1B-8634-9504-6A85-01C4CC026D7A}"/>
              </a:ext>
            </a:extLst>
          </p:cNvPr>
          <p:cNvSpPr txBox="1"/>
          <p:nvPr/>
        </p:nvSpPr>
        <p:spPr>
          <a:xfrm>
            <a:off x="1183768" y="1420641"/>
            <a:ext cx="4161632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00" dirty="0">
                <a:sym typeface="HarmonyOS Sans SC Light" panose="00000400000000000000" pitchFamily="2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200</a:t>
            </a:r>
            <a:r>
              <a:rPr lang="zh-CN" altLang="en-US" sz="1000" dirty="0">
                <a:sym typeface="HarmonyOS Sans SC Light" panose="00000400000000000000" pitchFamily="2" charset="-122"/>
              </a:rPr>
              <a:t>字以内，据统计每页幻灯片的最好控制在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5</a:t>
            </a:r>
            <a:r>
              <a:rPr lang="zh-CN" altLang="en-US" sz="1000" dirty="0">
                <a:sym typeface="HarmonyOS Sans SC Light" panose="00000400000000000000" pitchFamily="2" charset="-122"/>
              </a:rPr>
              <a:t>分钟之内。此处添加详细文本描述，建议与标题相关并符合整体语言风格，语言描述尽量简洁生动。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FC210AE-CC55-F8F6-AE8A-A8CD15E15200}"/>
              </a:ext>
            </a:extLst>
          </p:cNvPr>
          <p:cNvCxnSpPr/>
          <p:nvPr/>
        </p:nvCxnSpPr>
        <p:spPr>
          <a:xfrm>
            <a:off x="874713" y="2603500"/>
            <a:ext cx="4586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33A7ABE-74DA-0139-866A-088740109583}"/>
              </a:ext>
            </a:extLst>
          </p:cNvPr>
          <p:cNvSpPr txBox="1"/>
          <p:nvPr/>
        </p:nvSpPr>
        <p:spPr>
          <a:xfrm>
            <a:off x="1183768" y="2919241"/>
            <a:ext cx="4161632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00" dirty="0">
                <a:sym typeface="HarmonyOS Sans SC Light" panose="00000400000000000000" pitchFamily="2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200</a:t>
            </a:r>
            <a:r>
              <a:rPr lang="zh-CN" altLang="en-US" sz="1000" dirty="0">
                <a:sym typeface="HarmonyOS Sans SC Light" panose="00000400000000000000" pitchFamily="2" charset="-122"/>
              </a:rPr>
              <a:t>字以内，据统计每页幻灯片的最好控制在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5</a:t>
            </a:r>
            <a:r>
              <a:rPr lang="zh-CN" altLang="en-US" sz="1000" dirty="0">
                <a:sym typeface="HarmonyOS Sans SC Light" panose="00000400000000000000" pitchFamily="2" charset="-122"/>
              </a:rPr>
              <a:t>分钟之内。此处添加详细文本描述，建议与标题相关并符合整体语言风格，语言描述尽量简洁生动。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8E5ABE3-9905-3B69-4794-FFFB05C389AD}"/>
              </a:ext>
            </a:extLst>
          </p:cNvPr>
          <p:cNvCxnSpPr/>
          <p:nvPr/>
        </p:nvCxnSpPr>
        <p:spPr>
          <a:xfrm>
            <a:off x="874713" y="4102100"/>
            <a:ext cx="4586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23F0E13-1896-66F3-FB44-74C6702F92EB}"/>
              </a:ext>
            </a:extLst>
          </p:cNvPr>
          <p:cNvSpPr txBox="1"/>
          <p:nvPr/>
        </p:nvSpPr>
        <p:spPr>
          <a:xfrm>
            <a:off x="1183768" y="4417841"/>
            <a:ext cx="4161632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00" dirty="0">
                <a:sym typeface="HarmonyOS Sans SC Light" panose="00000400000000000000" pitchFamily="2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200</a:t>
            </a:r>
            <a:r>
              <a:rPr lang="zh-CN" altLang="en-US" sz="1000" dirty="0">
                <a:sym typeface="HarmonyOS Sans SC Light" panose="00000400000000000000" pitchFamily="2" charset="-122"/>
              </a:rPr>
              <a:t>字以内，据统计每页幻灯片的最好控制在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5</a:t>
            </a:r>
            <a:r>
              <a:rPr lang="zh-CN" altLang="en-US" sz="1000" dirty="0">
                <a:sym typeface="HarmonyOS Sans SC Light" panose="00000400000000000000" pitchFamily="2" charset="-122"/>
              </a:rPr>
              <a:t>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11876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7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B9098D-E244-E6A5-E3CB-D7B1FE320908}"/>
              </a:ext>
            </a:extLst>
          </p:cNvPr>
          <p:cNvGrpSpPr/>
          <p:nvPr/>
        </p:nvGrpSpPr>
        <p:grpSpPr>
          <a:xfrm>
            <a:off x="1641326" y="1766104"/>
            <a:ext cx="2528458" cy="2397579"/>
            <a:chOff x="1497693" y="1324578"/>
            <a:chExt cx="1896343" cy="179818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370D231-F805-E05C-D20C-F9745E861015}"/>
                </a:ext>
              </a:extLst>
            </p:cNvPr>
            <p:cNvGrpSpPr/>
            <p:nvPr/>
          </p:nvGrpSpPr>
          <p:grpSpPr>
            <a:xfrm>
              <a:off x="1599478" y="1324578"/>
              <a:ext cx="1794558" cy="1798185"/>
              <a:chOff x="972023" y="1336728"/>
              <a:chExt cx="1755524" cy="1759072"/>
            </a:xfrm>
          </p:grpSpPr>
          <p:sp>
            <p:nvSpPr>
              <p:cNvPr id="13" name="任意多边形 82">
                <a:extLst>
                  <a:ext uri="{FF2B5EF4-FFF2-40B4-BE49-F238E27FC236}">
                    <a16:creationId xmlns:a16="http://schemas.microsoft.com/office/drawing/2014/main" id="{9CD29973-C54A-0E37-6391-57D12DD6AF70}"/>
                  </a:ext>
                </a:extLst>
              </p:cNvPr>
              <p:cNvSpPr/>
              <p:nvPr/>
            </p:nvSpPr>
            <p:spPr bwMode="auto">
              <a:xfrm rot="3738964">
                <a:off x="970249" y="1338502"/>
                <a:ext cx="1759072" cy="175552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C2BFE5"/>
                  </a:gs>
                  <a:gs pos="0">
                    <a:schemeClr val="bg1"/>
                  </a:gs>
                </a:gsLst>
                <a:lin ang="9600000" scaled="0"/>
                <a:tileRect/>
              </a:gradFill>
              <a:ln w="12700">
                <a:gradFill>
                  <a:gsLst>
                    <a:gs pos="15000">
                      <a:srgbClr val="A4A1D9"/>
                    </a:gs>
                    <a:gs pos="100000">
                      <a:srgbClr val="3C33AC">
                        <a:alpha val="0"/>
                      </a:srgbClr>
                    </a:gs>
                  </a:gsLst>
                  <a:lin ang="5400000" scaled="1"/>
                </a:gradFill>
              </a:ln>
              <a:effectLst>
                <a:outerShdw blurRad="279400" dist="254000" dir="8100000" algn="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zh-CN" altLang="en-US" sz="240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椭圆 10" descr="D:\51PPT模板网\51pptmoban.com\图片001.jpg">
                <a:extLst>
                  <a:ext uri="{FF2B5EF4-FFF2-40B4-BE49-F238E27FC236}">
                    <a16:creationId xmlns:a16="http://schemas.microsoft.com/office/drawing/2014/main" id="{8837F9E3-D407-47D6-6F6B-95FB75771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872" y="1414732"/>
                <a:ext cx="1601829" cy="1603064"/>
              </a:xfrm>
              <a:prstGeom prst="ellipse">
                <a:avLst/>
              </a:pr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>
                <a:innerShdw blurRad="63500" dist="25400" dir="18660000">
                  <a:prstClr val="black">
                    <a:alpha val="50000"/>
                  </a:prstClr>
                </a:inn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buFont typeface="Arial" charset="0"/>
                  <a:buNone/>
                </a:pPr>
                <a:endParaRPr lang="zh-CN" altLang="zh-CN" sz="2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" name="椭圆 80">
              <a:extLst>
                <a:ext uri="{FF2B5EF4-FFF2-40B4-BE49-F238E27FC236}">
                  <a16:creationId xmlns:a16="http://schemas.microsoft.com/office/drawing/2014/main" id="{8A0E7E20-D583-04AF-4685-56E95F0A4180}"/>
                </a:ext>
              </a:extLst>
            </p:cNvPr>
            <p:cNvSpPr/>
            <p:nvPr/>
          </p:nvSpPr>
          <p:spPr bwMode="auto">
            <a:xfrm>
              <a:off x="1497693" y="1569930"/>
              <a:ext cx="368764" cy="369511"/>
            </a:xfrm>
            <a:prstGeom prst="ellipse">
              <a:avLst/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lt1"/>
                  </a:solidFill>
                  <a:cs typeface="+mn-ea"/>
                  <a:sym typeface="+mn-lt"/>
                </a:rPr>
                <a:t>1</a:t>
              </a:r>
              <a:endParaRPr lang="zh-CN" altLang="en-US" sz="24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8C0733-43DB-D78A-E183-1498C34A6D6D}"/>
              </a:ext>
            </a:extLst>
          </p:cNvPr>
          <p:cNvGrpSpPr/>
          <p:nvPr/>
        </p:nvGrpSpPr>
        <p:grpSpPr>
          <a:xfrm>
            <a:off x="4867125" y="1766104"/>
            <a:ext cx="2528458" cy="2397581"/>
            <a:chOff x="3650344" y="1324578"/>
            <a:chExt cx="1896344" cy="17981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4171E9-6365-C129-01F8-979927127286}"/>
                </a:ext>
              </a:extLst>
            </p:cNvPr>
            <p:cNvGrpSpPr/>
            <p:nvPr/>
          </p:nvGrpSpPr>
          <p:grpSpPr>
            <a:xfrm>
              <a:off x="3752130" y="1324578"/>
              <a:ext cx="1794558" cy="1798186"/>
              <a:chOff x="972025" y="1336728"/>
              <a:chExt cx="1755524" cy="1759073"/>
            </a:xfrm>
          </p:grpSpPr>
          <p:sp>
            <p:nvSpPr>
              <p:cNvPr id="24" name="任意多边形 82">
                <a:extLst>
                  <a:ext uri="{FF2B5EF4-FFF2-40B4-BE49-F238E27FC236}">
                    <a16:creationId xmlns:a16="http://schemas.microsoft.com/office/drawing/2014/main" id="{DAE441FD-FFCB-6A04-00F1-282AD8F0A85F}"/>
                  </a:ext>
                </a:extLst>
              </p:cNvPr>
              <p:cNvSpPr/>
              <p:nvPr/>
            </p:nvSpPr>
            <p:spPr bwMode="auto">
              <a:xfrm rot="3738964">
                <a:off x="970250" y="1338503"/>
                <a:ext cx="1759073" cy="175552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C2BFE5"/>
                  </a:gs>
                  <a:gs pos="0">
                    <a:schemeClr val="bg1"/>
                  </a:gs>
                </a:gsLst>
                <a:lin ang="9600000" scaled="0"/>
                <a:tileRect/>
              </a:gradFill>
              <a:ln w="12700">
                <a:gradFill>
                  <a:gsLst>
                    <a:gs pos="15000">
                      <a:srgbClr val="A4A1D9"/>
                    </a:gs>
                    <a:gs pos="100000">
                      <a:srgbClr val="3C33AC">
                        <a:alpha val="0"/>
                      </a:srgbClr>
                    </a:gs>
                  </a:gsLst>
                  <a:lin ang="5400000" scaled="1"/>
                </a:gradFill>
              </a:ln>
              <a:effectLst>
                <a:outerShdw blurRad="279400" dist="254000" dir="8100000" algn="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zh-CN" altLang="en-US" sz="240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椭圆 10">
                <a:extLst>
                  <a:ext uri="{FF2B5EF4-FFF2-40B4-BE49-F238E27FC236}">
                    <a16:creationId xmlns:a16="http://schemas.microsoft.com/office/drawing/2014/main" id="{DDC28CED-9129-4572-31EF-83835EA2C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872" y="1414731"/>
                <a:ext cx="1601829" cy="1603064"/>
              </a:xfrm>
              <a:prstGeom prst="flowChartConnector">
                <a:avLst/>
              </a:prstGeom>
              <a:blipFill dpi="0"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>
                <a:innerShdw blurRad="63500" dist="25400" dir="18900000">
                  <a:prstClr val="black">
                    <a:alpha val="50000"/>
                  </a:prstClr>
                </a:inn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buFont typeface="Arial" charset="0"/>
                  <a:buNone/>
                </a:pPr>
                <a:endParaRPr lang="zh-CN" altLang="zh-CN" sz="2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9" name="椭圆 80">
              <a:extLst>
                <a:ext uri="{FF2B5EF4-FFF2-40B4-BE49-F238E27FC236}">
                  <a16:creationId xmlns:a16="http://schemas.microsoft.com/office/drawing/2014/main" id="{7A48D1BC-734D-2719-0A5C-BEADB07C9AD9}"/>
                </a:ext>
              </a:extLst>
            </p:cNvPr>
            <p:cNvSpPr/>
            <p:nvPr/>
          </p:nvSpPr>
          <p:spPr bwMode="auto">
            <a:xfrm>
              <a:off x="3650344" y="1569930"/>
              <a:ext cx="368764" cy="369512"/>
            </a:xfrm>
            <a:prstGeom prst="ellipse">
              <a:avLst/>
            </a:prstGeom>
            <a:solidFill>
              <a:srgbClr val="A922E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lt1"/>
                  </a:solidFill>
                  <a:cs typeface="+mn-ea"/>
                  <a:sym typeface="+mn-lt"/>
                </a:rPr>
                <a:t>2</a:t>
              </a:r>
              <a:endParaRPr lang="zh-CN" altLang="en-US" sz="24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313AC92-A915-1FCB-33B8-91EC9C933023}"/>
              </a:ext>
            </a:extLst>
          </p:cNvPr>
          <p:cNvGrpSpPr/>
          <p:nvPr/>
        </p:nvGrpSpPr>
        <p:grpSpPr>
          <a:xfrm>
            <a:off x="8138279" y="1766104"/>
            <a:ext cx="2528458" cy="2397581"/>
            <a:chOff x="1497694" y="1324578"/>
            <a:chExt cx="1896344" cy="179818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4D6B44D-0E77-5184-6704-FC28246C6853}"/>
                </a:ext>
              </a:extLst>
            </p:cNvPr>
            <p:cNvGrpSpPr/>
            <p:nvPr/>
          </p:nvGrpSpPr>
          <p:grpSpPr>
            <a:xfrm>
              <a:off x="1599480" y="1324578"/>
              <a:ext cx="1794558" cy="1798186"/>
              <a:chOff x="972025" y="1336728"/>
              <a:chExt cx="1755524" cy="1759073"/>
            </a:xfrm>
          </p:grpSpPr>
          <p:sp>
            <p:nvSpPr>
              <p:cNvPr id="35" name="任意多边形 82">
                <a:extLst>
                  <a:ext uri="{FF2B5EF4-FFF2-40B4-BE49-F238E27FC236}">
                    <a16:creationId xmlns:a16="http://schemas.microsoft.com/office/drawing/2014/main" id="{D54779B9-8B6E-6A06-FA00-7A4C8D9529F8}"/>
                  </a:ext>
                </a:extLst>
              </p:cNvPr>
              <p:cNvSpPr/>
              <p:nvPr/>
            </p:nvSpPr>
            <p:spPr bwMode="auto">
              <a:xfrm rot="3738964">
                <a:off x="970250" y="1338503"/>
                <a:ext cx="1759073" cy="175552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C2BFE5"/>
                  </a:gs>
                  <a:gs pos="0">
                    <a:schemeClr val="bg1"/>
                  </a:gs>
                </a:gsLst>
                <a:lin ang="9600000" scaled="0"/>
                <a:tileRect/>
              </a:gradFill>
              <a:ln w="12700">
                <a:gradFill>
                  <a:gsLst>
                    <a:gs pos="15000">
                      <a:srgbClr val="A4A1D9"/>
                    </a:gs>
                    <a:gs pos="100000">
                      <a:srgbClr val="3C33AC">
                        <a:alpha val="0"/>
                      </a:srgbClr>
                    </a:gs>
                  </a:gsLst>
                  <a:lin ang="5400000" scaled="1"/>
                </a:gradFill>
              </a:ln>
              <a:effectLst>
                <a:outerShdw blurRad="279400" dist="254000" dir="8100000" algn="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zh-CN" altLang="en-US" sz="2400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椭圆 10">
                <a:extLst>
                  <a:ext uri="{FF2B5EF4-FFF2-40B4-BE49-F238E27FC236}">
                    <a16:creationId xmlns:a16="http://schemas.microsoft.com/office/drawing/2014/main" id="{5DA8560B-6E35-84F8-317A-81B8EAAB9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872" y="1414732"/>
                <a:ext cx="1601828" cy="1603064"/>
              </a:xfrm>
              <a:prstGeom prst="ellipse">
                <a:avLst/>
              </a:prstGeom>
              <a:blipFill dpi="0"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>
                <a:innerShdw blurRad="63500" dist="25400" dir="18900000">
                  <a:prstClr val="black">
                    <a:alpha val="50000"/>
                  </a:prstClr>
                </a:inn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buFont typeface="Arial" charset="0"/>
                  <a:buNone/>
                </a:pPr>
                <a:endParaRPr lang="zh-CN" altLang="zh-CN" sz="2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80">
              <a:extLst>
                <a:ext uri="{FF2B5EF4-FFF2-40B4-BE49-F238E27FC236}">
                  <a16:creationId xmlns:a16="http://schemas.microsoft.com/office/drawing/2014/main" id="{4E82F526-A5AD-72C3-35F5-C2292410A7AF}"/>
                </a:ext>
              </a:extLst>
            </p:cNvPr>
            <p:cNvSpPr/>
            <p:nvPr/>
          </p:nvSpPr>
          <p:spPr bwMode="auto">
            <a:xfrm>
              <a:off x="1497694" y="1569930"/>
              <a:ext cx="368764" cy="369512"/>
            </a:xfrm>
            <a:prstGeom prst="ellipse">
              <a:avLst/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lt1"/>
                  </a:solidFill>
                  <a:cs typeface="+mn-ea"/>
                  <a:sym typeface="+mn-lt"/>
                </a:rPr>
                <a:t>3</a:t>
              </a:r>
              <a:endParaRPr lang="zh-CN" altLang="en-US" sz="24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3875EC8-00C0-0B6F-7CC8-5201A22D5990}"/>
              </a:ext>
            </a:extLst>
          </p:cNvPr>
          <p:cNvGrpSpPr/>
          <p:nvPr/>
        </p:nvGrpSpPr>
        <p:grpSpPr>
          <a:xfrm>
            <a:off x="2047884" y="4465676"/>
            <a:ext cx="1844120" cy="1044815"/>
            <a:chOff x="-94764" y="1909074"/>
            <a:chExt cx="1844120" cy="104481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110E140-D13D-ADA9-7639-6A904C84AE73}"/>
                </a:ext>
              </a:extLst>
            </p:cNvPr>
            <p:cNvSpPr txBox="1"/>
            <p:nvPr/>
          </p:nvSpPr>
          <p:spPr>
            <a:xfrm>
              <a:off x="-94764" y="2190603"/>
              <a:ext cx="184412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350CFD8-6080-C625-179E-520110D6D99C}"/>
                </a:ext>
              </a:extLst>
            </p:cNvPr>
            <p:cNvSpPr txBox="1"/>
            <p:nvPr/>
          </p:nvSpPr>
          <p:spPr>
            <a:xfrm>
              <a:off x="81440" y="1909074"/>
              <a:ext cx="1491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700DA02-877C-65AF-89FB-5E87A6B60C9B}"/>
              </a:ext>
            </a:extLst>
          </p:cNvPr>
          <p:cNvGrpSpPr/>
          <p:nvPr/>
        </p:nvGrpSpPr>
        <p:grpSpPr>
          <a:xfrm>
            <a:off x="5277150" y="4465676"/>
            <a:ext cx="1844120" cy="1044815"/>
            <a:chOff x="-94764" y="1909074"/>
            <a:chExt cx="1844120" cy="1044815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75FB117-5C0C-836C-0F0C-E0F3A0A9AEDB}"/>
                </a:ext>
              </a:extLst>
            </p:cNvPr>
            <p:cNvSpPr txBox="1"/>
            <p:nvPr/>
          </p:nvSpPr>
          <p:spPr>
            <a:xfrm>
              <a:off x="-94764" y="2190603"/>
              <a:ext cx="184412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A6D2D19-486E-1E18-7EDE-471A544741F1}"/>
                </a:ext>
              </a:extLst>
            </p:cNvPr>
            <p:cNvSpPr txBox="1"/>
            <p:nvPr/>
          </p:nvSpPr>
          <p:spPr>
            <a:xfrm>
              <a:off x="81440" y="1909074"/>
              <a:ext cx="1491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4E48837-F0BF-82BA-4656-3AB3289DB0E6}"/>
              </a:ext>
            </a:extLst>
          </p:cNvPr>
          <p:cNvGrpSpPr/>
          <p:nvPr/>
        </p:nvGrpSpPr>
        <p:grpSpPr>
          <a:xfrm>
            <a:off x="8548304" y="4465676"/>
            <a:ext cx="1844120" cy="1044815"/>
            <a:chOff x="-94764" y="1909074"/>
            <a:chExt cx="1844120" cy="104481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08E56E9-9757-1ED9-0D3D-1D2A7E4E1C68}"/>
                </a:ext>
              </a:extLst>
            </p:cNvPr>
            <p:cNvSpPr txBox="1"/>
            <p:nvPr/>
          </p:nvSpPr>
          <p:spPr>
            <a:xfrm>
              <a:off x="-94764" y="2190603"/>
              <a:ext cx="184412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E474CCD-FD8B-1B51-476E-13364C28C4BB}"/>
                </a:ext>
              </a:extLst>
            </p:cNvPr>
            <p:cNvSpPr txBox="1"/>
            <p:nvPr/>
          </p:nvSpPr>
          <p:spPr>
            <a:xfrm>
              <a:off x="81440" y="1909074"/>
              <a:ext cx="1491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1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7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6EDF4361-9357-B2B3-68B5-27126D13E27E}"/>
              </a:ext>
            </a:extLst>
          </p:cNvPr>
          <p:cNvSpPr>
            <a:spLocks/>
          </p:cNvSpPr>
          <p:nvPr/>
        </p:nvSpPr>
        <p:spPr bwMode="auto">
          <a:xfrm>
            <a:off x="3931480" y="2581513"/>
            <a:ext cx="1793159" cy="2294579"/>
          </a:xfrm>
          <a:custGeom>
            <a:avLst/>
            <a:gdLst>
              <a:gd name="T0" fmla="*/ 821 w 821"/>
              <a:gd name="T1" fmla="*/ 0 h 1051"/>
              <a:gd name="T2" fmla="*/ 387 w 821"/>
              <a:gd name="T3" fmla="*/ 66 h 1051"/>
              <a:gd name="T4" fmla="*/ 101 w 821"/>
              <a:gd name="T5" fmla="*/ 248 h 1051"/>
              <a:gd name="T6" fmla="*/ 25 w 821"/>
              <a:gd name="T7" fmla="*/ 371 h 1051"/>
              <a:gd name="T8" fmla="*/ 45 w 821"/>
              <a:gd name="T9" fmla="*/ 613 h 1051"/>
              <a:gd name="T10" fmla="*/ 298 w 821"/>
              <a:gd name="T11" fmla="*/ 1051 h 1051"/>
              <a:gd name="T12" fmla="*/ 306 w 821"/>
              <a:gd name="T13" fmla="*/ 783 h 1051"/>
              <a:gd name="T14" fmla="*/ 585 w 821"/>
              <a:gd name="T15" fmla="*/ 179 h 1051"/>
              <a:gd name="T16" fmla="*/ 821 w 821"/>
              <a:gd name="T17" fmla="*/ 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1" h="1051">
                <a:moveTo>
                  <a:pt x="821" y="0"/>
                </a:moveTo>
                <a:cubicBezTo>
                  <a:pt x="701" y="2"/>
                  <a:pt x="539" y="17"/>
                  <a:pt x="387" y="66"/>
                </a:cubicBezTo>
                <a:cubicBezTo>
                  <a:pt x="269" y="104"/>
                  <a:pt x="173" y="165"/>
                  <a:pt x="101" y="248"/>
                </a:cubicBezTo>
                <a:cubicBezTo>
                  <a:pt x="48" y="310"/>
                  <a:pt x="27" y="363"/>
                  <a:pt x="25" y="371"/>
                </a:cubicBezTo>
                <a:cubicBezTo>
                  <a:pt x="0" y="450"/>
                  <a:pt x="9" y="550"/>
                  <a:pt x="45" y="613"/>
                </a:cubicBezTo>
                <a:cubicBezTo>
                  <a:pt x="298" y="1051"/>
                  <a:pt x="298" y="1051"/>
                  <a:pt x="298" y="1051"/>
                </a:cubicBezTo>
                <a:cubicBezTo>
                  <a:pt x="285" y="978"/>
                  <a:pt x="283" y="889"/>
                  <a:pt x="306" y="783"/>
                </a:cubicBezTo>
                <a:cubicBezTo>
                  <a:pt x="371" y="478"/>
                  <a:pt x="564" y="209"/>
                  <a:pt x="585" y="179"/>
                </a:cubicBezTo>
                <a:cubicBezTo>
                  <a:pt x="644" y="96"/>
                  <a:pt x="727" y="34"/>
                  <a:pt x="821" y="0"/>
                </a:cubicBezTo>
              </a:path>
            </a:pathLst>
          </a:cu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FA1CB24A-48BE-5DC0-4A1F-F71B1F5654ED}"/>
              </a:ext>
            </a:extLst>
          </p:cNvPr>
          <p:cNvSpPr>
            <a:spLocks/>
          </p:cNvSpPr>
          <p:nvPr/>
        </p:nvSpPr>
        <p:spPr bwMode="auto">
          <a:xfrm>
            <a:off x="4234767" y="1659474"/>
            <a:ext cx="2560232" cy="1270708"/>
          </a:xfrm>
          <a:custGeom>
            <a:avLst/>
            <a:gdLst>
              <a:gd name="T0" fmla="*/ 507 w 1172"/>
              <a:gd name="T1" fmla="*/ 0 h 582"/>
              <a:gd name="T2" fmla="*/ 453 w 1172"/>
              <a:gd name="T3" fmla="*/ 4 h 582"/>
              <a:gd name="T4" fmla="*/ 254 w 1172"/>
              <a:gd name="T5" fmla="*/ 143 h 582"/>
              <a:gd name="T6" fmla="*/ 0 w 1172"/>
              <a:gd name="T7" fmla="*/ 582 h 582"/>
              <a:gd name="T8" fmla="*/ 237 w 1172"/>
              <a:gd name="T9" fmla="*/ 454 h 582"/>
              <a:gd name="T10" fmla="*/ 721 w 1172"/>
              <a:gd name="T11" fmla="*/ 386 h 582"/>
              <a:gd name="T12" fmla="*/ 898 w 1172"/>
              <a:gd name="T13" fmla="*/ 394 h 582"/>
              <a:gd name="T14" fmla="*/ 1172 w 1172"/>
              <a:gd name="T15" fmla="*/ 508 h 582"/>
              <a:gd name="T16" fmla="*/ 898 w 1172"/>
              <a:gd name="T17" fmla="*/ 166 h 582"/>
              <a:gd name="T18" fmla="*/ 507 w 1172"/>
              <a:gd name="T19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2" h="582">
                <a:moveTo>
                  <a:pt x="507" y="0"/>
                </a:moveTo>
                <a:cubicBezTo>
                  <a:pt x="477" y="0"/>
                  <a:pt x="457" y="4"/>
                  <a:pt x="453" y="4"/>
                </a:cubicBezTo>
                <a:cubicBezTo>
                  <a:pt x="372" y="23"/>
                  <a:pt x="290" y="80"/>
                  <a:pt x="254" y="143"/>
                </a:cubicBezTo>
                <a:cubicBezTo>
                  <a:pt x="0" y="582"/>
                  <a:pt x="0" y="582"/>
                  <a:pt x="0" y="582"/>
                </a:cubicBezTo>
                <a:cubicBezTo>
                  <a:pt x="57" y="534"/>
                  <a:pt x="134" y="487"/>
                  <a:pt x="237" y="454"/>
                </a:cubicBezTo>
                <a:cubicBezTo>
                  <a:pt x="411" y="397"/>
                  <a:pt x="596" y="386"/>
                  <a:pt x="721" y="386"/>
                </a:cubicBezTo>
                <a:cubicBezTo>
                  <a:pt x="812" y="386"/>
                  <a:pt x="879" y="392"/>
                  <a:pt x="898" y="394"/>
                </a:cubicBezTo>
                <a:cubicBezTo>
                  <a:pt x="1000" y="403"/>
                  <a:pt x="1095" y="444"/>
                  <a:pt x="1172" y="508"/>
                </a:cubicBezTo>
                <a:cubicBezTo>
                  <a:pt x="1108" y="403"/>
                  <a:pt x="1015" y="272"/>
                  <a:pt x="898" y="166"/>
                </a:cubicBezTo>
                <a:cubicBezTo>
                  <a:pt x="739" y="22"/>
                  <a:pt x="585" y="0"/>
                  <a:pt x="507" y="0"/>
                </a:cubicBezTo>
              </a:path>
            </a:pathLst>
          </a:cu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A820194D-B7B1-145C-12B8-8782F8736F78}"/>
              </a:ext>
            </a:extLst>
          </p:cNvPr>
          <p:cNvSpPr>
            <a:spLocks/>
          </p:cNvSpPr>
          <p:nvPr/>
        </p:nvSpPr>
        <p:spPr bwMode="auto">
          <a:xfrm>
            <a:off x="5746777" y="1655047"/>
            <a:ext cx="1825259" cy="2134081"/>
          </a:xfrm>
          <a:custGeom>
            <a:avLst/>
            <a:gdLst>
              <a:gd name="T0" fmla="*/ 508 w 836"/>
              <a:gd name="T1" fmla="*/ 0 h 977"/>
              <a:gd name="T2" fmla="*/ 0 w 836"/>
              <a:gd name="T3" fmla="*/ 0 h 977"/>
              <a:gd name="T4" fmla="*/ 230 w 836"/>
              <a:gd name="T5" fmla="*/ 141 h 977"/>
              <a:gd name="T6" fmla="*/ 609 w 836"/>
              <a:gd name="T7" fmla="*/ 675 h 977"/>
              <a:gd name="T8" fmla="*/ 658 w 836"/>
              <a:gd name="T9" fmla="*/ 892 h 977"/>
              <a:gd name="T10" fmla="*/ 651 w 836"/>
              <a:gd name="T11" fmla="*/ 977 h 977"/>
              <a:gd name="T12" fmla="*/ 810 w 836"/>
              <a:gd name="T13" fmla="*/ 570 h 977"/>
              <a:gd name="T14" fmla="*/ 796 w 836"/>
              <a:gd name="T15" fmla="*/ 231 h 977"/>
              <a:gd name="T16" fmla="*/ 728 w 836"/>
              <a:gd name="T17" fmla="*/ 104 h 977"/>
              <a:gd name="T18" fmla="*/ 508 w 836"/>
              <a:gd name="T19" fmla="*/ 0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6" h="977">
                <a:moveTo>
                  <a:pt x="508" y="0"/>
                </a:moveTo>
                <a:cubicBezTo>
                  <a:pt x="0" y="0"/>
                  <a:pt x="0" y="0"/>
                  <a:pt x="0" y="0"/>
                </a:cubicBezTo>
                <a:cubicBezTo>
                  <a:pt x="70" y="25"/>
                  <a:pt x="150" y="68"/>
                  <a:pt x="230" y="141"/>
                </a:cubicBezTo>
                <a:cubicBezTo>
                  <a:pt x="443" y="333"/>
                  <a:pt x="574" y="598"/>
                  <a:pt x="609" y="675"/>
                </a:cubicBezTo>
                <a:cubicBezTo>
                  <a:pt x="642" y="743"/>
                  <a:pt x="658" y="816"/>
                  <a:pt x="658" y="892"/>
                </a:cubicBezTo>
                <a:cubicBezTo>
                  <a:pt x="658" y="921"/>
                  <a:pt x="656" y="949"/>
                  <a:pt x="651" y="977"/>
                </a:cubicBezTo>
                <a:cubicBezTo>
                  <a:pt x="711" y="869"/>
                  <a:pt x="777" y="724"/>
                  <a:pt x="810" y="570"/>
                </a:cubicBezTo>
                <a:cubicBezTo>
                  <a:pt x="836" y="448"/>
                  <a:pt x="831" y="334"/>
                  <a:pt x="796" y="231"/>
                </a:cubicBezTo>
                <a:cubicBezTo>
                  <a:pt x="769" y="154"/>
                  <a:pt x="733" y="110"/>
                  <a:pt x="728" y="104"/>
                </a:cubicBezTo>
                <a:cubicBezTo>
                  <a:pt x="671" y="43"/>
                  <a:pt x="581" y="0"/>
                  <a:pt x="508" y="0"/>
                </a:cubicBezTo>
              </a:path>
            </a:pathLst>
          </a:custGeom>
          <a:solidFill>
            <a:srgbClr val="A922E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B8DC6868-AAB4-C765-2261-D8FA77DE425B}"/>
              </a:ext>
            </a:extLst>
          </p:cNvPr>
          <p:cNvSpPr>
            <a:spLocks/>
          </p:cNvSpPr>
          <p:nvPr/>
        </p:nvSpPr>
        <p:spPr bwMode="auto">
          <a:xfrm>
            <a:off x="6469575" y="2328036"/>
            <a:ext cx="1790945" cy="2296793"/>
          </a:xfrm>
          <a:custGeom>
            <a:avLst/>
            <a:gdLst>
              <a:gd name="T0" fmla="*/ 522 w 820"/>
              <a:gd name="T1" fmla="*/ 0 h 1052"/>
              <a:gd name="T2" fmla="*/ 515 w 820"/>
              <a:gd name="T3" fmla="*/ 269 h 1052"/>
              <a:gd name="T4" fmla="*/ 235 w 820"/>
              <a:gd name="T5" fmla="*/ 873 h 1052"/>
              <a:gd name="T6" fmla="*/ 0 w 820"/>
              <a:gd name="T7" fmla="*/ 1052 h 1052"/>
              <a:gd name="T8" fmla="*/ 433 w 820"/>
              <a:gd name="T9" fmla="*/ 986 h 1052"/>
              <a:gd name="T10" fmla="*/ 796 w 820"/>
              <a:gd name="T11" fmla="*/ 681 h 1052"/>
              <a:gd name="T12" fmla="*/ 775 w 820"/>
              <a:gd name="T13" fmla="*/ 439 h 1052"/>
              <a:gd name="T14" fmla="*/ 522 w 820"/>
              <a:gd name="T15" fmla="*/ 0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0" h="1052">
                <a:moveTo>
                  <a:pt x="522" y="0"/>
                </a:moveTo>
                <a:cubicBezTo>
                  <a:pt x="535" y="74"/>
                  <a:pt x="537" y="163"/>
                  <a:pt x="515" y="269"/>
                </a:cubicBezTo>
                <a:cubicBezTo>
                  <a:pt x="449" y="574"/>
                  <a:pt x="257" y="843"/>
                  <a:pt x="235" y="873"/>
                </a:cubicBezTo>
                <a:cubicBezTo>
                  <a:pt x="176" y="956"/>
                  <a:pt x="93" y="1018"/>
                  <a:pt x="0" y="1052"/>
                </a:cubicBezTo>
                <a:cubicBezTo>
                  <a:pt x="119" y="1050"/>
                  <a:pt x="281" y="1035"/>
                  <a:pt x="433" y="986"/>
                </a:cubicBezTo>
                <a:cubicBezTo>
                  <a:pt x="715" y="895"/>
                  <a:pt x="791" y="694"/>
                  <a:pt x="796" y="681"/>
                </a:cubicBezTo>
                <a:cubicBezTo>
                  <a:pt x="820" y="602"/>
                  <a:pt x="812" y="502"/>
                  <a:pt x="775" y="439"/>
                </a:cubicBezTo>
                <a:cubicBezTo>
                  <a:pt x="522" y="0"/>
                  <a:pt x="522" y="0"/>
                  <a:pt x="522" y="0"/>
                </a:cubicBezTo>
              </a:path>
            </a:pathLst>
          </a:cu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A5DBFF7-C437-8FAD-B70C-05FA96E9E9D4}"/>
              </a:ext>
            </a:extLst>
          </p:cNvPr>
          <p:cNvSpPr>
            <a:spLocks/>
          </p:cNvSpPr>
          <p:nvPr/>
        </p:nvSpPr>
        <p:spPr bwMode="auto">
          <a:xfrm>
            <a:off x="4541375" y="3417213"/>
            <a:ext cx="1903848" cy="2134081"/>
          </a:xfrm>
          <a:custGeom>
            <a:avLst/>
            <a:gdLst>
              <a:gd name="T0" fmla="*/ 221 w 872"/>
              <a:gd name="T1" fmla="*/ 0 h 977"/>
              <a:gd name="T2" fmla="*/ 62 w 872"/>
              <a:gd name="T3" fmla="*/ 407 h 977"/>
              <a:gd name="T4" fmla="*/ 145 w 872"/>
              <a:gd name="T5" fmla="*/ 873 h 977"/>
              <a:gd name="T6" fmla="*/ 365 w 872"/>
              <a:gd name="T7" fmla="*/ 977 h 977"/>
              <a:gd name="T8" fmla="*/ 872 w 872"/>
              <a:gd name="T9" fmla="*/ 977 h 977"/>
              <a:gd name="T10" fmla="*/ 642 w 872"/>
              <a:gd name="T11" fmla="*/ 836 h 977"/>
              <a:gd name="T12" fmla="*/ 263 w 872"/>
              <a:gd name="T13" fmla="*/ 302 h 977"/>
              <a:gd name="T14" fmla="*/ 214 w 872"/>
              <a:gd name="T15" fmla="*/ 85 h 977"/>
              <a:gd name="T16" fmla="*/ 221 w 872"/>
              <a:gd name="T17" fmla="*/ 0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2" h="977">
                <a:moveTo>
                  <a:pt x="221" y="0"/>
                </a:moveTo>
                <a:cubicBezTo>
                  <a:pt x="162" y="108"/>
                  <a:pt x="95" y="253"/>
                  <a:pt x="62" y="407"/>
                </a:cubicBezTo>
                <a:cubicBezTo>
                  <a:pt x="0" y="697"/>
                  <a:pt x="136" y="863"/>
                  <a:pt x="145" y="873"/>
                </a:cubicBezTo>
                <a:cubicBezTo>
                  <a:pt x="201" y="934"/>
                  <a:pt x="292" y="977"/>
                  <a:pt x="365" y="977"/>
                </a:cubicBezTo>
                <a:cubicBezTo>
                  <a:pt x="872" y="977"/>
                  <a:pt x="872" y="977"/>
                  <a:pt x="872" y="977"/>
                </a:cubicBezTo>
                <a:cubicBezTo>
                  <a:pt x="802" y="952"/>
                  <a:pt x="723" y="909"/>
                  <a:pt x="642" y="836"/>
                </a:cubicBezTo>
                <a:cubicBezTo>
                  <a:pt x="429" y="644"/>
                  <a:pt x="298" y="379"/>
                  <a:pt x="263" y="302"/>
                </a:cubicBezTo>
                <a:cubicBezTo>
                  <a:pt x="230" y="234"/>
                  <a:pt x="214" y="161"/>
                  <a:pt x="214" y="85"/>
                </a:cubicBezTo>
                <a:cubicBezTo>
                  <a:pt x="214" y="56"/>
                  <a:pt x="216" y="28"/>
                  <a:pt x="221" y="0"/>
                </a:cubicBezTo>
              </a:path>
            </a:pathLst>
          </a:custGeom>
          <a:solidFill>
            <a:srgbClr val="A922E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E2D1F0-0F46-8B50-E697-73BA0E1551ED}"/>
              </a:ext>
            </a:extLst>
          </p:cNvPr>
          <p:cNvSpPr>
            <a:spLocks/>
          </p:cNvSpPr>
          <p:nvPr/>
        </p:nvSpPr>
        <p:spPr bwMode="auto">
          <a:xfrm>
            <a:off x="5397000" y="4276159"/>
            <a:ext cx="2559126" cy="1270708"/>
          </a:xfrm>
          <a:custGeom>
            <a:avLst/>
            <a:gdLst>
              <a:gd name="T0" fmla="*/ 1172 w 1172"/>
              <a:gd name="T1" fmla="*/ 0 h 582"/>
              <a:gd name="T2" fmla="*/ 936 w 1172"/>
              <a:gd name="T3" fmla="*/ 128 h 582"/>
              <a:gd name="T4" fmla="*/ 451 w 1172"/>
              <a:gd name="T5" fmla="*/ 196 h 582"/>
              <a:gd name="T6" fmla="*/ 275 w 1172"/>
              <a:gd name="T7" fmla="*/ 188 h 582"/>
              <a:gd name="T8" fmla="*/ 0 w 1172"/>
              <a:gd name="T9" fmla="*/ 74 h 582"/>
              <a:gd name="T10" fmla="*/ 274 w 1172"/>
              <a:gd name="T11" fmla="*/ 416 h 582"/>
              <a:gd name="T12" fmla="*/ 665 w 1172"/>
              <a:gd name="T13" fmla="*/ 582 h 582"/>
              <a:gd name="T14" fmla="*/ 719 w 1172"/>
              <a:gd name="T15" fmla="*/ 578 h 582"/>
              <a:gd name="T16" fmla="*/ 919 w 1172"/>
              <a:gd name="T17" fmla="*/ 439 h 582"/>
              <a:gd name="T18" fmla="*/ 1172 w 1172"/>
              <a:gd name="T19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2" h="582">
                <a:moveTo>
                  <a:pt x="1172" y="0"/>
                </a:moveTo>
                <a:cubicBezTo>
                  <a:pt x="1115" y="48"/>
                  <a:pt x="1038" y="95"/>
                  <a:pt x="936" y="128"/>
                </a:cubicBezTo>
                <a:cubicBezTo>
                  <a:pt x="761" y="185"/>
                  <a:pt x="576" y="196"/>
                  <a:pt x="451" y="196"/>
                </a:cubicBezTo>
                <a:cubicBezTo>
                  <a:pt x="360" y="196"/>
                  <a:pt x="293" y="190"/>
                  <a:pt x="275" y="188"/>
                </a:cubicBezTo>
                <a:cubicBezTo>
                  <a:pt x="173" y="179"/>
                  <a:pt x="77" y="138"/>
                  <a:pt x="0" y="74"/>
                </a:cubicBezTo>
                <a:cubicBezTo>
                  <a:pt x="64" y="179"/>
                  <a:pt x="157" y="310"/>
                  <a:pt x="274" y="416"/>
                </a:cubicBezTo>
                <a:cubicBezTo>
                  <a:pt x="434" y="560"/>
                  <a:pt x="588" y="582"/>
                  <a:pt x="665" y="582"/>
                </a:cubicBezTo>
                <a:cubicBezTo>
                  <a:pt x="695" y="582"/>
                  <a:pt x="715" y="578"/>
                  <a:pt x="719" y="578"/>
                </a:cubicBezTo>
                <a:cubicBezTo>
                  <a:pt x="800" y="559"/>
                  <a:pt x="882" y="502"/>
                  <a:pt x="919" y="439"/>
                </a:cubicBezTo>
                <a:cubicBezTo>
                  <a:pt x="1172" y="0"/>
                  <a:pt x="1172" y="0"/>
                  <a:pt x="1172" y="0"/>
                </a:cubicBezTo>
              </a:path>
            </a:pathLst>
          </a:cu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1" name="Group 121">
            <a:extLst>
              <a:ext uri="{FF2B5EF4-FFF2-40B4-BE49-F238E27FC236}">
                <a16:creationId xmlns:a16="http://schemas.microsoft.com/office/drawing/2014/main" id="{08BAA31A-8B06-F2E0-853C-AFF75BA168DA}"/>
              </a:ext>
            </a:extLst>
          </p:cNvPr>
          <p:cNvGrpSpPr/>
          <p:nvPr/>
        </p:nvGrpSpPr>
        <p:grpSpPr>
          <a:xfrm>
            <a:off x="6794998" y="1936867"/>
            <a:ext cx="474024" cy="474835"/>
            <a:chOff x="9145588" y="4435475"/>
            <a:chExt cx="464344" cy="465138"/>
          </a:xfrm>
          <a:solidFill>
            <a:schemeClr val="bg1"/>
          </a:solidFill>
        </p:grpSpPr>
        <p:sp>
          <p:nvSpPr>
            <p:cNvPr id="37" name="AutoShape 7">
              <a:extLst>
                <a:ext uri="{FF2B5EF4-FFF2-40B4-BE49-F238E27FC236}">
                  <a16:creationId xmlns:a16="http://schemas.microsoft.com/office/drawing/2014/main" id="{609B8329-3CA8-61F9-0FDE-26CBE0B17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AutoShape 8">
              <a:extLst>
                <a:ext uri="{FF2B5EF4-FFF2-40B4-BE49-F238E27FC236}">
                  <a16:creationId xmlns:a16="http://schemas.microsoft.com/office/drawing/2014/main" id="{FB3B9B2C-0F52-2A3F-BD04-11A4CF60C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AutoShape 9">
              <a:extLst>
                <a:ext uri="{FF2B5EF4-FFF2-40B4-BE49-F238E27FC236}">
                  <a16:creationId xmlns:a16="http://schemas.microsoft.com/office/drawing/2014/main" id="{4E3FBD86-F8B8-20FC-F22C-B1D9FE4E6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AutoShape 10">
              <a:extLst>
                <a:ext uri="{FF2B5EF4-FFF2-40B4-BE49-F238E27FC236}">
                  <a16:creationId xmlns:a16="http://schemas.microsoft.com/office/drawing/2014/main" id="{533314EA-5221-CFB3-E235-4CEDCACAA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4680D2C6-21B6-26F5-FA42-F7FBEC543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AutoShape 12">
              <a:extLst>
                <a:ext uri="{FF2B5EF4-FFF2-40B4-BE49-F238E27FC236}">
                  <a16:creationId xmlns:a16="http://schemas.microsoft.com/office/drawing/2014/main" id="{178CCF83-72C6-045D-D5E3-52C11F84C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AutoShape 13">
              <a:extLst>
                <a:ext uri="{FF2B5EF4-FFF2-40B4-BE49-F238E27FC236}">
                  <a16:creationId xmlns:a16="http://schemas.microsoft.com/office/drawing/2014/main" id="{30B766E0-2F13-67DB-DAEF-AFECE1479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AutoShape 14">
              <a:extLst>
                <a:ext uri="{FF2B5EF4-FFF2-40B4-BE49-F238E27FC236}">
                  <a16:creationId xmlns:a16="http://schemas.microsoft.com/office/drawing/2014/main" id="{CA070B58-1147-E768-8758-CE404AF2E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AutoShape 15">
              <a:extLst>
                <a:ext uri="{FF2B5EF4-FFF2-40B4-BE49-F238E27FC236}">
                  <a16:creationId xmlns:a16="http://schemas.microsoft.com/office/drawing/2014/main" id="{FD65001E-CFFB-BEBF-9140-357EA223F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131">
            <a:extLst>
              <a:ext uri="{FF2B5EF4-FFF2-40B4-BE49-F238E27FC236}">
                <a16:creationId xmlns:a16="http://schemas.microsoft.com/office/drawing/2014/main" id="{A3B7F96A-9747-98C6-6A99-924680EEE6DB}"/>
              </a:ext>
            </a:extLst>
          </p:cNvPr>
          <p:cNvGrpSpPr/>
          <p:nvPr/>
        </p:nvGrpSpPr>
        <p:grpSpPr>
          <a:xfrm>
            <a:off x="7600474" y="3430880"/>
            <a:ext cx="474024" cy="460249"/>
            <a:chOff x="8216107" y="4449763"/>
            <a:chExt cx="464344" cy="450850"/>
          </a:xfrm>
          <a:solidFill>
            <a:schemeClr val="bg1"/>
          </a:solidFill>
        </p:grpSpPr>
        <p:sp>
          <p:nvSpPr>
            <p:cNvPr id="35" name="AutoShape 16">
              <a:extLst>
                <a:ext uri="{FF2B5EF4-FFF2-40B4-BE49-F238E27FC236}">
                  <a16:creationId xmlns:a16="http://schemas.microsoft.com/office/drawing/2014/main" id="{F6F62918-16CB-2494-C7D4-50F207934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8675" y="4696619"/>
              <a:ext cx="57944" cy="587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6" name="AutoShape 17">
              <a:extLst>
                <a:ext uri="{FF2B5EF4-FFF2-40B4-BE49-F238E27FC236}">
                  <a16:creationId xmlns:a16="http://schemas.microsoft.com/office/drawing/2014/main" id="{8EB62A2D-5EE7-855A-47F5-2053D18D2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107" y="4449763"/>
              <a:ext cx="464344" cy="450850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3" name="Group 134" descr="D:\51PPT模板网\51pptmoban.com\图片001.jpg">
            <a:extLst>
              <a:ext uri="{FF2B5EF4-FFF2-40B4-BE49-F238E27FC236}">
                <a16:creationId xmlns:a16="http://schemas.microsoft.com/office/drawing/2014/main" id="{9ED153E6-24D7-F537-D8B2-FA7EB52B8308}"/>
              </a:ext>
            </a:extLst>
          </p:cNvPr>
          <p:cNvGrpSpPr/>
          <p:nvPr/>
        </p:nvGrpSpPr>
        <p:grpSpPr>
          <a:xfrm>
            <a:off x="6615923" y="4961649"/>
            <a:ext cx="474835" cy="399477"/>
            <a:chOff x="5368132" y="2625725"/>
            <a:chExt cx="465138" cy="391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" name="AutoShape 120">
              <a:extLst>
                <a:ext uri="{FF2B5EF4-FFF2-40B4-BE49-F238E27FC236}">
                  <a16:creationId xmlns:a16="http://schemas.microsoft.com/office/drawing/2014/main" id="{32A93B46-C9A1-9879-031E-EA38275A0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3" name="AutoShape 121">
              <a:extLst>
                <a:ext uri="{FF2B5EF4-FFF2-40B4-BE49-F238E27FC236}">
                  <a16:creationId xmlns:a16="http://schemas.microsoft.com/office/drawing/2014/main" id="{D0B6CC48-2D81-776D-8FE8-A7CD3B82A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4" name="AutoShape 122">
              <a:extLst>
                <a:ext uri="{FF2B5EF4-FFF2-40B4-BE49-F238E27FC236}">
                  <a16:creationId xmlns:a16="http://schemas.microsoft.com/office/drawing/2014/main" id="{2AF3D4AD-595C-1093-D2C6-7D8233F67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138">
            <a:extLst>
              <a:ext uri="{FF2B5EF4-FFF2-40B4-BE49-F238E27FC236}">
                <a16:creationId xmlns:a16="http://schemas.microsoft.com/office/drawing/2014/main" id="{3C76A8E6-1376-706D-AF39-2E35C8B4B40D}"/>
              </a:ext>
            </a:extLst>
          </p:cNvPr>
          <p:cNvGrpSpPr/>
          <p:nvPr/>
        </p:nvGrpSpPr>
        <p:grpSpPr>
          <a:xfrm>
            <a:off x="4922976" y="4787487"/>
            <a:ext cx="474024" cy="474024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29" name="AutoShape 123">
              <a:extLst>
                <a:ext uri="{FF2B5EF4-FFF2-40B4-BE49-F238E27FC236}">
                  <a16:creationId xmlns:a16="http://schemas.microsoft.com/office/drawing/2014/main" id="{ACCF0613-82E0-12E1-8764-D1B70CB9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AutoShape 124">
              <a:extLst>
                <a:ext uri="{FF2B5EF4-FFF2-40B4-BE49-F238E27FC236}">
                  <a16:creationId xmlns:a16="http://schemas.microsoft.com/office/drawing/2014/main" id="{C0832914-F0A3-5955-D3BE-15AA96E5B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AutoShape 125">
              <a:extLst>
                <a:ext uri="{FF2B5EF4-FFF2-40B4-BE49-F238E27FC236}">
                  <a16:creationId xmlns:a16="http://schemas.microsoft.com/office/drawing/2014/main" id="{6F91AC32-1131-367B-B00A-373620CDC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142">
            <a:extLst>
              <a:ext uri="{FF2B5EF4-FFF2-40B4-BE49-F238E27FC236}">
                <a16:creationId xmlns:a16="http://schemas.microsoft.com/office/drawing/2014/main" id="{0E0940FC-D0F7-C43A-E504-09D3D7277A50}"/>
              </a:ext>
            </a:extLst>
          </p:cNvPr>
          <p:cNvGrpSpPr/>
          <p:nvPr/>
        </p:nvGrpSpPr>
        <p:grpSpPr>
          <a:xfrm>
            <a:off x="4133664" y="3342572"/>
            <a:ext cx="474024" cy="474024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6" name="AutoShape 136">
              <a:extLst>
                <a:ext uri="{FF2B5EF4-FFF2-40B4-BE49-F238E27FC236}">
                  <a16:creationId xmlns:a16="http://schemas.microsoft.com/office/drawing/2014/main" id="{F4A1A52A-7F12-D189-EFE7-E969B81E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AutoShape 137">
              <a:extLst>
                <a:ext uri="{FF2B5EF4-FFF2-40B4-BE49-F238E27FC236}">
                  <a16:creationId xmlns:a16="http://schemas.microsoft.com/office/drawing/2014/main" id="{32874009-FDB8-03C8-72A7-A6B7C707D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AutoShape 138">
              <a:extLst>
                <a:ext uri="{FF2B5EF4-FFF2-40B4-BE49-F238E27FC236}">
                  <a16:creationId xmlns:a16="http://schemas.microsoft.com/office/drawing/2014/main" id="{16B59267-A11A-426F-967D-A0A57DD3C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146" descr="D:\51PPT模板网\51pptmoban.com\图片001.jpg">
            <a:extLst>
              <a:ext uri="{FF2B5EF4-FFF2-40B4-BE49-F238E27FC236}">
                <a16:creationId xmlns:a16="http://schemas.microsoft.com/office/drawing/2014/main" id="{C98FD153-CD91-7A2B-EBE1-DD4209B3DB8A}"/>
              </a:ext>
            </a:extLst>
          </p:cNvPr>
          <p:cNvGrpSpPr/>
          <p:nvPr/>
        </p:nvGrpSpPr>
        <p:grpSpPr>
          <a:xfrm>
            <a:off x="5098814" y="1893110"/>
            <a:ext cx="474024" cy="370306"/>
            <a:chOff x="2581275" y="1710532"/>
            <a:chExt cx="464344" cy="36274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9" name="AutoShape 140">
              <a:extLst>
                <a:ext uri="{FF2B5EF4-FFF2-40B4-BE49-F238E27FC236}">
                  <a16:creationId xmlns:a16="http://schemas.microsoft.com/office/drawing/2014/main" id="{B21C50AA-4995-AE57-40DA-67A230BFB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41">
              <a:extLst>
                <a:ext uri="{FF2B5EF4-FFF2-40B4-BE49-F238E27FC236}">
                  <a16:creationId xmlns:a16="http://schemas.microsoft.com/office/drawing/2014/main" id="{C14F132B-7143-BAB5-8AD4-66BAA51BD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42">
              <a:extLst>
                <a:ext uri="{FF2B5EF4-FFF2-40B4-BE49-F238E27FC236}">
                  <a16:creationId xmlns:a16="http://schemas.microsoft.com/office/drawing/2014/main" id="{D9EFAF15-AD8D-F7D2-35FC-92852C5E8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AutoShape 143">
              <a:extLst>
                <a:ext uri="{FF2B5EF4-FFF2-40B4-BE49-F238E27FC236}">
                  <a16:creationId xmlns:a16="http://schemas.microsoft.com/office/drawing/2014/main" id="{DF021C4E-15D3-63CA-A725-22E2535BA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3" name="AutoShape 144">
              <a:extLst>
                <a:ext uri="{FF2B5EF4-FFF2-40B4-BE49-F238E27FC236}">
                  <a16:creationId xmlns:a16="http://schemas.microsoft.com/office/drawing/2014/main" id="{A3BF38DA-3C03-5614-8DB3-E1AACECF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4" name="AutoShape 145">
              <a:extLst>
                <a:ext uri="{FF2B5EF4-FFF2-40B4-BE49-F238E27FC236}">
                  <a16:creationId xmlns:a16="http://schemas.microsoft.com/office/drawing/2014/main" id="{C974D6EF-8434-B493-B542-395C489A9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46">
              <a:extLst>
                <a:ext uri="{FF2B5EF4-FFF2-40B4-BE49-F238E27FC236}">
                  <a16:creationId xmlns:a16="http://schemas.microsoft.com/office/drawing/2014/main" id="{17E71A7B-FBAE-C9C8-EB7E-62725456C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TextBox 155">
            <a:extLst>
              <a:ext uri="{FF2B5EF4-FFF2-40B4-BE49-F238E27FC236}">
                <a16:creationId xmlns:a16="http://schemas.microsoft.com/office/drawing/2014/main" id="{C5FA80CF-721C-2053-4158-5365A7C14BB8}"/>
              </a:ext>
            </a:extLst>
          </p:cNvPr>
          <p:cNvSpPr txBox="1"/>
          <p:nvPr/>
        </p:nvSpPr>
        <p:spPr>
          <a:xfrm>
            <a:off x="5662809" y="3958647"/>
            <a:ext cx="8675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标题</a:t>
            </a:r>
            <a:endParaRPr lang="en-GB" sz="26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D72771E0-A03B-83A5-65AB-84822F181A1A}"/>
              </a:ext>
            </a:extLst>
          </p:cNvPr>
          <p:cNvSpPr>
            <a:spLocks noChangeAspect="1"/>
          </p:cNvSpPr>
          <p:nvPr/>
        </p:nvSpPr>
        <p:spPr bwMode="auto">
          <a:xfrm>
            <a:off x="5606581" y="2994878"/>
            <a:ext cx="978839" cy="998981"/>
          </a:xfrm>
          <a:custGeom>
            <a:avLst/>
            <a:gdLst/>
            <a:ahLst/>
            <a:cxnLst/>
            <a:rect l="l" t="t" r="r" b="b"/>
            <a:pathLst>
              <a:path w="6400801" h="6400800">
                <a:moveTo>
                  <a:pt x="2938779" y="4069139"/>
                </a:moveTo>
                <a:cubicBezTo>
                  <a:pt x="2956231" y="4067140"/>
                  <a:pt x="2974014" y="4067638"/>
                  <a:pt x="2991556" y="4070755"/>
                </a:cubicBezTo>
                <a:cubicBezTo>
                  <a:pt x="3014946" y="4074909"/>
                  <a:pt x="3037908" y="4083720"/>
                  <a:pt x="3059084" y="4097472"/>
                </a:cubicBezTo>
                <a:cubicBezTo>
                  <a:pt x="3143792" y="4152481"/>
                  <a:pt x="3167866" y="4265744"/>
                  <a:pt x="3112857" y="4350451"/>
                </a:cubicBezTo>
                <a:lnTo>
                  <a:pt x="2988352" y="4542172"/>
                </a:lnTo>
                <a:cubicBezTo>
                  <a:pt x="2933343" y="4626878"/>
                  <a:pt x="2820081" y="4650954"/>
                  <a:pt x="2735373" y="4595945"/>
                </a:cubicBezTo>
                <a:cubicBezTo>
                  <a:pt x="2650665" y="4540935"/>
                  <a:pt x="2626590" y="4427672"/>
                  <a:pt x="2681600" y="4342965"/>
                </a:cubicBezTo>
                <a:lnTo>
                  <a:pt x="2806105" y="4151244"/>
                </a:lnTo>
                <a:cubicBezTo>
                  <a:pt x="2837048" y="4103596"/>
                  <a:pt x="2886422" y="4075134"/>
                  <a:pt x="2938779" y="4069139"/>
                </a:cubicBezTo>
                <a:close/>
                <a:moveTo>
                  <a:pt x="5599195" y="3955694"/>
                </a:moveTo>
                <a:lnTo>
                  <a:pt x="6310324" y="3955694"/>
                </a:lnTo>
                <a:cubicBezTo>
                  <a:pt x="5971594" y="5358821"/>
                  <a:pt x="4707682" y="6400800"/>
                  <a:pt x="3200402" y="6400800"/>
                </a:cubicBezTo>
                <a:cubicBezTo>
                  <a:pt x="1795855" y="6400800"/>
                  <a:pt x="602631" y="5496018"/>
                  <a:pt x="174768" y="4236478"/>
                </a:cubicBezTo>
                <a:lnTo>
                  <a:pt x="911006" y="4236478"/>
                </a:lnTo>
                <a:cubicBezTo>
                  <a:pt x="1303909" y="5108844"/>
                  <a:pt x="2181368" y="5715000"/>
                  <a:pt x="3200402" y="5715000"/>
                </a:cubicBezTo>
                <a:cubicBezTo>
                  <a:pt x="4325971" y="5715000"/>
                  <a:pt x="5278816" y="4975478"/>
                  <a:pt x="5599195" y="3955694"/>
                </a:cubicBezTo>
                <a:close/>
                <a:moveTo>
                  <a:pt x="1486918" y="3748003"/>
                </a:moveTo>
                <a:cubicBezTo>
                  <a:pt x="1504370" y="3746005"/>
                  <a:pt x="1522154" y="3746503"/>
                  <a:pt x="1539696" y="3749619"/>
                </a:cubicBezTo>
                <a:cubicBezTo>
                  <a:pt x="1563086" y="3753774"/>
                  <a:pt x="1586048" y="3762584"/>
                  <a:pt x="1607224" y="3776337"/>
                </a:cubicBezTo>
                <a:cubicBezTo>
                  <a:pt x="1691932" y="3831346"/>
                  <a:pt x="1716006" y="3944609"/>
                  <a:pt x="1660997" y="4029316"/>
                </a:cubicBezTo>
                <a:lnTo>
                  <a:pt x="1536492" y="4221036"/>
                </a:lnTo>
                <a:cubicBezTo>
                  <a:pt x="1481483" y="4305744"/>
                  <a:pt x="1368220" y="4329819"/>
                  <a:pt x="1283513" y="4274809"/>
                </a:cubicBezTo>
                <a:cubicBezTo>
                  <a:pt x="1198805" y="4219799"/>
                  <a:pt x="1174730" y="4106537"/>
                  <a:pt x="1229740" y="4021829"/>
                </a:cubicBezTo>
                <a:lnTo>
                  <a:pt x="1354245" y="3830109"/>
                </a:lnTo>
                <a:cubicBezTo>
                  <a:pt x="1385188" y="3782461"/>
                  <a:pt x="1434563" y="3753997"/>
                  <a:pt x="1486918" y="3748003"/>
                </a:cubicBezTo>
                <a:close/>
                <a:moveTo>
                  <a:pt x="2583225" y="3741166"/>
                </a:moveTo>
                <a:cubicBezTo>
                  <a:pt x="2600677" y="3739167"/>
                  <a:pt x="2618461" y="3739666"/>
                  <a:pt x="2636003" y="3742783"/>
                </a:cubicBezTo>
                <a:cubicBezTo>
                  <a:pt x="2659393" y="3746937"/>
                  <a:pt x="2682355" y="3755747"/>
                  <a:pt x="2703532" y="3769499"/>
                </a:cubicBezTo>
                <a:cubicBezTo>
                  <a:pt x="2788239" y="3824509"/>
                  <a:pt x="2812314" y="3937772"/>
                  <a:pt x="2757304" y="4022479"/>
                </a:cubicBezTo>
                <a:lnTo>
                  <a:pt x="2458493" y="4482607"/>
                </a:lnTo>
                <a:cubicBezTo>
                  <a:pt x="2403484" y="4567315"/>
                  <a:pt x="2290221" y="4591390"/>
                  <a:pt x="2205514" y="4536380"/>
                </a:cubicBezTo>
                <a:cubicBezTo>
                  <a:pt x="2120806" y="4481370"/>
                  <a:pt x="2096732" y="4368108"/>
                  <a:pt x="2151741" y="4283400"/>
                </a:cubicBezTo>
                <a:lnTo>
                  <a:pt x="2450552" y="3823272"/>
                </a:lnTo>
                <a:cubicBezTo>
                  <a:pt x="2481495" y="3775625"/>
                  <a:pt x="2530870" y="3747161"/>
                  <a:pt x="2583225" y="3741166"/>
                </a:cubicBezTo>
                <a:close/>
                <a:moveTo>
                  <a:pt x="2180840" y="3483954"/>
                </a:moveTo>
                <a:cubicBezTo>
                  <a:pt x="2198293" y="3481957"/>
                  <a:pt x="2216075" y="3482455"/>
                  <a:pt x="2233618" y="3485571"/>
                </a:cubicBezTo>
                <a:cubicBezTo>
                  <a:pt x="2257008" y="3489726"/>
                  <a:pt x="2279970" y="3498537"/>
                  <a:pt x="2301147" y="3512288"/>
                </a:cubicBezTo>
                <a:cubicBezTo>
                  <a:pt x="2385854" y="3567298"/>
                  <a:pt x="2409929" y="3680560"/>
                  <a:pt x="2354918" y="3765268"/>
                </a:cubicBezTo>
                <a:lnTo>
                  <a:pt x="1956504" y="4378773"/>
                </a:lnTo>
                <a:cubicBezTo>
                  <a:pt x="1901495" y="4463479"/>
                  <a:pt x="1788232" y="4487555"/>
                  <a:pt x="1703524" y="4432545"/>
                </a:cubicBezTo>
                <a:cubicBezTo>
                  <a:pt x="1618818" y="4377535"/>
                  <a:pt x="1594743" y="4264272"/>
                  <a:pt x="1649752" y="4179565"/>
                </a:cubicBezTo>
                <a:lnTo>
                  <a:pt x="2048167" y="3566060"/>
                </a:lnTo>
                <a:cubicBezTo>
                  <a:pt x="2079109" y="3518413"/>
                  <a:pt x="2128484" y="3489950"/>
                  <a:pt x="2180840" y="3483954"/>
                </a:cubicBezTo>
                <a:close/>
                <a:moveTo>
                  <a:pt x="1956920" y="2161748"/>
                </a:moveTo>
                <a:cubicBezTo>
                  <a:pt x="1979525" y="2163726"/>
                  <a:pt x="2001374" y="2174326"/>
                  <a:pt x="2017112" y="2193079"/>
                </a:cubicBezTo>
                <a:cubicBezTo>
                  <a:pt x="2046159" y="2227697"/>
                  <a:pt x="2044230" y="2277999"/>
                  <a:pt x="2013153" y="2309251"/>
                </a:cubicBezTo>
                <a:lnTo>
                  <a:pt x="2014245" y="2310464"/>
                </a:lnTo>
                <a:lnTo>
                  <a:pt x="2008427" y="2315176"/>
                </a:lnTo>
                <a:cubicBezTo>
                  <a:pt x="2007986" y="2316444"/>
                  <a:pt x="2007094" y="2317222"/>
                  <a:pt x="2006184" y="2317986"/>
                </a:cubicBezTo>
                <a:lnTo>
                  <a:pt x="1806882" y="2485219"/>
                </a:lnTo>
                <a:cubicBezTo>
                  <a:pt x="1704191" y="2599553"/>
                  <a:pt x="1697282" y="2774681"/>
                  <a:pt x="1797185" y="2898050"/>
                </a:cubicBezTo>
                <a:cubicBezTo>
                  <a:pt x="1908420" y="3035413"/>
                  <a:pt x="2109946" y="3056594"/>
                  <a:pt x="2247309" y="2945360"/>
                </a:cubicBezTo>
                <a:lnTo>
                  <a:pt x="2338616" y="2871422"/>
                </a:lnTo>
                <a:lnTo>
                  <a:pt x="2338630" y="2871437"/>
                </a:lnTo>
                <a:lnTo>
                  <a:pt x="2338945" y="2871156"/>
                </a:lnTo>
                <a:lnTo>
                  <a:pt x="2602621" y="2657635"/>
                </a:lnTo>
                <a:cubicBezTo>
                  <a:pt x="2608606" y="2652788"/>
                  <a:pt x="2614369" y="2647772"/>
                  <a:pt x="2618891" y="2641505"/>
                </a:cubicBezTo>
                <a:cubicBezTo>
                  <a:pt x="2716015" y="2580063"/>
                  <a:pt x="2827312" y="2544504"/>
                  <a:pt x="2944280" y="2540144"/>
                </a:cubicBezTo>
                <a:cubicBezTo>
                  <a:pt x="2997945" y="2538144"/>
                  <a:pt x="3049962" y="2542817"/>
                  <a:pt x="3099337" y="2555009"/>
                </a:cubicBezTo>
                <a:cubicBezTo>
                  <a:pt x="3099582" y="2554669"/>
                  <a:pt x="3099830" y="2554330"/>
                  <a:pt x="3099955" y="2553895"/>
                </a:cubicBezTo>
                <a:lnTo>
                  <a:pt x="3507123" y="2641827"/>
                </a:lnTo>
                <a:lnTo>
                  <a:pt x="3840287" y="2720589"/>
                </a:lnTo>
                <a:lnTo>
                  <a:pt x="3839574" y="2722689"/>
                </a:lnTo>
                <a:cubicBezTo>
                  <a:pt x="3918505" y="2742806"/>
                  <a:pt x="3992686" y="2774673"/>
                  <a:pt x="4059647" y="2818014"/>
                </a:cubicBezTo>
                <a:lnTo>
                  <a:pt x="4436081" y="3181533"/>
                </a:lnTo>
                <a:lnTo>
                  <a:pt x="4492118" y="3242741"/>
                </a:lnTo>
                <a:cubicBezTo>
                  <a:pt x="4502616" y="3245767"/>
                  <a:pt x="4510658" y="3252516"/>
                  <a:pt x="4518205" y="3260063"/>
                </a:cubicBezTo>
                <a:lnTo>
                  <a:pt x="5035468" y="3777326"/>
                </a:lnTo>
                <a:cubicBezTo>
                  <a:pt x="5106887" y="3848745"/>
                  <a:pt x="5106887" y="3964538"/>
                  <a:pt x="5035467" y="4035957"/>
                </a:cubicBezTo>
                <a:cubicBezTo>
                  <a:pt x="4964049" y="4107377"/>
                  <a:pt x="4848256" y="4107377"/>
                  <a:pt x="4776836" y="4035958"/>
                </a:cubicBezTo>
                <a:lnTo>
                  <a:pt x="4355415" y="3614535"/>
                </a:lnTo>
                <a:lnTo>
                  <a:pt x="4354368" y="3615620"/>
                </a:lnTo>
                <a:cubicBezTo>
                  <a:pt x="4331787" y="3604156"/>
                  <a:pt x="4303602" y="3608170"/>
                  <a:pt x="4284681" y="3627089"/>
                </a:cubicBezTo>
                <a:cubicBezTo>
                  <a:pt x="4267674" y="3644096"/>
                  <a:pt x="4262713" y="3668585"/>
                  <a:pt x="4272546" y="3688883"/>
                </a:cubicBezTo>
                <a:cubicBezTo>
                  <a:pt x="4293541" y="3697118"/>
                  <a:pt x="4312939" y="3710026"/>
                  <a:pt x="4329850" y="3726936"/>
                </a:cubicBezTo>
                <a:lnTo>
                  <a:pt x="4847114" y="4244199"/>
                </a:lnTo>
                <a:cubicBezTo>
                  <a:pt x="4918533" y="4315619"/>
                  <a:pt x="4918535" y="4431412"/>
                  <a:pt x="4847114" y="4502830"/>
                </a:cubicBezTo>
                <a:cubicBezTo>
                  <a:pt x="4775693" y="4574249"/>
                  <a:pt x="4659901" y="4574249"/>
                  <a:pt x="4588482" y="4502831"/>
                </a:cubicBezTo>
                <a:lnTo>
                  <a:pt x="4071219" y="3985568"/>
                </a:lnTo>
                <a:lnTo>
                  <a:pt x="4041024" y="3940095"/>
                </a:lnTo>
                <a:lnTo>
                  <a:pt x="4040360" y="3940782"/>
                </a:lnTo>
                <a:cubicBezTo>
                  <a:pt x="4017254" y="3924832"/>
                  <a:pt x="3985516" y="3927706"/>
                  <a:pt x="3964843" y="3948379"/>
                </a:cubicBezTo>
                <a:cubicBezTo>
                  <a:pt x="3944472" y="3968751"/>
                  <a:pt x="3941381" y="3999857"/>
                  <a:pt x="3957437" y="4022240"/>
                </a:cubicBezTo>
                <a:lnTo>
                  <a:pt x="4411220" y="4476023"/>
                </a:lnTo>
                <a:cubicBezTo>
                  <a:pt x="4482639" y="4547442"/>
                  <a:pt x="4482640" y="4663235"/>
                  <a:pt x="4411220" y="4734654"/>
                </a:cubicBezTo>
                <a:cubicBezTo>
                  <a:pt x="4339801" y="4806074"/>
                  <a:pt x="4224009" y="4806074"/>
                  <a:pt x="4152588" y="4734654"/>
                </a:cubicBezTo>
                <a:lnTo>
                  <a:pt x="3693759" y="4275824"/>
                </a:lnTo>
                <a:cubicBezTo>
                  <a:pt x="3674507" y="4266207"/>
                  <a:pt x="3651523" y="4271480"/>
                  <a:pt x="3635327" y="4287674"/>
                </a:cubicBezTo>
                <a:cubicBezTo>
                  <a:pt x="3616352" y="4306648"/>
                  <a:pt x="3612370" y="4334938"/>
                  <a:pt x="3624934" y="4356886"/>
                </a:cubicBezTo>
                <a:cubicBezTo>
                  <a:pt x="3635049" y="4359778"/>
                  <a:pt x="3642739" y="4366280"/>
                  <a:pt x="3649973" y="4373515"/>
                </a:cubicBezTo>
                <a:lnTo>
                  <a:pt x="3908605" y="4632146"/>
                </a:lnTo>
                <a:cubicBezTo>
                  <a:pt x="3980025" y="4703566"/>
                  <a:pt x="3980024" y="4819358"/>
                  <a:pt x="3908605" y="4890778"/>
                </a:cubicBezTo>
                <a:cubicBezTo>
                  <a:pt x="3837186" y="4962196"/>
                  <a:pt x="3721393" y="4962197"/>
                  <a:pt x="3649973" y="4890777"/>
                </a:cubicBezTo>
                <a:lnTo>
                  <a:pt x="3391342" y="4632145"/>
                </a:lnTo>
                <a:lnTo>
                  <a:pt x="3383755" y="4620718"/>
                </a:lnTo>
                <a:lnTo>
                  <a:pt x="3380889" y="4623684"/>
                </a:lnTo>
                <a:lnTo>
                  <a:pt x="3174745" y="4424613"/>
                </a:lnTo>
                <a:lnTo>
                  <a:pt x="3205723" y="4376911"/>
                </a:lnTo>
                <a:cubicBezTo>
                  <a:pt x="3288238" y="4249850"/>
                  <a:pt x="3252126" y="4079956"/>
                  <a:pt x="3125065" y="3997443"/>
                </a:cubicBezTo>
                <a:cubicBezTo>
                  <a:pt x="3050998" y="3949342"/>
                  <a:pt x="2962377" y="3941552"/>
                  <a:pt x="2885364" y="3969651"/>
                </a:cubicBezTo>
                <a:cubicBezTo>
                  <a:pt x="2904562" y="3864147"/>
                  <a:pt x="2860444" y="3752656"/>
                  <a:pt x="2764879" y="3690594"/>
                </a:cubicBezTo>
                <a:cubicBezTo>
                  <a:pt x="2675680" y="3632668"/>
                  <a:pt x="2565374" y="3633204"/>
                  <a:pt x="2479613" y="3683683"/>
                </a:cubicBezTo>
                <a:cubicBezTo>
                  <a:pt x="2491746" y="3584340"/>
                  <a:pt x="2447375" y="3482413"/>
                  <a:pt x="2357597" y="3424112"/>
                </a:cubicBezTo>
                <a:cubicBezTo>
                  <a:pt x="2230536" y="3341596"/>
                  <a:pt x="2060642" y="3377708"/>
                  <a:pt x="1978127" y="3504770"/>
                </a:cubicBezTo>
                <a:lnTo>
                  <a:pt x="1773143" y="3820415"/>
                </a:lnTo>
                <a:cubicBezTo>
                  <a:pt x="1771585" y="3822815"/>
                  <a:pt x="1770069" y="3825230"/>
                  <a:pt x="1769218" y="3828038"/>
                </a:cubicBezTo>
                <a:cubicBezTo>
                  <a:pt x="1752743" y="3768112"/>
                  <a:pt x="1714307" y="3714419"/>
                  <a:pt x="1658027" y="3677872"/>
                </a:cubicBezTo>
                <a:cubicBezTo>
                  <a:pt x="1530967" y="3595356"/>
                  <a:pt x="1361072" y="3631468"/>
                  <a:pt x="1278558" y="3758529"/>
                </a:cubicBezTo>
                <a:lnTo>
                  <a:pt x="1214041" y="3857878"/>
                </a:lnTo>
                <a:cubicBezTo>
                  <a:pt x="1129847" y="4012173"/>
                  <a:pt x="965736" y="4115631"/>
                  <a:pt x="777460" y="4115631"/>
                </a:cubicBezTo>
                <a:lnTo>
                  <a:pt x="770030" y="4114882"/>
                </a:lnTo>
                <a:lnTo>
                  <a:pt x="133314" y="4114882"/>
                </a:lnTo>
                <a:cubicBezTo>
                  <a:pt x="46334" y="3825273"/>
                  <a:pt x="0" y="3518249"/>
                  <a:pt x="0" y="3200402"/>
                </a:cubicBezTo>
                <a:cubicBezTo>
                  <a:pt x="-1" y="2981216"/>
                  <a:pt x="22034" y="2767175"/>
                  <a:pt x="64130" y="2560401"/>
                </a:cubicBezTo>
                <a:lnTo>
                  <a:pt x="1002249" y="2560400"/>
                </a:lnTo>
                <a:lnTo>
                  <a:pt x="1891037" y="2183134"/>
                </a:lnTo>
                <a:lnTo>
                  <a:pt x="1892205" y="2182154"/>
                </a:lnTo>
                <a:cubicBezTo>
                  <a:pt x="1910959" y="2166416"/>
                  <a:pt x="1934318" y="2159770"/>
                  <a:pt x="1956920" y="2161748"/>
                </a:cubicBezTo>
                <a:close/>
                <a:moveTo>
                  <a:pt x="3656858" y="1633115"/>
                </a:moveTo>
                <a:cubicBezTo>
                  <a:pt x="3684170" y="1634110"/>
                  <a:pt x="3710479" y="1635996"/>
                  <a:pt x="3735468" y="1640302"/>
                </a:cubicBezTo>
                <a:cubicBezTo>
                  <a:pt x="3736801" y="1640168"/>
                  <a:pt x="3738134" y="1640167"/>
                  <a:pt x="3739468" y="1640167"/>
                </a:cubicBezTo>
                <a:cubicBezTo>
                  <a:pt x="4305222" y="1640169"/>
                  <a:pt x="4816641" y="1846440"/>
                  <a:pt x="5181704" y="2180522"/>
                </a:cubicBezTo>
                <a:lnTo>
                  <a:pt x="5182750" y="2177646"/>
                </a:lnTo>
                <a:cubicBezTo>
                  <a:pt x="5259259" y="2244293"/>
                  <a:pt x="5359072" y="2283923"/>
                  <a:pt x="5468110" y="2284801"/>
                </a:cubicBezTo>
                <a:lnTo>
                  <a:pt x="5467703" y="2285921"/>
                </a:lnTo>
                <a:lnTo>
                  <a:pt x="6267485" y="2285921"/>
                </a:lnTo>
                <a:cubicBezTo>
                  <a:pt x="6354465" y="2575530"/>
                  <a:pt x="6400801" y="2882555"/>
                  <a:pt x="6400801" y="3200402"/>
                </a:cubicBezTo>
                <a:cubicBezTo>
                  <a:pt x="6400800" y="3419588"/>
                  <a:pt x="6378766" y="3633626"/>
                  <a:pt x="6336672" y="3840401"/>
                </a:cubicBezTo>
                <a:lnTo>
                  <a:pt x="5704421" y="3840400"/>
                </a:lnTo>
                <a:lnTo>
                  <a:pt x="5517569" y="3840400"/>
                </a:lnTo>
                <a:cubicBezTo>
                  <a:pt x="5516068" y="3840851"/>
                  <a:pt x="5514564" y="3840855"/>
                  <a:pt x="5513058" y="3840856"/>
                </a:cubicBezTo>
                <a:cubicBezTo>
                  <a:pt x="5346942" y="3840856"/>
                  <a:pt x="5196620" y="3773228"/>
                  <a:pt x="5088259" y="3663870"/>
                </a:cubicBezTo>
                <a:lnTo>
                  <a:pt x="5088088" y="3664207"/>
                </a:lnTo>
                <a:lnTo>
                  <a:pt x="4240840" y="2816960"/>
                </a:lnTo>
                <a:cubicBezTo>
                  <a:pt x="4240396" y="2817661"/>
                  <a:pt x="4239784" y="2818172"/>
                  <a:pt x="4239171" y="2818678"/>
                </a:cubicBezTo>
                <a:cubicBezTo>
                  <a:pt x="4135954" y="2720312"/>
                  <a:pt x="4008137" y="2648478"/>
                  <a:pt x="3866360" y="2610767"/>
                </a:cubicBezTo>
                <a:lnTo>
                  <a:pt x="3866992" y="2608888"/>
                </a:lnTo>
                <a:lnTo>
                  <a:pt x="3535264" y="2526178"/>
                </a:lnTo>
                <a:lnTo>
                  <a:pt x="3130135" y="2432647"/>
                </a:lnTo>
                <a:cubicBezTo>
                  <a:pt x="3130024" y="2433039"/>
                  <a:pt x="3129793" y="2433339"/>
                  <a:pt x="3129562" y="2433637"/>
                </a:cubicBezTo>
                <a:cubicBezTo>
                  <a:pt x="3080383" y="2420910"/>
                  <a:pt x="3028848" y="2414912"/>
                  <a:pt x="2975908" y="2414912"/>
                </a:cubicBezTo>
                <a:cubicBezTo>
                  <a:pt x="2811943" y="2414912"/>
                  <a:pt x="2661415" y="2472455"/>
                  <a:pt x="2545396" y="2570876"/>
                </a:cubicBezTo>
                <a:lnTo>
                  <a:pt x="2543573" y="2569717"/>
                </a:lnTo>
                <a:lnTo>
                  <a:pt x="2193720" y="2853022"/>
                </a:lnTo>
                <a:cubicBezTo>
                  <a:pt x="2105416" y="2924529"/>
                  <a:pt x="1975860" y="2910914"/>
                  <a:pt x="1904353" y="2822609"/>
                </a:cubicBezTo>
                <a:cubicBezTo>
                  <a:pt x="1832844" y="2734303"/>
                  <a:pt x="1846461" y="2604750"/>
                  <a:pt x="1934767" y="2533243"/>
                </a:cubicBezTo>
                <a:lnTo>
                  <a:pt x="2350832" y="2196320"/>
                </a:lnTo>
                <a:lnTo>
                  <a:pt x="2704088" y="1899903"/>
                </a:lnTo>
                <a:cubicBezTo>
                  <a:pt x="2709938" y="1893802"/>
                  <a:pt x="2716509" y="1888323"/>
                  <a:pt x="2723713" y="1883435"/>
                </a:cubicBezTo>
                <a:lnTo>
                  <a:pt x="2732397" y="1876148"/>
                </a:lnTo>
                <a:lnTo>
                  <a:pt x="2741152" y="1870710"/>
                </a:lnTo>
                <a:cubicBezTo>
                  <a:pt x="2794071" y="1830023"/>
                  <a:pt x="2859630" y="1794650"/>
                  <a:pt x="2933347" y="1767819"/>
                </a:cubicBezTo>
                <a:lnTo>
                  <a:pt x="3001298" y="1748265"/>
                </a:lnTo>
                <a:cubicBezTo>
                  <a:pt x="3071697" y="1720366"/>
                  <a:pt x="3148660" y="1697120"/>
                  <a:pt x="3229866" y="1678372"/>
                </a:cubicBezTo>
                <a:cubicBezTo>
                  <a:pt x="3383705" y="1642856"/>
                  <a:pt x="3530928" y="1628523"/>
                  <a:pt x="3656858" y="1633115"/>
                </a:cubicBezTo>
                <a:close/>
                <a:moveTo>
                  <a:pt x="3200402" y="0"/>
                </a:moveTo>
                <a:cubicBezTo>
                  <a:pt x="4604889" y="0"/>
                  <a:pt x="5798071" y="904705"/>
                  <a:pt x="6225978" y="2164162"/>
                </a:cubicBezTo>
                <a:lnTo>
                  <a:pt x="5489721" y="2164162"/>
                </a:lnTo>
                <a:cubicBezTo>
                  <a:pt x="5096787" y="1291881"/>
                  <a:pt x="4219373" y="685800"/>
                  <a:pt x="3200402" y="685800"/>
                </a:cubicBezTo>
                <a:cubicBezTo>
                  <a:pt x="2074893" y="685800"/>
                  <a:pt x="1122090" y="1425244"/>
                  <a:pt x="801668" y="2444946"/>
                </a:cubicBezTo>
                <a:lnTo>
                  <a:pt x="90517" y="2444946"/>
                </a:lnTo>
                <a:cubicBezTo>
                  <a:pt x="429306" y="1041901"/>
                  <a:pt x="1693180" y="0"/>
                  <a:pt x="3200402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24341" tIns="62171" rIns="124341" bIns="62171" numCol="1" rtlCol="0" anchor="ctr" anchorCtr="0" compatLnSpc="1">
            <a:prstTxWarp prst="textNoShape">
              <a:avLst/>
            </a:prstTxWarp>
          </a:bodyPr>
          <a:lstStyle/>
          <a:p>
            <a:pPr algn="ctr" defTabSz="12425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9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EB9BBE-305C-61D2-A50C-85FBFFE6068F}"/>
              </a:ext>
            </a:extLst>
          </p:cNvPr>
          <p:cNvGrpSpPr/>
          <p:nvPr/>
        </p:nvGrpSpPr>
        <p:grpSpPr>
          <a:xfrm>
            <a:off x="7708051" y="1600242"/>
            <a:ext cx="3843158" cy="791122"/>
            <a:chOff x="-94764" y="1931934"/>
            <a:chExt cx="3843158" cy="791122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608F3E0-A65B-5804-14E2-D4B34E9A161B}"/>
                </a:ext>
              </a:extLst>
            </p:cNvPr>
            <p:cNvSpPr txBox="1"/>
            <p:nvPr/>
          </p:nvSpPr>
          <p:spPr>
            <a:xfrm>
              <a:off x="-94764" y="2190603"/>
              <a:ext cx="384315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E620064-EA1D-CD75-1D15-1D56C34D60AE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AC435F8-1DFE-DE3D-C1E1-CF7BCA76943E}"/>
              </a:ext>
            </a:extLst>
          </p:cNvPr>
          <p:cNvGrpSpPr/>
          <p:nvPr/>
        </p:nvGrpSpPr>
        <p:grpSpPr>
          <a:xfrm>
            <a:off x="1397778" y="1684311"/>
            <a:ext cx="3012604" cy="791122"/>
            <a:chOff x="736788" y="1931934"/>
            <a:chExt cx="3012604" cy="791122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9AC5B86-3B8E-CB7E-12BF-A9A0D2F57A65}"/>
                </a:ext>
              </a:extLst>
            </p:cNvPr>
            <p:cNvSpPr txBox="1"/>
            <p:nvPr/>
          </p:nvSpPr>
          <p:spPr>
            <a:xfrm>
              <a:off x="736788" y="2190603"/>
              <a:ext cx="301160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9CF3966-0ABD-9819-A9F6-3126DCF344E3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67D8868-B25F-DAA0-F2CC-DA985EFE162E}"/>
              </a:ext>
            </a:extLst>
          </p:cNvPr>
          <p:cNvGrpSpPr/>
          <p:nvPr/>
        </p:nvGrpSpPr>
        <p:grpSpPr>
          <a:xfrm>
            <a:off x="8369529" y="3184023"/>
            <a:ext cx="3056768" cy="791122"/>
            <a:chOff x="-94764" y="1931934"/>
            <a:chExt cx="3056768" cy="79112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B210A5-B043-B344-5326-4EADDECA17BF}"/>
                </a:ext>
              </a:extLst>
            </p:cNvPr>
            <p:cNvSpPr txBox="1"/>
            <p:nvPr/>
          </p:nvSpPr>
          <p:spPr>
            <a:xfrm>
              <a:off x="-94764" y="2190603"/>
              <a:ext cx="305676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55D8F39-070A-3B5F-E660-A63376E7E72A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2CD0964-9299-D9E5-3692-60016FC41ACA}"/>
              </a:ext>
            </a:extLst>
          </p:cNvPr>
          <p:cNvGrpSpPr/>
          <p:nvPr/>
        </p:nvGrpSpPr>
        <p:grpSpPr>
          <a:xfrm>
            <a:off x="7708051" y="4863448"/>
            <a:ext cx="3843158" cy="791122"/>
            <a:chOff x="-94764" y="1931934"/>
            <a:chExt cx="3843158" cy="79112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44CFC50-2F30-301D-7B9A-0C9D554F0438}"/>
                </a:ext>
              </a:extLst>
            </p:cNvPr>
            <p:cNvSpPr txBox="1"/>
            <p:nvPr/>
          </p:nvSpPr>
          <p:spPr>
            <a:xfrm>
              <a:off x="-94764" y="2190603"/>
              <a:ext cx="384315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E07B867-21D8-C79B-8F72-ED245FF175BB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DE071D6-4082-CA55-43B1-0D214373ADFB}"/>
              </a:ext>
            </a:extLst>
          </p:cNvPr>
          <p:cNvGrpSpPr/>
          <p:nvPr/>
        </p:nvGrpSpPr>
        <p:grpSpPr>
          <a:xfrm>
            <a:off x="792875" y="3184023"/>
            <a:ext cx="3012604" cy="791122"/>
            <a:chOff x="736788" y="1931934"/>
            <a:chExt cx="3012604" cy="79112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178544F-A3C3-4350-0BD7-8736CFA4EB5C}"/>
                </a:ext>
              </a:extLst>
            </p:cNvPr>
            <p:cNvSpPr txBox="1"/>
            <p:nvPr/>
          </p:nvSpPr>
          <p:spPr>
            <a:xfrm>
              <a:off x="736788" y="2190603"/>
              <a:ext cx="301160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011720D-670D-A4E8-DFB5-4DA826B74E36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910D287-1D24-C9BC-753C-6E7023263961}"/>
              </a:ext>
            </a:extLst>
          </p:cNvPr>
          <p:cNvGrpSpPr/>
          <p:nvPr/>
        </p:nvGrpSpPr>
        <p:grpSpPr>
          <a:xfrm>
            <a:off x="1397778" y="5024094"/>
            <a:ext cx="3012604" cy="791122"/>
            <a:chOff x="736788" y="1931934"/>
            <a:chExt cx="3012604" cy="79112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6CD599E-F270-38EA-D474-6CBD789F3A5D}"/>
                </a:ext>
              </a:extLst>
            </p:cNvPr>
            <p:cNvSpPr txBox="1"/>
            <p:nvPr/>
          </p:nvSpPr>
          <p:spPr>
            <a:xfrm>
              <a:off x="736788" y="2190603"/>
              <a:ext cx="301160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48A2A6F-3A0F-F26A-A4F0-BCF04C0F8E11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8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9B21175-1D64-1341-C6AA-6E7A45BF0A73}"/>
              </a:ext>
            </a:extLst>
          </p:cNvPr>
          <p:cNvSpPr/>
          <p:nvPr/>
        </p:nvSpPr>
        <p:spPr>
          <a:xfrm>
            <a:off x="9233678" y="1527380"/>
            <a:ext cx="2958322" cy="5330621"/>
          </a:xfrm>
          <a:custGeom>
            <a:avLst/>
            <a:gdLst>
              <a:gd name="connsiteX0" fmla="*/ 2958322 w 2958322"/>
              <a:gd name="connsiteY0" fmla="*/ 0 h 5330621"/>
              <a:gd name="connsiteX1" fmla="*/ 2958322 w 2958322"/>
              <a:gd name="connsiteY1" fmla="*/ 5330621 h 5330621"/>
              <a:gd name="connsiteX2" fmla="*/ 0 w 2958322"/>
              <a:gd name="connsiteY2" fmla="*/ 5330621 h 5330621"/>
              <a:gd name="connsiteX3" fmla="*/ 27592 w 2958322"/>
              <a:gd name="connsiteY3" fmla="*/ 5288658 h 5330621"/>
              <a:gd name="connsiteX4" fmla="*/ 1078722 w 2958322"/>
              <a:gd name="connsiteY4" fmla="*/ 3819321 h 5330621"/>
              <a:gd name="connsiteX5" fmla="*/ 2196322 w 2958322"/>
              <a:gd name="connsiteY5" fmla="*/ 2917621 h 5330621"/>
              <a:gd name="connsiteX6" fmla="*/ 2717022 w 2958322"/>
              <a:gd name="connsiteY6" fmla="*/ 288721 h 5330621"/>
              <a:gd name="connsiteX7" fmla="*/ 2904927 w 2958322"/>
              <a:gd name="connsiteY7" fmla="*/ 45559 h 53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8322" h="5330621">
                <a:moveTo>
                  <a:pt x="2958322" y="0"/>
                </a:moveTo>
                <a:lnTo>
                  <a:pt x="2958322" y="5330621"/>
                </a:lnTo>
                <a:lnTo>
                  <a:pt x="0" y="5330621"/>
                </a:lnTo>
                <a:lnTo>
                  <a:pt x="27592" y="5288658"/>
                </a:lnTo>
                <a:cubicBezTo>
                  <a:pt x="414866" y="4704104"/>
                  <a:pt x="778420" y="4180477"/>
                  <a:pt x="1078722" y="3819321"/>
                </a:cubicBezTo>
                <a:cubicBezTo>
                  <a:pt x="1559205" y="3241471"/>
                  <a:pt x="1923272" y="3506054"/>
                  <a:pt x="2196322" y="2917621"/>
                </a:cubicBezTo>
                <a:cubicBezTo>
                  <a:pt x="2469372" y="2329188"/>
                  <a:pt x="2416455" y="813654"/>
                  <a:pt x="2717022" y="288721"/>
                </a:cubicBezTo>
                <a:cubicBezTo>
                  <a:pt x="2773378" y="190296"/>
                  <a:pt x="2836432" y="110400"/>
                  <a:pt x="2904927" y="45559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B8151DC-21ED-3B37-D4BD-9BB0C856ABA6}"/>
              </a:ext>
            </a:extLst>
          </p:cNvPr>
          <p:cNvSpPr/>
          <p:nvPr/>
        </p:nvSpPr>
        <p:spPr>
          <a:xfrm>
            <a:off x="1" y="0"/>
            <a:ext cx="2537313" cy="4881300"/>
          </a:xfrm>
          <a:custGeom>
            <a:avLst/>
            <a:gdLst>
              <a:gd name="connsiteX0" fmla="*/ 0 w 2537313"/>
              <a:gd name="connsiteY0" fmla="*/ 0 h 4881300"/>
              <a:gd name="connsiteX1" fmla="*/ 2537313 w 2537313"/>
              <a:gd name="connsiteY1" fmla="*/ 0 h 4881300"/>
              <a:gd name="connsiteX2" fmla="*/ 2489994 w 2537313"/>
              <a:gd name="connsiteY2" fmla="*/ 347266 h 4881300"/>
              <a:gd name="connsiteX3" fmla="*/ 2171700 w 2537313"/>
              <a:gd name="connsiteY3" fmla="*/ 1282700 h 4881300"/>
              <a:gd name="connsiteX4" fmla="*/ 647700 w 2537313"/>
              <a:gd name="connsiteY4" fmla="*/ 2730500 h 4881300"/>
              <a:gd name="connsiteX5" fmla="*/ 49113 w 2537313"/>
              <a:gd name="connsiteY5" fmla="*/ 4624189 h 4881300"/>
              <a:gd name="connsiteX6" fmla="*/ 0 w 2537313"/>
              <a:gd name="connsiteY6" fmla="*/ 4881300 h 48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313" h="4881300">
                <a:moveTo>
                  <a:pt x="0" y="0"/>
                </a:moveTo>
                <a:lnTo>
                  <a:pt x="2537313" y="0"/>
                </a:lnTo>
                <a:lnTo>
                  <a:pt x="2489994" y="347266"/>
                </a:lnTo>
                <a:cubicBezTo>
                  <a:pt x="2429405" y="680773"/>
                  <a:pt x="2334684" y="998009"/>
                  <a:pt x="2171700" y="1282700"/>
                </a:cubicBezTo>
                <a:cubicBezTo>
                  <a:pt x="1845733" y="1852083"/>
                  <a:pt x="1024467" y="2053167"/>
                  <a:pt x="647700" y="2730500"/>
                </a:cubicBezTo>
                <a:cubicBezTo>
                  <a:pt x="365125" y="3238500"/>
                  <a:pt x="193278" y="3910806"/>
                  <a:pt x="49113" y="4624189"/>
                </a:cubicBezTo>
                <a:lnTo>
                  <a:pt x="0" y="488130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DA2FF4B-41E9-A995-0540-EDE6C357784F}"/>
              </a:ext>
            </a:extLst>
          </p:cNvPr>
          <p:cNvSpPr/>
          <p:nvPr/>
        </p:nvSpPr>
        <p:spPr>
          <a:xfrm>
            <a:off x="2019300" y="-647700"/>
            <a:ext cx="8153400" cy="8153400"/>
          </a:xfrm>
          <a:prstGeom prst="ellipse">
            <a:avLst/>
          </a:prstGeom>
          <a:noFill/>
          <a:ln w="12700" cap="flat" cmpd="sng" algn="ctr">
            <a:solidFill>
              <a:schemeClr val="bg1">
                <a:alpha val="13000"/>
              </a:schemeClr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ABCE88B-6959-E700-D520-2D101F3E026E}"/>
              </a:ext>
            </a:extLst>
          </p:cNvPr>
          <p:cNvSpPr/>
          <p:nvPr/>
        </p:nvSpPr>
        <p:spPr>
          <a:xfrm>
            <a:off x="2922174" y="255174"/>
            <a:ext cx="6347652" cy="6347652"/>
          </a:xfrm>
          <a:prstGeom prst="ellipse">
            <a:avLst/>
          </a:prstGeom>
          <a:noFill/>
          <a:ln w="25400">
            <a:solidFill>
              <a:schemeClr val="bg1">
                <a:alpha val="67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9FCB9A3-B0B4-DE89-1A54-82A6BD9114FD}"/>
              </a:ext>
            </a:extLst>
          </p:cNvPr>
          <p:cNvGrpSpPr/>
          <p:nvPr/>
        </p:nvGrpSpPr>
        <p:grpSpPr>
          <a:xfrm>
            <a:off x="3329379" y="662379"/>
            <a:ext cx="5533242" cy="5567729"/>
            <a:chOff x="2691054" y="1734699"/>
            <a:chExt cx="3807502" cy="38312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2BF537A-02BA-1446-419E-F212D76E0A9E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4BD5E4-207E-5259-B431-9BD8659FDBF7}"/>
                </a:ext>
              </a:extLst>
            </p:cNvPr>
            <p:cNvSpPr/>
            <p:nvPr/>
          </p:nvSpPr>
          <p:spPr>
            <a:xfrm>
              <a:off x="2691054" y="173469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32F1EA3-82C1-D48D-AFED-1AEFDD17E841}"/>
              </a:ext>
            </a:extLst>
          </p:cNvPr>
          <p:cNvGrpSpPr/>
          <p:nvPr/>
        </p:nvGrpSpPr>
        <p:grpSpPr>
          <a:xfrm>
            <a:off x="9367199" y="5240992"/>
            <a:ext cx="493035" cy="499181"/>
            <a:chOff x="2691054" y="1710969"/>
            <a:chExt cx="3807502" cy="38549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3D61F2F-96A4-47DB-1AEB-46A1FD8064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9596A09-B67E-B507-5F62-225EBB934895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EC3B770-FDEA-F45E-6921-E39EADE60555}"/>
              </a:ext>
            </a:extLst>
          </p:cNvPr>
          <p:cNvSpPr txBox="1"/>
          <p:nvPr/>
        </p:nvSpPr>
        <p:spPr>
          <a:xfrm>
            <a:off x="4944308" y="990664"/>
            <a:ext cx="23952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F55848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  <a:cs typeface="+mn-ea"/>
                <a:sym typeface="+mn-lt"/>
              </a:rPr>
              <a:t>04</a:t>
            </a:r>
            <a:endParaRPr lang="zh-CN" altLang="en-US" sz="13800" dirty="0">
              <a:solidFill>
                <a:srgbClr val="F55848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D8DC700-C94C-A006-2D5F-BC75236AF702}"/>
              </a:ext>
            </a:extLst>
          </p:cNvPr>
          <p:cNvGrpSpPr/>
          <p:nvPr/>
        </p:nvGrpSpPr>
        <p:grpSpPr>
          <a:xfrm>
            <a:off x="3451034" y="5224104"/>
            <a:ext cx="158942" cy="160923"/>
            <a:chOff x="2691054" y="1710969"/>
            <a:chExt cx="3807502" cy="3854962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20F61DC-451B-EC85-54C7-D250566A61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CB6517-C6B1-E462-7BE5-72BD58EC1642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1DDBBD-7F2C-8E87-03B4-4CA218456B36}"/>
              </a:ext>
            </a:extLst>
          </p:cNvPr>
          <p:cNvGrpSpPr/>
          <p:nvPr/>
        </p:nvGrpSpPr>
        <p:grpSpPr>
          <a:xfrm>
            <a:off x="8492845" y="627892"/>
            <a:ext cx="246517" cy="249590"/>
            <a:chOff x="2691054" y="1710969"/>
            <a:chExt cx="3807502" cy="385496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13409F-93AD-2E6A-53CD-14C99063143C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867CC9B-DCAF-5819-E228-38FABB09FFF9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842FECD-2243-85EB-826C-A6587A5B4D51}"/>
              </a:ext>
            </a:extLst>
          </p:cNvPr>
          <p:cNvSpPr/>
          <p:nvPr/>
        </p:nvSpPr>
        <p:spPr>
          <a:xfrm>
            <a:off x="0" y="0"/>
            <a:ext cx="1888900" cy="2991610"/>
          </a:xfrm>
          <a:custGeom>
            <a:avLst/>
            <a:gdLst>
              <a:gd name="connsiteX0" fmla="*/ 0 w 1888900"/>
              <a:gd name="connsiteY0" fmla="*/ 0 h 2991610"/>
              <a:gd name="connsiteX1" fmla="*/ 1888900 w 1888900"/>
              <a:gd name="connsiteY1" fmla="*/ 0 h 2991610"/>
              <a:gd name="connsiteX2" fmla="*/ 1837184 w 1888900"/>
              <a:gd name="connsiteY2" fmla="*/ 192131 h 2991610"/>
              <a:gd name="connsiteX3" fmla="*/ 1612900 w 1888900"/>
              <a:gd name="connsiteY3" fmla="*/ 774700 h 2991610"/>
              <a:gd name="connsiteX4" fmla="*/ 787400 w 1888900"/>
              <a:gd name="connsiteY4" fmla="*/ 1295400 h 2991610"/>
              <a:gd name="connsiteX5" fmla="*/ 596900 w 1888900"/>
              <a:gd name="connsiteY5" fmla="*/ 2362200 h 2991610"/>
              <a:gd name="connsiteX6" fmla="*/ 176610 w 1888900"/>
              <a:gd name="connsiteY6" fmla="*/ 2844006 h 2991610"/>
              <a:gd name="connsiteX7" fmla="*/ 0 w 1888900"/>
              <a:gd name="connsiteY7" fmla="*/ 2991610 h 299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8900" h="2991610">
                <a:moveTo>
                  <a:pt x="0" y="0"/>
                </a:moveTo>
                <a:lnTo>
                  <a:pt x="1888900" y="0"/>
                </a:lnTo>
                <a:lnTo>
                  <a:pt x="1837184" y="192131"/>
                </a:lnTo>
                <a:cubicBezTo>
                  <a:pt x="1770460" y="422821"/>
                  <a:pt x="1697038" y="623094"/>
                  <a:pt x="1612900" y="774700"/>
                </a:cubicBezTo>
                <a:cubicBezTo>
                  <a:pt x="1388533" y="1178983"/>
                  <a:pt x="956733" y="1030817"/>
                  <a:pt x="787400" y="1295400"/>
                </a:cubicBezTo>
                <a:cubicBezTo>
                  <a:pt x="618067" y="1559983"/>
                  <a:pt x="793750" y="2027767"/>
                  <a:pt x="596900" y="2362200"/>
                </a:cubicBezTo>
                <a:cubicBezTo>
                  <a:pt x="498475" y="2529417"/>
                  <a:pt x="350044" y="2688696"/>
                  <a:pt x="176610" y="2844006"/>
                </a:cubicBezTo>
                <a:lnTo>
                  <a:pt x="0" y="299161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48F2140-ECE4-E249-0169-79761827CD99}"/>
              </a:ext>
            </a:extLst>
          </p:cNvPr>
          <p:cNvSpPr/>
          <p:nvPr/>
        </p:nvSpPr>
        <p:spPr>
          <a:xfrm>
            <a:off x="9995892" y="3419723"/>
            <a:ext cx="2196109" cy="3438277"/>
          </a:xfrm>
          <a:custGeom>
            <a:avLst/>
            <a:gdLst>
              <a:gd name="connsiteX0" fmla="*/ 2196109 w 2196109"/>
              <a:gd name="connsiteY0" fmla="*/ 0 h 3438277"/>
              <a:gd name="connsiteX1" fmla="*/ 2196109 w 2196109"/>
              <a:gd name="connsiteY1" fmla="*/ 3438277 h 3438277"/>
              <a:gd name="connsiteX2" fmla="*/ 0 w 2196109"/>
              <a:gd name="connsiteY2" fmla="*/ 3438277 h 3438277"/>
              <a:gd name="connsiteX3" fmla="*/ 1787 w 2196109"/>
              <a:gd name="connsiteY3" fmla="*/ 3430339 h 3438277"/>
              <a:gd name="connsiteX4" fmla="*/ 278409 w 2196109"/>
              <a:gd name="connsiteY4" fmla="*/ 2866777 h 3438277"/>
              <a:gd name="connsiteX5" fmla="*/ 1523009 w 2196109"/>
              <a:gd name="connsiteY5" fmla="*/ 2358777 h 3438277"/>
              <a:gd name="connsiteX6" fmla="*/ 1878609 w 2196109"/>
              <a:gd name="connsiteY6" fmla="*/ 466477 h 3438277"/>
              <a:gd name="connsiteX7" fmla="*/ 2133538 w 2196109"/>
              <a:gd name="connsiteY7" fmla="*/ 85984 h 343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109" h="3438277">
                <a:moveTo>
                  <a:pt x="2196109" y="0"/>
                </a:moveTo>
                <a:lnTo>
                  <a:pt x="2196109" y="3438277"/>
                </a:lnTo>
                <a:lnTo>
                  <a:pt x="0" y="3438277"/>
                </a:lnTo>
                <a:lnTo>
                  <a:pt x="1787" y="3430339"/>
                </a:lnTo>
                <a:cubicBezTo>
                  <a:pt x="58540" y="3210735"/>
                  <a:pt x="141884" y="3014944"/>
                  <a:pt x="278409" y="2866777"/>
                </a:cubicBezTo>
                <a:cubicBezTo>
                  <a:pt x="551459" y="2570444"/>
                  <a:pt x="1256309" y="2758827"/>
                  <a:pt x="1523009" y="2358777"/>
                </a:cubicBezTo>
                <a:cubicBezTo>
                  <a:pt x="1789709" y="1958727"/>
                  <a:pt x="1542059" y="1008344"/>
                  <a:pt x="1878609" y="466477"/>
                </a:cubicBezTo>
                <a:cubicBezTo>
                  <a:pt x="1941712" y="364877"/>
                  <a:pt x="2029967" y="231502"/>
                  <a:pt x="2133538" y="85984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3C7306-D731-9619-F39E-A6B159A53D19}"/>
              </a:ext>
            </a:extLst>
          </p:cNvPr>
          <p:cNvSpPr txBox="1"/>
          <p:nvPr/>
        </p:nvSpPr>
        <p:spPr>
          <a:xfrm>
            <a:off x="3808336" y="4312917"/>
            <a:ext cx="4575328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5824A9C-C0D7-0B68-EF9C-F22B3A2C7102}"/>
              </a:ext>
            </a:extLst>
          </p:cNvPr>
          <p:cNvGrpSpPr/>
          <p:nvPr/>
        </p:nvGrpSpPr>
        <p:grpSpPr>
          <a:xfrm>
            <a:off x="3986286" y="3193549"/>
            <a:ext cx="4218381" cy="864193"/>
            <a:chOff x="1331519" y="2158831"/>
            <a:chExt cx="4218381" cy="86419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6C05F5A-EC47-BAE9-FB5A-E00018A4E339}"/>
                </a:ext>
              </a:extLst>
            </p:cNvPr>
            <p:cNvSpPr/>
            <p:nvPr/>
          </p:nvSpPr>
          <p:spPr>
            <a:xfrm>
              <a:off x="1331519" y="2158831"/>
              <a:ext cx="4218381" cy="864193"/>
            </a:xfrm>
            <a:prstGeom prst="roundRect">
              <a:avLst>
                <a:gd name="adj" fmla="val 10645"/>
              </a:avLst>
            </a:pr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FA6630F-60C2-2601-4504-08D6F8F292D6}"/>
                </a:ext>
              </a:extLst>
            </p:cNvPr>
            <p:cNvSpPr/>
            <p:nvPr/>
          </p:nvSpPr>
          <p:spPr>
            <a:xfrm>
              <a:off x="1549567" y="2829261"/>
              <a:ext cx="3781242" cy="104436"/>
            </a:xfrm>
            <a:prstGeom prst="roundRect">
              <a:avLst>
                <a:gd name="adj" fmla="val 50000"/>
              </a:avLst>
            </a:prstGeom>
            <a:solidFill>
              <a:srgbClr val="A922E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D1A3B22-BE72-B66F-879D-F361B029D213}"/>
                </a:ext>
              </a:extLst>
            </p:cNvPr>
            <p:cNvSpPr txBox="1"/>
            <p:nvPr/>
          </p:nvSpPr>
          <p:spPr>
            <a:xfrm>
              <a:off x="2093145" y="2343456"/>
              <a:ext cx="2696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单击此处添加标题文本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D7BD58FA-4DB8-7B2D-2D0C-E98D5FA2ED4A}"/>
              </a:ext>
            </a:extLst>
          </p:cNvPr>
          <p:cNvSpPr>
            <a:spLocks/>
          </p:cNvSpPr>
          <p:nvPr/>
        </p:nvSpPr>
        <p:spPr bwMode="auto">
          <a:xfrm>
            <a:off x="5252472" y="4300492"/>
            <a:ext cx="2079377" cy="2580249"/>
          </a:xfrm>
          <a:custGeom>
            <a:avLst/>
            <a:gdLst>
              <a:gd name="T0" fmla="*/ 776 w 1043"/>
              <a:gd name="T1" fmla="*/ 985 h 1423"/>
              <a:gd name="T2" fmla="*/ 860 w 1043"/>
              <a:gd name="T3" fmla="*/ 623 h 1423"/>
              <a:gd name="T4" fmla="*/ 953 w 1043"/>
              <a:gd name="T5" fmla="*/ 413 h 1423"/>
              <a:gd name="T6" fmla="*/ 1031 w 1043"/>
              <a:gd name="T7" fmla="*/ 243 h 1423"/>
              <a:gd name="T8" fmla="*/ 885 w 1043"/>
              <a:gd name="T9" fmla="*/ 383 h 1423"/>
              <a:gd name="T10" fmla="*/ 771 w 1043"/>
              <a:gd name="T11" fmla="*/ 485 h 1423"/>
              <a:gd name="T12" fmla="*/ 815 w 1043"/>
              <a:gd name="T13" fmla="*/ 293 h 1423"/>
              <a:gd name="T14" fmla="*/ 835 w 1043"/>
              <a:gd name="T15" fmla="*/ 70 h 1423"/>
              <a:gd name="T16" fmla="*/ 720 w 1043"/>
              <a:gd name="T17" fmla="*/ 306 h 1423"/>
              <a:gd name="T18" fmla="*/ 640 w 1043"/>
              <a:gd name="T19" fmla="*/ 426 h 1423"/>
              <a:gd name="T20" fmla="*/ 616 w 1043"/>
              <a:gd name="T21" fmla="*/ 232 h 1423"/>
              <a:gd name="T22" fmla="*/ 579 w 1043"/>
              <a:gd name="T23" fmla="*/ 1 h 1423"/>
              <a:gd name="T24" fmla="*/ 520 w 1043"/>
              <a:gd name="T25" fmla="*/ 216 h 1423"/>
              <a:gd name="T26" fmla="*/ 519 w 1043"/>
              <a:gd name="T27" fmla="*/ 419 h 1423"/>
              <a:gd name="T28" fmla="*/ 420 w 1043"/>
              <a:gd name="T29" fmla="*/ 222 h 1423"/>
              <a:gd name="T30" fmla="*/ 303 w 1043"/>
              <a:gd name="T31" fmla="*/ 63 h 1423"/>
              <a:gd name="T32" fmla="*/ 361 w 1043"/>
              <a:gd name="T33" fmla="*/ 381 h 1423"/>
              <a:gd name="T34" fmla="*/ 378 w 1043"/>
              <a:gd name="T35" fmla="*/ 613 h 1423"/>
              <a:gd name="T36" fmla="*/ 206 w 1043"/>
              <a:gd name="T37" fmla="*/ 583 h 1423"/>
              <a:gd name="T38" fmla="*/ 33 w 1043"/>
              <a:gd name="T39" fmla="*/ 574 h 1423"/>
              <a:gd name="T40" fmla="*/ 35 w 1043"/>
              <a:gd name="T41" fmla="*/ 643 h 1423"/>
              <a:gd name="T42" fmla="*/ 138 w 1043"/>
              <a:gd name="T43" fmla="*/ 682 h 1423"/>
              <a:gd name="T44" fmla="*/ 313 w 1043"/>
              <a:gd name="T45" fmla="*/ 832 h 1423"/>
              <a:gd name="T46" fmla="*/ 449 w 1043"/>
              <a:gd name="T47" fmla="*/ 974 h 1423"/>
              <a:gd name="T48" fmla="*/ 470 w 1043"/>
              <a:gd name="T49" fmla="*/ 1223 h 1423"/>
              <a:gd name="T50" fmla="*/ 469 w 1043"/>
              <a:gd name="T51" fmla="*/ 1423 h 1423"/>
              <a:gd name="T52" fmla="*/ 752 w 1043"/>
              <a:gd name="T53" fmla="*/ 1423 h 1423"/>
              <a:gd name="T54" fmla="*/ 776 w 1043"/>
              <a:gd name="T55" fmla="*/ 985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43" h="1423">
                <a:moveTo>
                  <a:pt x="776" y="985"/>
                </a:moveTo>
                <a:cubicBezTo>
                  <a:pt x="856" y="821"/>
                  <a:pt x="842" y="714"/>
                  <a:pt x="860" y="623"/>
                </a:cubicBezTo>
                <a:cubicBezTo>
                  <a:pt x="877" y="532"/>
                  <a:pt x="927" y="451"/>
                  <a:pt x="953" y="413"/>
                </a:cubicBezTo>
                <a:cubicBezTo>
                  <a:pt x="985" y="368"/>
                  <a:pt x="1043" y="271"/>
                  <a:pt x="1031" y="243"/>
                </a:cubicBezTo>
                <a:cubicBezTo>
                  <a:pt x="1008" y="187"/>
                  <a:pt x="935" y="315"/>
                  <a:pt x="885" y="383"/>
                </a:cubicBezTo>
                <a:cubicBezTo>
                  <a:pt x="835" y="452"/>
                  <a:pt x="787" y="488"/>
                  <a:pt x="771" y="485"/>
                </a:cubicBezTo>
                <a:cubicBezTo>
                  <a:pt x="754" y="481"/>
                  <a:pt x="788" y="383"/>
                  <a:pt x="815" y="293"/>
                </a:cubicBezTo>
                <a:cubicBezTo>
                  <a:pt x="858" y="145"/>
                  <a:pt x="882" y="81"/>
                  <a:pt x="835" y="70"/>
                </a:cubicBezTo>
                <a:cubicBezTo>
                  <a:pt x="777" y="56"/>
                  <a:pt x="753" y="219"/>
                  <a:pt x="720" y="306"/>
                </a:cubicBezTo>
                <a:cubicBezTo>
                  <a:pt x="691" y="386"/>
                  <a:pt x="671" y="429"/>
                  <a:pt x="640" y="426"/>
                </a:cubicBezTo>
                <a:cubicBezTo>
                  <a:pt x="627" y="425"/>
                  <a:pt x="618" y="363"/>
                  <a:pt x="616" y="232"/>
                </a:cubicBezTo>
                <a:cubicBezTo>
                  <a:pt x="612" y="41"/>
                  <a:pt x="608" y="0"/>
                  <a:pt x="579" y="1"/>
                </a:cubicBezTo>
                <a:cubicBezTo>
                  <a:pt x="511" y="4"/>
                  <a:pt x="524" y="118"/>
                  <a:pt x="520" y="216"/>
                </a:cubicBezTo>
                <a:cubicBezTo>
                  <a:pt x="517" y="314"/>
                  <a:pt x="528" y="416"/>
                  <a:pt x="519" y="419"/>
                </a:cubicBezTo>
                <a:cubicBezTo>
                  <a:pt x="482" y="436"/>
                  <a:pt x="457" y="312"/>
                  <a:pt x="420" y="222"/>
                </a:cubicBezTo>
                <a:cubicBezTo>
                  <a:pt x="384" y="132"/>
                  <a:pt x="358" y="4"/>
                  <a:pt x="303" y="63"/>
                </a:cubicBezTo>
                <a:cubicBezTo>
                  <a:pt x="263" y="106"/>
                  <a:pt x="318" y="276"/>
                  <a:pt x="361" y="381"/>
                </a:cubicBezTo>
                <a:cubicBezTo>
                  <a:pt x="403" y="486"/>
                  <a:pt x="422" y="570"/>
                  <a:pt x="378" y="613"/>
                </a:cubicBezTo>
                <a:cubicBezTo>
                  <a:pt x="318" y="672"/>
                  <a:pt x="278" y="628"/>
                  <a:pt x="206" y="583"/>
                </a:cubicBezTo>
                <a:cubicBezTo>
                  <a:pt x="135" y="538"/>
                  <a:pt x="67" y="536"/>
                  <a:pt x="33" y="574"/>
                </a:cubicBezTo>
                <a:cubicBezTo>
                  <a:pt x="0" y="612"/>
                  <a:pt x="16" y="650"/>
                  <a:pt x="35" y="643"/>
                </a:cubicBezTo>
                <a:cubicBezTo>
                  <a:pt x="53" y="636"/>
                  <a:pt x="80" y="644"/>
                  <a:pt x="138" y="682"/>
                </a:cubicBezTo>
                <a:cubicBezTo>
                  <a:pt x="196" y="720"/>
                  <a:pt x="225" y="781"/>
                  <a:pt x="313" y="832"/>
                </a:cubicBezTo>
                <a:cubicBezTo>
                  <a:pt x="400" y="882"/>
                  <a:pt x="425" y="913"/>
                  <a:pt x="449" y="974"/>
                </a:cubicBezTo>
                <a:cubicBezTo>
                  <a:pt x="473" y="1034"/>
                  <a:pt x="470" y="1223"/>
                  <a:pt x="470" y="1223"/>
                </a:cubicBezTo>
                <a:cubicBezTo>
                  <a:pt x="471" y="1289"/>
                  <a:pt x="471" y="1356"/>
                  <a:pt x="469" y="1423"/>
                </a:cubicBezTo>
                <a:cubicBezTo>
                  <a:pt x="752" y="1423"/>
                  <a:pt x="752" y="1423"/>
                  <a:pt x="752" y="1423"/>
                </a:cubicBezTo>
                <a:cubicBezTo>
                  <a:pt x="763" y="1157"/>
                  <a:pt x="776" y="985"/>
                  <a:pt x="776" y="985"/>
                </a:cubicBezTo>
                <a:close/>
              </a:path>
            </a:pathLst>
          </a:cu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A1959-7E1A-412C-AADE-FA56F9B89B5F}"/>
              </a:ext>
            </a:extLst>
          </p:cNvPr>
          <p:cNvGrpSpPr/>
          <p:nvPr/>
        </p:nvGrpSpPr>
        <p:grpSpPr>
          <a:xfrm>
            <a:off x="5404524" y="2598013"/>
            <a:ext cx="1316869" cy="1291777"/>
            <a:chOff x="4116892" y="1948509"/>
            <a:chExt cx="987652" cy="968833"/>
          </a:xfrm>
        </p:grpSpPr>
        <p:sp>
          <p:nvSpPr>
            <p:cNvPr id="11" name="Oval Callout 9">
              <a:extLst>
                <a:ext uri="{FF2B5EF4-FFF2-40B4-BE49-F238E27FC236}">
                  <a16:creationId xmlns:a16="http://schemas.microsoft.com/office/drawing/2014/main" id="{7D7DF9BB-4C56-3F4C-07DD-720DAD85B63B}"/>
                </a:ext>
              </a:extLst>
            </p:cNvPr>
            <p:cNvSpPr/>
            <p:nvPr/>
          </p:nvSpPr>
          <p:spPr>
            <a:xfrm rot="1469108">
              <a:off x="4116892" y="1948509"/>
              <a:ext cx="987652" cy="968833"/>
            </a:xfrm>
            <a:prstGeom prst="wedgeEllipseCallout">
              <a:avLst>
                <a:gd name="adj1" fmla="val 38923"/>
                <a:gd name="adj2" fmla="val 61436"/>
              </a:avLst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grpSp>
          <p:nvGrpSpPr>
            <p:cNvPr id="5" name="Group 72">
              <a:extLst>
                <a:ext uri="{FF2B5EF4-FFF2-40B4-BE49-F238E27FC236}">
                  <a16:creationId xmlns:a16="http://schemas.microsoft.com/office/drawing/2014/main" id="{7E4EE4E7-FB16-42BC-99B7-B83DAD88DF6C}"/>
                </a:ext>
              </a:extLst>
            </p:cNvPr>
            <p:cNvGrpSpPr/>
            <p:nvPr/>
          </p:nvGrpSpPr>
          <p:grpSpPr>
            <a:xfrm>
              <a:off x="4410453" y="2259240"/>
              <a:ext cx="361093" cy="303786"/>
              <a:chOff x="5368132" y="2625725"/>
              <a:chExt cx="465138" cy="391319"/>
            </a:xfrm>
            <a:solidFill>
              <a:schemeClr val="bg1"/>
            </a:solidFill>
          </p:grpSpPr>
          <p:sp>
            <p:nvSpPr>
              <p:cNvPr id="6" name="AutoShape 120">
                <a:extLst>
                  <a:ext uri="{FF2B5EF4-FFF2-40B4-BE49-F238E27FC236}">
                    <a16:creationId xmlns:a16="http://schemas.microsoft.com/office/drawing/2014/main" id="{5BF19B7B-1A89-30FD-F5DE-C7A2226F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9" name="AutoShape 121">
                <a:extLst>
                  <a:ext uri="{FF2B5EF4-FFF2-40B4-BE49-F238E27FC236}">
                    <a16:creationId xmlns:a16="http://schemas.microsoft.com/office/drawing/2014/main" id="{FAC4BB45-E8BC-921B-5858-ECCD9AEE4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0" name="AutoShape 122">
                <a:extLst>
                  <a:ext uri="{FF2B5EF4-FFF2-40B4-BE49-F238E27FC236}">
                    <a16:creationId xmlns:a16="http://schemas.microsoft.com/office/drawing/2014/main" id="{7E28565C-D581-953E-8A54-1BB1B0AF1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3A3454-4382-2A01-6C51-A1134F58D478}"/>
              </a:ext>
            </a:extLst>
          </p:cNvPr>
          <p:cNvGrpSpPr/>
          <p:nvPr/>
        </p:nvGrpSpPr>
        <p:grpSpPr>
          <a:xfrm>
            <a:off x="4049955" y="3233443"/>
            <a:ext cx="1316869" cy="1291777"/>
            <a:chOff x="3037466" y="2374282"/>
            <a:chExt cx="987652" cy="968833"/>
          </a:xfrm>
        </p:grpSpPr>
        <p:sp>
          <p:nvSpPr>
            <p:cNvPr id="19" name="Oval Callout 9">
              <a:extLst>
                <a:ext uri="{FF2B5EF4-FFF2-40B4-BE49-F238E27FC236}">
                  <a16:creationId xmlns:a16="http://schemas.microsoft.com/office/drawing/2014/main" id="{D2610DDA-C899-2146-E0ED-CF02768B0BFE}"/>
                </a:ext>
              </a:extLst>
            </p:cNvPr>
            <p:cNvSpPr/>
            <p:nvPr/>
          </p:nvSpPr>
          <p:spPr>
            <a:xfrm rot="20803334">
              <a:off x="3037466" y="2374282"/>
              <a:ext cx="987652" cy="968833"/>
            </a:xfrm>
            <a:prstGeom prst="wedgeEllipseCallout">
              <a:avLst>
                <a:gd name="adj1" fmla="val 38923"/>
                <a:gd name="adj2" fmla="val 61436"/>
              </a:avLst>
            </a:prstGeom>
            <a:solidFill>
              <a:srgbClr val="A922E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grpSp>
          <p:nvGrpSpPr>
            <p:cNvPr id="15" name="Group 76">
              <a:extLst>
                <a:ext uri="{FF2B5EF4-FFF2-40B4-BE49-F238E27FC236}">
                  <a16:creationId xmlns:a16="http://schemas.microsoft.com/office/drawing/2014/main" id="{86B7E139-429B-0B40-1628-6681F1478B26}"/>
                </a:ext>
              </a:extLst>
            </p:cNvPr>
            <p:cNvGrpSpPr/>
            <p:nvPr/>
          </p:nvGrpSpPr>
          <p:grpSpPr>
            <a:xfrm>
              <a:off x="3373014" y="2686882"/>
              <a:ext cx="360476" cy="360476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16" name="AutoShape 123">
                <a:extLst>
                  <a:ext uri="{FF2B5EF4-FFF2-40B4-BE49-F238E27FC236}">
                    <a16:creationId xmlns:a16="http://schemas.microsoft.com/office/drawing/2014/main" id="{273B5826-7AE9-78D8-68C9-7C091E178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AutoShape 124">
                <a:extLst>
                  <a:ext uri="{FF2B5EF4-FFF2-40B4-BE49-F238E27FC236}">
                    <a16:creationId xmlns:a16="http://schemas.microsoft.com/office/drawing/2014/main" id="{2C0BCF2D-EF0A-3581-D34E-44339F340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AutoShape 125">
                <a:extLst>
                  <a:ext uri="{FF2B5EF4-FFF2-40B4-BE49-F238E27FC236}">
                    <a16:creationId xmlns:a16="http://schemas.microsoft.com/office/drawing/2014/main" id="{5C63EFF1-7E84-D863-7AF5-7EBD55417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EBA11F4-1855-2B13-0403-DAA1B12EEF12}"/>
              </a:ext>
            </a:extLst>
          </p:cNvPr>
          <p:cNvGrpSpPr/>
          <p:nvPr/>
        </p:nvGrpSpPr>
        <p:grpSpPr>
          <a:xfrm>
            <a:off x="3570931" y="4619997"/>
            <a:ext cx="1291777" cy="1316869"/>
            <a:chOff x="2678197" y="3464997"/>
            <a:chExt cx="968833" cy="987652"/>
          </a:xfrm>
        </p:grpSpPr>
        <p:sp>
          <p:nvSpPr>
            <p:cNvPr id="24" name="Oval Callout 9">
              <a:extLst>
                <a:ext uri="{FF2B5EF4-FFF2-40B4-BE49-F238E27FC236}">
                  <a16:creationId xmlns:a16="http://schemas.microsoft.com/office/drawing/2014/main" id="{2EE50BFC-650A-F9CA-36FF-E6DF93792923}"/>
                </a:ext>
              </a:extLst>
            </p:cNvPr>
            <p:cNvSpPr/>
            <p:nvPr/>
          </p:nvSpPr>
          <p:spPr>
            <a:xfrm rot="18720547">
              <a:off x="2668788" y="3474406"/>
              <a:ext cx="987652" cy="968833"/>
            </a:xfrm>
            <a:prstGeom prst="wedgeEllipseCallout">
              <a:avLst>
                <a:gd name="adj1" fmla="val 38923"/>
                <a:gd name="adj2" fmla="val 61436"/>
              </a:avLst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sp>
          <p:nvSpPr>
            <p:cNvPr id="23" name="Freeform 13" descr="D:\51PPT模板网\51pptmoban.com\图片001.jpg">
              <a:extLst>
                <a:ext uri="{FF2B5EF4-FFF2-40B4-BE49-F238E27FC236}">
                  <a16:creationId xmlns:a16="http://schemas.microsoft.com/office/drawing/2014/main" id="{AE34C1F2-CFE7-4579-79D0-7A48143EE1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8694" y="3779256"/>
              <a:ext cx="312529" cy="359134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6D83AB-2BB8-FD04-C28B-EE8AACCC52C2}"/>
              </a:ext>
            </a:extLst>
          </p:cNvPr>
          <p:cNvGrpSpPr/>
          <p:nvPr/>
        </p:nvGrpSpPr>
        <p:grpSpPr>
          <a:xfrm>
            <a:off x="6935963" y="2845923"/>
            <a:ext cx="1291777" cy="1316869"/>
            <a:chOff x="5201972" y="2134441"/>
            <a:chExt cx="968833" cy="987652"/>
          </a:xfrm>
        </p:grpSpPr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4A4B4041-2BA7-02E0-B696-0808578CEB74}"/>
                </a:ext>
              </a:extLst>
            </p:cNvPr>
            <p:cNvGrpSpPr/>
            <p:nvPr/>
          </p:nvGrpSpPr>
          <p:grpSpPr>
            <a:xfrm>
              <a:off x="5227488" y="2406237"/>
              <a:ext cx="360476" cy="360476"/>
              <a:chOff x="7287419" y="2577307"/>
              <a:chExt cx="464344" cy="464344"/>
            </a:xfrm>
            <a:solidFill>
              <a:schemeClr val="bg2"/>
            </a:solidFill>
          </p:grpSpPr>
          <p:sp>
            <p:nvSpPr>
              <p:cNvPr id="41" name="AutoShape 56">
                <a:extLst>
                  <a:ext uri="{FF2B5EF4-FFF2-40B4-BE49-F238E27FC236}">
                    <a16:creationId xmlns:a16="http://schemas.microsoft.com/office/drawing/2014/main" id="{ECEB6651-3823-24CC-5905-688991CE3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2" name="AutoShape 57">
                <a:extLst>
                  <a:ext uri="{FF2B5EF4-FFF2-40B4-BE49-F238E27FC236}">
                    <a16:creationId xmlns:a16="http://schemas.microsoft.com/office/drawing/2014/main" id="{28E79053-9D2E-AA0C-3E2A-FF1C707C5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3" name="AutoShape 58">
                <a:extLst>
                  <a:ext uri="{FF2B5EF4-FFF2-40B4-BE49-F238E27FC236}">
                    <a16:creationId xmlns:a16="http://schemas.microsoft.com/office/drawing/2014/main" id="{54B76FCD-8269-0687-4FBD-B62710047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39" name="Oval Callout 9">
              <a:extLst>
                <a:ext uri="{FF2B5EF4-FFF2-40B4-BE49-F238E27FC236}">
                  <a16:creationId xmlns:a16="http://schemas.microsoft.com/office/drawing/2014/main" id="{4E3210EB-82EA-B4BD-6F02-830F7086250B}"/>
                </a:ext>
              </a:extLst>
            </p:cNvPr>
            <p:cNvSpPr/>
            <p:nvPr/>
          </p:nvSpPr>
          <p:spPr>
            <a:xfrm rot="3332691">
              <a:off x="5192563" y="2143850"/>
              <a:ext cx="987652" cy="968833"/>
            </a:xfrm>
            <a:prstGeom prst="wedgeEllipseCallout">
              <a:avLst>
                <a:gd name="adj1" fmla="val 38923"/>
                <a:gd name="adj2" fmla="val 61436"/>
              </a:avLst>
            </a:prstGeom>
            <a:solidFill>
              <a:srgbClr val="A922E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grpSp>
          <p:nvGrpSpPr>
            <p:cNvPr id="29" name="Group 51">
              <a:extLst>
                <a:ext uri="{FF2B5EF4-FFF2-40B4-BE49-F238E27FC236}">
                  <a16:creationId xmlns:a16="http://schemas.microsoft.com/office/drawing/2014/main" id="{084802F1-2408-54F9-08A8-5A896CCCDDC2}"/>
                </a:ext>
              </a:extLst>
            </p:cNvPr>
            <p:cNvGrpSpPr/>
            <p:nvPr/>
          </p:nvGrpSpPr>
          <p:grpSpPr>
            <a:xfrm>
              <a:off x="5531582" y="2441523"/>
              <a:ext cx="360476" cy="361093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8C711412-8EED-CA5A-E765-F2601EE48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AutoShape 8">
                <a:extLst>
                  <a:ext uri="{FF2B5EF4-FFF2-40B4-BE49-F238E27FC236}">
                    <a16:creationId xmlns:a16="http://schemas.microsoft.com/office/drawing/2014/main" id="{DA3E0757-5518-D142-6023-9D39F6628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AutoShape 9">
                <a:extLst>
                  <a:ext uri="{FF2B5EF4-FFF2-40B4-BE49-F238E27FC236}">
                    <a16:creationId xmlns:a16="http://schemas.microsoft.com/office/drawing/2014/main" id="{A54E148A-B59C-8B9E-F245-2C07EF645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AutoShape 10">
                <a:extLst>
                  <a:ext uri="{FF2B5EF4-FFF2-40B4-BE49-F238E27FC236}">
                    <a16:creationId xmlns:a16="http://schemas.microsoft.com/office/drawing/2014/main" id="{40514FA8-9925-AD84-A236-10129027A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AutoShape 11">
                <a:extLst>
                  <a:ext uri="{FF2B5EF4-FFF2-40B4-BE49-F238E27FC236}">
                    <a16:creationId xmlns:a16="http://schemas.microsoft.com/office/drawing/2014/main" id="{12A0A223-F417-8B7D-E7D0-A2FFE823B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AutoShape 12">
                <a:extLst>
                  <a:ext uri="{FF2B5EF4-FFF2-40B4-BE49-F238E27FC236}">
                    <a16:creationId xmlns:a16="http://schemas.microsoft.com/office/drawing/2014/main" id="{9FBD5F1C-40FB-6D2A-CD7A-A3626931D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AutoShape 13">
                <a:extLst>
                  <a:ext uri="{FF2B5EF4-FFF2-40B4-BE49-F238E27FC236}">
                    <a16:creationId xmlns:a16="http://schemas.microsoft.com/office/drawing/2014/main" id="{98B0BAA8-D9F5-A1CE-C880-D0F425B8D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AutoShape 14">
                <a:extLst>
                  <a:ext uri="{FF2B5EF4-FFF2-40B4-BE49-F238E27FC236}">
                    <a16:creationId xmlns:a16="http://schemas.microsoft.com/office/drawing/2014/main" id="{4A335FCB-3F20-2142-75DE-0C98B020F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AutoShape 15">
                <a:extLst>
                  <a:ext uri="{FF2B5EF4-FFF2-40B4-BE49-F238E27FC236}">
                    <a16:creationId xmlns:a16="http://schemas.microsoft.com/office/drawing/2014/main" id="{B2E698AD-2D52-808E-C097-B988BD13E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3A0BE2F-F4F1-80C1-774C-2475DF3493EE}"/>
              </a:ext>
            </a:extLst>
          </p:cNvPr>
          <p:cNvGrpSpPr/>
          <p:nvPr/>
        </p:nvGrpSpPr>
        <p:grpSpPr>
          <a:xfrm>
            <a:off x="7683860" y="4169618"/>
            <a:ext cx="1291777" cy="1316869"/>
            <a:chOff x="5762894" y="3127213"/>
            <a:chExt cx="968833" cy="987652"/>
          </a:xfrm>
        </p:grpSpPr>
        <p:sp>
          <p:nvSpPr>
            <p:cNvPr id="47" name="Oval Callout 9">
              <a:extLst>
                <a:ext uri="{FF2B5EF4-FFF2-40B4-BE49-F238E27FC236}">
                  <a16:creationId xmlns:a16="http://schemas.microsoft.com/office/drawing/2014/main" id="{11FD5E5E-6E3C-5E2D-1659-9728F8C62AB0}"/>
                </a:ext>
              </a:extLst>
            </p:cNvPr>
            <p:cNvSpPr/>
            <p:nvPr/>
          </p:nvSpPr>
          <p:spPr>
            <a:xfrm rot="7106324">
              <a:off x="5753485" y="3136622"/>
              <a:ext cx="987652" cy="968833"/>
            </a:xfrm>
            <a:prstGeom prst="wedgeEllipseCallout">
              <a:avLst>
                <a:gd name="adj1" fmla="val 38923"/>
                <a:gd name="adj2" fmla="val 61436"/>
              </a:avLst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EBF656D-E1FB-0A91-7A12-7C025937D8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9663" y="3454150"/>
              <a:ext cx="395295" cy="333776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6E22C1A-34D9-4AFD-5F0A-F226F36847D9}"/>
              </a:ext>
            </a:extLst>
          </p:cNvPr>
          <p:cNvGrpSpPr/>
          <p:nvPr/>
        </p:nvGrpSpPr>
        <p:grpSpPr>
          <a:xfrm>
            <a:off x="8206704" y="2326364"/>
            <a:ext cx="2804196" cy="791122"/>
            <a:chOff x="-94764" y="1931934"/>
            <a:chExt cx="2804196" cy="791122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E7F73D1-8144-3CE2-886D-2E62BB4BD622}"/>
                </a:ext>
              </a:extLst>
            </p:cNvPr>
            <p:cNvSpPr txBox="1"/>
            <p:nvPr/>
          </p:nvSpPr>
          <p:spPr>
            <a:xfrm>
              <a:off x="-94764" y="2190603"/>
              <a:ext cx="280419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FDCFF24-9D02-8A81-74CB-337410F57CFC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0A9D651-24D5-5E3F-DEAE-6F547963AA89}"/>
              </a:ext>
            </a:extLst>
          </p:cNvPr>
          <p:cNvGrpSpPr/>
          <p:nvPr/>
        </p:nvGrpSpPr>
        <p:grpSpPr>
          <a:xfrm>
            <a:off x="1094423" y="2897831"/>
            <a:ext cx="3012604" cy="791122"/>
            <a:chOff x="736788" y="1931934"/>
            <a:chExt cx="3012604" cy="79112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D583F5F-CE08-9B55-C196-B6EA20179B61}"/>
                </a:ext>
              </a:extLst>
            </p:cNvPr>
            <p:cNvSpPr txBox="1"/>
            <p:nvPr/>
          </p:nvSpPr>
          <p:spPr>
            <a:xfrm>
              <a:off x="736788" y="2190603"/>
              <a:ext cx="301160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BAB4FFE-79F8-1BC7-F0A0-198ADD209101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497B2D4-5DC4-FAF7-EF4C-1D3CE645795E}"/>
              </a:ext>
            </a:extLst>
          </p:cNvPr>
          <p:cNvGrpSpPr/>
          <p:nvPr/>
        </p:nvGrpSpPr>
        <p:grpSpPr>
          <a:xfrm>
            <a:off x="9104925" y="4412700"/>
            <a:ext cx="2804196" cy="791122"/>
            <a:chOff x="-94764" y="1931934"/>
            <a:chExt cx="2804196" cy="79112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7DFF2C7-3394-8798-7049-9F279279C32B}"/>
                </a:ext>
              </a:extLst>
            </p:cNvPr>
            <p:cNvSpPr txBox="1"/>
            <p:nvPr/>
          </p:nvSpPr>
          <p:spPr>
            <a:xfrm>
              <a:off x="-94764" y="2190603"/>
              <a:ext cx="280419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656EA08-E41F-E691-2850-898050780959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65EA0EB-D210-9399-1A39-63BD6D7446FB}"/>
              </a:ext>
            </a:extLst>
          </p:cNvPr>
          <p:cNvGrpSpPr/>
          <p:nvPr/>
        </p:nvGrpSpPr>
        <p:grpSpPr>
          <a:xfrm>
            <a:off x="408948" y="4837525"/>
            <a:ext cx="3012604" cy="791122"/>
            <a:chOff x="736788" y="1931934"/>
            <a:chExt cx="3012604" cy="79112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266CA9F-1F9C-9000-3AC0-7B70C1BA04F3}"/>
                </a:ext>
              </a:extLst>
            </p:cNvPr>
            <p:cNvSpPr txBox="1"/>
            <p:nvPr/>
          </p:nvSpPr>
          <p:spPr>
            <a:xfrm>
              <a:off x="736788" y="2190603"/>
              <a:ext cx="301160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0AFEDA5-8C07-3AD5-066A-26D0780422B8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5DA913B-7026-76EE-1705-693A3D9BABBC}"/>
              </a:ext>
            </a:extLst>
          </p:cNvPr>
          <p:cNvGrpSpPr/>
          <p:nvPr/>
        </p:nvGrpSpPr>
        <p:grpSpPr>
          <a:xfrm>
            <a:off x="3011199" y="1328925"/>
            <a:ext cx="6194224" cy="813982"/>
            <a:chOff x="-2269816" y="1909074"/>
            <a:chExt cx="6194224" cy="81398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CD160BA-E82E-2211-7B44-B969E49E115B}"/>
                </a:ext>
              </a:extLst>
            </p:cNvPr>
            <p:cNvSpPr txBox="1"/>
            <p:nvPr/>
          </p:nvSpPr>
          <p:spPr>
            <a:xfrm>
              <a:off x="-2269816" y="2190603"/>
              <a:ext cx="6194224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200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5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分钟之内。</a:t>
              </a:r>
              <a:endParaRPr lang="en-US" altLang="zh-CN" sz="1000" dirty="0">
                <a:sym typeface="HarmonyOS Sans SC Light" panose="00000400000000000000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CF91431-A2A2-5768-C31C-94AA1AAB6537}"/>
                </a:ext>
              </a:extLst>
            </p:cNvPr>
            <p:cNvSpPr txBox="1"/>
            <p:nvPr/>
          </p:nvSpPr>
          <p:spPr>
            <a:xfrm>
              <a:off x="81440" y="1909074"/>
              <a:ext cx="1491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3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9B21175-1D64-1341-C6AA-6E7A45BF0A73}"/>
              </a:ext>
            </a:extLst>
          </p:cNvPr>
          <p:cNvSpPr/>
          <p:nvPr/>
        </p:nvSpPr>
        <p:spPr>
          <a:xfrm>
            <a:off x="9233678" y="1527380"/>
            <a:ext cx="2958322" cy="5330621"/>
          </a:xfrm>
          <a:custGeom>
            <a:avLst/>
            <a:gdLst>
              <a:gd name="connsiteX0" fmla="*/ 2958322 w 2958322"/>
              <a:gd name="connsiteY0" fmla="*/ 0 h 5330621"/>
              <a:gd name="connsiteX1" fmla="*/ 2958322 w 2958322"/>
              <a:gd name="connsiteY1" fmla="*/ 5330621 h 5330621"/>
              <a:gd name="connsiteX2" fmla="*/ 0 w 2958322"/>
              <a:gd name="connsiteY2" fmla="*/ 5330621 h 5330621"/>
              <a:gd name="connsiteX3" fmla="*/ 27592 w 2958322"/>
              <a:gd name="connsiteY3" fmla="*/ 5288658 h 5330621"/>
              <a:gd name="connsiteX4" fmla="*/ 1078722 w 2958322"/>
              <a:gd name="connsiteY4" fmla="*/ 3819321 h 5330621"/>
              <a:gd name="connsiteX5" fmla="*/ 2196322 w 2958322"/>
              <a:gd name="connsiteY5" fmla="*/ 2917621 h 5330621"/>
              <a:gd name="connsiteX6" fmla="*/ 2717022 w 2958322"/>
              <a:gd name="connsiteY6" fmla="*/ 288721 h 5330621"/>
              <a:gd name="connsiteX7" fmla="*/ 2904927 w 2958322"/>
              <a:gd name="connsiteY7" fmla="*/ 45559 h 53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8322" h="5330621">
                <a:moveTo>
                  <a:pt x="2958322" y="0"/>
                </a:moveTo>
                <a:lnTo>
                  <a:pt x="2958322" y="5330621"/>
                </a:lnTo>
                <a:lnTo>
                  <a:pt x="0" y="5330621"/>
                </a:lnTo>
                <a:lnTo>
                  <a:pt x="27592" y="5288658"/>
                </a:lnTo>
                <a:cubicBezTo>
                  <a:pt x="414866" y="4704104"/>
                  <a:pt x="778420" y="4180477"/>
                  <a:pt x="1078722" y="3819321"/>
                </a:cubicBezTo>
                <a:cubicBezTo>
                  <a:pt x="1559205" y="3241471"/>
                  <a:pt x="1923272" y="3506054"/>
                  <a:pt x="2196322" y="2917621"/>
                </a:cubicBezTo>
                <a:cubicBezTo>
                  <a:pt x="2469372" y="2329188"/>
                  <a:pt x="2416455" y="813654"/>
                  <a:pt x="2717022" y="288721"/>
                </a:cubicBezTo>
                <a:cubicBezTo>
                  <a:pt x="2773378" y="190296"/>
                  <a:pt x="2836432" y="110400"/>
                  <a:pt x="2904927" y="45559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B8151DC-21ED-3B37-D4BD-9BB0C856ABA6}"/>
              </a:ext>
            </a:extLst>
          </p:cNvPr>
          <p:cNvSpPr/>
          <p:nvPr/>
        </p:nvSpPr>
        <p:spPr>
          <a:xfrm>
            <a:off x="1" y="0"/>
            <a:ext cx="2537313" cy="4881300"/>
          </a:xfrm>
          <a:custGeom>
            <a:avLst/>
            <a:gdLst>
              <a:gd name="connsiteX0" fmla="*/ 0 w 2537313"/>
              <a:gd name="connsiteY0" fmla="*/ 0 h 4881300"/>
              <a:gd name="connsiteX1" fmla="*/ 2537313 w 2537313"/>
              <a:gd name="connsiteY1" fmla="*/ 0 h 4881300"/>
              <a:gd name="connsiteX2" fmla="*/ 2489994 w 2537313"/>
              <a:gd name="connsiteY2" fmla="*/ 347266 h 4881300"/>
              <a:gd name="connsiteX3" fmla="*/ 2171700 w 2537313"/>
              <a:gd name="connsiteY3" fmla="*/ 1282700 h 4881300"/>
              <a:gd name="connsiteX4" fmla="*/ 647700 w 2537313"/>
              <a:gd name="connsiteY4" fmla="*/ 2730500 h 4881300"/>
              <a:gd name="connsiteX5" fmla="*/ 49113 w 2537313"/>
              <a:gd name="connsiteY5" fmla="*/ 4624189 h 4881300"/>
              <a:gd name="connsiteX6" fmla="*/ 0 w 2537313"/>
              <a:gd name="connsiteY6" fmla="*/ 4881300 h 48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313" h="4881300">
                <a:moveTo>
                  <a:pt x="0" y="0"/>
                </a:moveTo>
                <a:lnTo>
                  <a:pt x="2537313" y="0"/>
                </a:lnTo>
                <a:lnTo>
                  <a:pt x="2489994" y="347266"/>
                </a:lnTo>
                <a:cubicBezTo>
                  <a:pt x="2429405" y="680773"/>
                  <a:pt x="2334684" y="998009"/>
                  <a:pt x="2171700" y="1282700"/>
                </a:cubicBezTo>
                <a:cubicBezTo>
                  <a:pt x="1845733" y="1852083"/>
                  <a:pt x="1024467" y="2053167"/>
                  <a:pt x="647700" y="2730500"/>
                </a:cubicBezTo>
                <a:cubicBezTo>
                  <a:pt x="365125" y="3238500"/>
                  <a:pt x="193278" y="3910806"/>
                  <a:pt x="49113" y="4624189"/>
                </a:cubicBezTo>
                <a:lnTo>
                  <a:pt x="0" y="488130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DA2FF4B-41E9-A995-0540-EDE6C357784F}"/>
              </a:ext>
            </a:extLst>
          </p:cNvPr>
          <p:cNvSpPr/>
          <p:nvPr/>
        </p:nvSpPr>
        <p:spPr>
          <a:xfrm>
            <a:off x="2019300" y="-647700"/>
            <a:ext cx="8153400" cy="8153400"/>
          </a:xfrm>
          <a:prstGeom prst="ellipse">
            <a:avLst/>
          </a:prstGeom>
          <a:noFill/>
          <a:ln w="12700" cap="flat" cmpd="sng" algn="ctr">
            <a:solidFill>
              <a:schemeClr val="bg1">
                <a:alpha val="13000"/>
              </a:schemeClr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ABCE88B-6959-E700-D520-2D101F3E026E}"/>
              </a:ext>
            </a:extLst>
          </p:cNvPr>
          <p:cNvSpPr/>
          <p:nvPr/>
        </p:nvSpPr>
        <p:spPr>
          <a:xfrm>
            <a:off x="2922174" y="255174"/>
            <a:ext cx="6347652" cy="6347652"/>
          </a:xfrm>
          <a:prstGeom prst="ellipse">
            <a:avLst/>
          </a:prstGeom>
          <a:noFill/>
          <a:ln w="25400">
            <a:solidFill>
              <a:schemeClr val="bg1">
                <a:alpha val="67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9FCB9A3-B0B4-DE89-1A54-82A6BD9114FD}"/>
              </a:ext>
            </a:extLst>
          </p:cNvPr>
          <p:cNvGrpSpPr/>
          <p:nvPr/>
        </p:nvGrpSpPr>
        <p:grpSpPr>
          <a:xfrm>
            <a:off x="3329379" y="662379"/>
            <a:ext cx="5533242" cy="5567729"/>
            <a:chOff x="2691054" y="1734699"/>
            <a:chExt cx="3807502" cy="38312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2BF537A-02BA-1446-419E-F212D76E0A9E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4BD5E4-207E-5259-B431-9BD8659FDBF7}"/>
                </a:ext>
              </a:extLst>
            </p:cNvPr>
            <p:cNvSpPr/>
            <p:nvPr/>
          </p:nvSpPr>
          <p:spPr>
            <a:xfrm>
              <a:off x="2691054" y="173469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32F1EA3-82C1-D48D-AFED-1AEFDD17E841}"/>
              </a:ext>
            </a:extLst>
          </p:cNvPr>
          <p:cNvGrpSpPr/>
          <p:nvPr/>
        </p:nvGrpSpPr>
        <p:grpSpPr>
          <a:xfrm>
            <a:off x="9367199" y="5240992"/>
            <a:ext cx="493035" cy="499181"/>
            <a:chOff x="2691054" y="1710969"/>
            <a:chExt cx="3807502" cy="38549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3D61F2F-96A4-47DB-1AEB-46A1FD8064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9596A09-B67E-B507-5F62-225EBB934895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EC3B770-FDEA-F45E-6921-E39EADE60555}"/>
              </a:ext>
            </a:extLst>
          </p:cNvPr>
          <p:cNvSpPr txBox="1"/>
          <p:nvPr/>
        </p:nvSpPr>
        <p:spPr>
          <a:xfrm>
            <a:off x="5441771" y="799774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F55848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D8DC700-C94C-A006-2D5F-BC75236AF702}"/>
              </a:ext>
            </a:extLst>
          </p:cNvPr>
          <p:cNvGrpSpPr/>
          <p:nvPr/>
        </p:nvGrpSpPr>
        <p:grpSpPr>
          <a:xfrm>
            <a:off x="3451034" y="5224104"/>
            <a:ext cx="158942" cy="160923"/>
            <a:chOff x="2691054" y="1710969"/>
            <a:chExt cx="3807502" cy="3854962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20F61DC-451B-EC85-54C7-D250566A61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CB6517-C6B1-E462-7BE5-72BD58EC1642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1DDBBD-7F2C-8E87-03B4-4CA218456B36}"/>
              </a:ext>
            </a:extLst>
          </p:cNvPr>
          <p:cNvGrpSpPr/>
          <p:nvPr/>
        </p:nvGrpSpPr>
        <p:grpSpPr>
          <a:xfrm>
            <a:off x="8492845" y="627892"/>
            <a:ext cx="246517" cy="249590"/>
            <a:chOff x="2691054" y="1710969"/>
            <a:chExt cx="3807502" cy="385496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13409F-93AD-2E6A-53CD-14C99063143C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867CC9B-DCAF-5819-E228-38FABB09FFF9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842FECD-2243-85EB-826C-A6587A5B4D51}"/>
              </a:ext>
            </a:extLst>
          </p:cNvPr>
          <p:cNvSpPr/>
          <p:nvPr/>
        </p:nvSpPr>
        <p:spPr>
          <a:xfrm>
            <a:off x="0" y="0"/>
            <a:ext cx="1888900" cy="2991610"/>
          </a:xfrm>
          <a:custGeom>
            <a:avLst/>
            <a:gdLst>
              <a:gd name="connsiteX0" fmla="*/ 0 w 1888900"/>
              <a:gd name="connsiteY0" fmla="*/ 0 h 2991610"/>
              <a:gd name="connsiteX1" fmla="*/ 1888900 w 1888900"/>
              <a:gd name="connsiteY1" fmla="*/ 0 h 2991610"/>
              <a:gd name="connsiteX2" fmla="*/ 1837184 w 1888900"/>
              <a:gd name="connsiteY2" fmla="*/ 192131 h 2991610"/>
              <a:gd name="connsiteX3" fmla="*/ 1612900 w 1888900"/>
              <a:gd name="connsiteY3" fmla="*/ 774700 h 2991610"/>
              <a:gd name="connsiteX4" fmla="*/ 787400 w 1888900"/>
              <a:gd name="connsiteY4" fmla="*/ 1295400 h 2991610"/>
              <a:gd name="connsiteX5" fmla="*/ 596900 w 1888900"/>
              <a:gd name="connsiteY5" fmla="*/ 2362200 h 2991610"/>
              <a:gd name="connsiteX6" fmla="*/ 176610 w 1888900"/>
              <a:gd name="connsiteY6" fmla="*/ 2844006 h 2991610"/>
              <a:gd name="connsiteX7" fmla="*/ 0 w 1888900"/>
              <a:gd name="connsiteY7" fmla="*/ 2991610 h 299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8900" h="2991610">
                <a:moveTo>
                  <a:pt x="0" y="0"/>
                </a:moveTo>
                <a:lnTo>
                  <a:pt x="1888900" y="0"/>
                </a:lnTo>
                <a:lnTo>
                  <a:pt x="1837184" y="192131"/>
                </a:lnTo>
                <a:cubicBezTo>
                  <a:pt x="1770460" y="422821"/>
                  <a:pt x="1697038" y="623094"/>
                  <a:pt x="1612900" y="774700"/>
                </a:cubicBezTo>
                <a:cubicBezTo>
                  <a:pt x="1388533" y="1178983"/>
                  <a:pt x="956733" y="1030817"/>
                  <a:pt x="787400" y="1295400"/>
                </a:cubicBezTo>
                <a:cubicBezTo>
                  <a:pt x="618067" y="1559983"/>
                  <a:pt x="793750" y="2027767"/>
                  <a:pt x="596900" y="2362200"/>
                </a:cubicBezTo>
                <a:cubicBezTo>
                  <a:pt x="498475" y="2529417"/>
                  <a:pt x="350044" y="2688696"/>
                  <a:pt x="176610" y="2844006"/>
                </a:cubicBezTo>
                <a:lnTo>
                  <a:pt x="0" y="299161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48F2140-ECE4-E249-0169-79761827CD99}"/>
              </a:ext>
            </a:extLst>
          </p:cNvPr>
          <p:cNvSpPr/>
          <p:nvPr/>
        </p:nvSpPr>
        <p:spPr>
          <a:xfrm>
            <a:off x="9995892" y="3419723"/>
            <a:ext cx="2196109" cy="3438277"/>
          </a:xfrm>
          <a:custGeom>
            <a:avLst/>
            <a:gdLst>
              <a:gd name="connsiteX0" fmla="*/ 2196109 w 2196109"/>
              <a:gd name="connsiteY0" fmla="*/ 0 h 3438277"/>
              <a:gd name="connsiteX1" fmla="*/ 2196109 w 2196109"/>
              <a:gd name="connsiteY1" fmla="*/ 3438277 h 3438277"/>
              <a:gd name="connsiteX2" fmla="*/ 0 w 2196109"/>
              <a:gd name="connsiteY2" fmla="*/ 3438277 h 3438277"/>
              <a:gd name="connsiteX3" fmla="*/ 1787 w 2196109"/>
              <a:gd name="connsiteY3" fmla="*/ 3430339 h 3438277"/>
              <a:gd name="connsiteX4" fmla="*/ 278409 w 2196109"/>
              <a:gd name="connsiteY4" fmla="*/ 2866777 h 3438277"/>
              <a:gd name="connsiteX5" fmla="*/ 1523009 w 2196109"/>
              <a:gd name="connsiteY5" fmla="*/ 2358777 h 3438277"/>
              <a:gd name="connsiteX6" fmla="*/ 1878609 w 2196109"/>
              <a:gd name="connsiteY6" fmla="*/ 466477 h 3438277"/>
              <a:gd name="connsiteX7" fmla="*/ 2133538 w 2196109"/>
              <a:gd name="connsiteY7" fmla="*/ 85984 h 343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109" h="3438277">
                <a:moveTo>
                  <a:pt x="2196109" y="0"/>
                </a:moveTo>
                <a:lnTo>
                  <a:pt x="2196109" y="3438277"/>
                </a:lnTo>
                <a:lnTo>
                  <a:pt x="0" y="3438277"/>
                </a:lnTo>
                <a:lnTo>
                  <a:pt x="1787" y="3430339"/>
                </a:lnTo>
                <a:cubicBezTo>
                  <a:pt x="58540" y="3210735"/>
                  <a:pt x="141884" y="3014944"/>
                  <a:pt x="278409" y="2866777"/>
                </a:cubicBezTo>
                <a:cubicBezTo>
                  <a:pt x="551459" y="2570444"/>
                  <a:pt x="1256309" y="2758827"/>
                  <a:pt x="1523009" y="2358777"/>
                </a:cubicBezTo>
                <a:cubicBezTo>
                  <a:pt x="1789709" y="1958727"/>
                  <a:pt x="1542059" y="1008344"/>
                  <a:pt x="1878609" y="466477"/>
                </a:cubicBezTo>
                <a:cubicBezTo>
                  <a:pt x="1941712" y="364877"/>
                  <a:pt x="2029967" y="231502"/>
                  <a:pt x="2133538" y="85984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FDDC1B-D881-60D8-2419-1247EE4F9363}"/>
              </a:ext>
            </a:extLst>
          </p:cNvPr>
          <p:cNvGrpSpPr/>
          <p:nvPr/>
        </p:nvGrpSpPr>
        <p:grpSpPr>
          <a:xfrm>
            <a:off x="1693896" y="2376439"/>
            <a:ext cx="4218381" cy="864193"/>
            <a:chOff x="1331519" y="2158831"/>
            <a:chExt cx="4218381" cy="864193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B0C17B8-4C4F-99AD-9907-50F680D7FF34}"/>
                </a:ext>
              </a:extLst>
            </p:cNvPr>
            <p:cNvSpPr/>
            <p:nvPr/>
          </p:nvSpPr>
          <p:spPr>
            <a:xfrm>
              <a:off x="1331519" y="2158831"/>
              <a:ext cx="4218381" cy="864193"/>
            </a:xfrm>
            <a:prstGeom prst="roundRect">
              <a:avLst>
                <a:gd name="adj" fmla="val 10645"/>
              </a:avLst>
            </a:pr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4C8E19C2-B454-011E-AC36-4DA16D27AE91}"/>
                </a:ext>
              </a:extLst>
            </p:cNvPr>
            <p:cNvSpPr/>
            <p:nvPr/>
          </p:nvSpPr>
          <p:spPr>
            <a:xfrm>
              <a:off x="1549567" y="2829261"/>
              <a:ext cx="3781242" cy="104436"/>
            </a:xfrm>
            <a:prstGeom prst="roundRect">
              <a:avLst>
                <a:gd name="adj" fmla="val 50000"/>
              </a:avLst>
            </a:prstGeom>
            <a:solidFill>
              <a:srgbClr val="A922E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8DE8856-C41A-BDF3-9D0B-B6EAF02A5D8F}"/>
                </a:ext>
              </a:extLst>
            </p:cNvPr>
            <p:cNvSpPr txBox="1"/>
            <p:nvPr/>
          </p:nvSpPr>
          <p:spPr>
            <a:xfrm>
              <a:off x="1610882" y="2160510"/>
              <a:ext cx="7088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联想小新潮酷体" panose="02010604000000000000" pitchFamily="2" charset="-122"/>
                  <a:ea typeface="联想小新潮酷体" panose="02010604000000000000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2160926-ED89-8DE2-6A56-2E7FF402209C}"/>
                </a:ext>
              </a:extLst>
            </p:cNvPr>
            <p:cNvSpPr txBox="1"/>
            <p:nvPr/>
          </p:nvSpPr>
          <p:spPr>
            <a:xfrm>
              <a:off x="2515288" y="2343456"/>
              <a:ext cx="2696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单击此处添加标题文本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79FE2A3-D2DF-F8B4-86A1-C28F68C7B45E}"/>
              </a:ext>
            </a:extLst>
          </p:cNvPr>
          <p:cNvSpPr txBox="1"/>
          <p:nvPr/>
        </p:nvSpPr>
        <p:spPr>
          <a:xfrm>
            <a:off x="4462088" y="1527333"/>
            <a:ext cx="3259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F55848">
                    <a:alpha val="17000"/>
                  </a:srgbClr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CONTENTS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1F6416B-4FAD-515B-E1A2-854990E1651D}"/>
              </a:ext>
            </a:extLst>
          </p:cNvPr>
          <p:cNvGrpSpPr/>
          <p:nvPr/>
        </p:nvGrpSpPr>
        <p:grpSpPr>
          <a:xfrm>
            <a:off x="6277801" y="2376439"/>
            <a:ext cx="4218381" cy="864193"/>
            <a:chOff x="1331519" y="2158831"/>
            <a:chExt cx="4218381" cy="864193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A3C700ED-3368-B76F-2ED9-F609EAD664B1}"/>
                </a:ext>
              </a:extLst>
            </p:cNvPr>
            <p:cNvSpPr/>
            <p:nvPr/>
          </p:nvSpPr>
          <p:spPr>
            <a:xfrm>
              <a:off x="1331519" y="2158831"/>
              <a:ext cx="4218381" cy="864193"/>
            </a:xfrm>
            <a:prstGeom prst="roundRect">
              <a:avLst>
                <a:gd name="adj" fmla="val 10645"/>
              </a:avLst>
            </a:pr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60439F2-E06A-7597-10A0-0A14A64CCEAC}"/>
                </a:ext>
              </a:extLst>
            </p:cNvPr>
            <p:cNvSpPr/>
            <p:nvPr/>
          </p:nvSpPr>
          <p:spPr>
            <a:xfrm>
              <a:off x="1549567" y="2829261"/>
              <a:ext cx="3781242" cy="104436"/>
            </a:xfrm>
            <a:prstGeom prst="roundRect">
              <a:avLst>
                <a:gd name="adj" fmla="val 50000"/>
              </a:avLst>
            </a:prstGeom>
            <a:solidFill>
              <a:srgbClr val="A922E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F25DAA-2920-150A-BFA0-1591772AF325}"/>
                </a:ext>
              </a:extLst>
            </p:cNvPr>
            <p:cNvSpPr txBox="1"/>
            <p:nvPr/>
          </p:nvSpPr>
          <p:spPr>
            <a:xfrm>
              <a:off x="1610882" y="2160510"/>
              <a:ext cx="8210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联想小新潮酷体" panose="02010604000000000000" pitchFamily="2" charset="-122"/>
                  <a:ea typeface="联想小新潮酷体" panose="02010604000000000000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74EB6FA-7928-20D1-4C74-55AD68E40DD5}"/>
                </a:ext>
              </a:extLst>
            </p:cNvPr>
            <p:cNvSpPr txBox="1"/>
            <p:nvPr/>
          </p:nvSpPr>
          <p:spPr>
            <a:xfrm>
              <a:off x="2515288" y="2343456"/>
              <a:ext cx="2696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单击此处添加标题文本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AE58B3D-EF01-0C91-CB98-0A1A23BA9244}"/>
              </a:ext>
            </a:extLst>
          </p:cNvPr>
          <p:cNvGrpSpPr/>
          <p:nvPr/>
        </p:nvGrpSpPr>
        <p:grpSpPr>
          <a:xfrm>
            <a:off x="1693896" y="3799075"/>
            <a:ext cx="4218381" cy="864193"/>
            <a:chOff x="1331519" y="2158831"/>
            <a:chExt cx="4218381" cy="864193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BC3F756-5251-CA1D-2DA0-48BD112FCFFB}"/>
                </a:ext>
              </a:extLst>
            </p:cNvPr>
            <p:cNvSpPr/>
            <p:nvPr/>
          </p:nvSpPr>
          <p:spPr>
            <a:xfrm>
              <a:off x="1331519" y="2158831"/>
              <a:ext cx="4218381" cy="864193"/>
            </a:xfrm>
            <a:prstGeom prst="roundRect">
              <a:avLst>
                <a:gd name="adj" fmla="val 10645"/>
              </a:avLst>
            </a:pr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1E70E90-CD42-7B09-5F60-0AF4C32E1D75}"/>
                </a:ext>
              </a:extLst>
            </p:cNvPr>
            <p:cNvSpPr/>
            <p:nvPr/>
          </p:nvSpPr>
          <p:spPr>
            <a:xfrm>
              <a:off x="1549567" y="2829261"/>
              <a:ext cx="3781242" cy="104436"/>
            </a:xfrm>
            <a:prstGeom prst="roundRect">
              <a:avLst>
                <a:gd name="adj" fmla="val 50000"/>
              </a:avLst>
            </a:prstGeom>
            <a:solidFill>
              <a:srgbClr val="A922E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EE50AC-443A-15D8-3D94-3797DD1E9327}"/>
                </a:ext>
              </a:extLst>
            </p:cNvPr>
            <p:cNvSpPr txBox="1"/>
            <p:nvPr/>
          </p:nvSpPr>
          <p:spPr>
            <a:xfrm>
              <a:off x="1610882" y="2160510"/>
              <a:ext cx="827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联想小新潮酷体" panose="02010604000000000000" pitchFamily="2" charset="-122"/>
                  <a:ea typeface="联想小新潮酷体" panose="02010604000000000000" pitchFamily="2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3926A7A-BC3B-47C9-9032-A768CC3D22BE}"/>
                </a:ext>
              </a:extLst>
            </p:cNvPr>
            <p:cNvSpPr txBox="1"/>
            <p:nvPr/>
          </p:nvSpPr>
          <p:spPr>
            <a:xfrm>
              <a:off x="2515288" y="2343456"/>
              <a:ext cx="2696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单击此处添加标题文本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0CD69E5-1AC0-FA81-97C0-72D9BD810109}"/>
              </a:ext>
            </a:extLst>
          </p:cNvPr>
          <p:cNvGrpSpPr/>
          <p:nvPr/>
        </p:nvGrpSpPr>
        <p:grpSpPr>
          <a:xfrm>
            <a:off x="6277801" y="3799075"/>
            <a:ext cx="4218381" cy="864193"/>
            <a:chOff x="1331519" y="2158831"/>
            <a:chExt cx="4218381" cy="864193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61E6D36-F0DA-1104-E953-25001A90D292}"/>
                </a:ext>
              </a:extLst>
            </p:cNvPr>
            <p:cNvSpPr/>
            <p:nvPr/>
          </p:nvSpPr>
          <p:spPr>
            <a:xfrm>
              <a:off x="1331519" y="2158831"/>
              <a:ext cx="4218381" cy="864193"/>
            </a:xfrm>
            <a:prstGeom prst="roundRect">
              <a:avLst>
                <a:gd name="adj" fmla="val 10645"/>
              </a:avLst>
            </a:pr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65C315B0-CC71-2123-666C-4FF123A0B051}"/>
                </a:ext>
              </a:extLst>
            </p:cNvPr>
            <p:cNvSpPr/>
            <p:nvPr/>
          </p:nvSpPr>
          <p:spPr>
            <a:xfrm>
              <a:off x="1549567" y="2829261"/>
              <a:ext cx="3781242" cy="104436"/>
            </a:xfrm>
            <a:prstGeom prst="roundRect">
              <a:avLst>
                <a:gd name="adj" fmla="val 50000"/>
              </a:avLst>
            </a:prstGeom>
            <a:solidFill>
              <a:srgbClr val="A922E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C5C0433-CDE8-DDF5-2FAD-0CFC7180C1F1}"/>
                </a:ext>
              </a:extLst>
            </p:cNvPr>
            <p:cNvSpPr txBox="1"/>
            <p:nvPr/>
          </p:nvSpPr>
          <p:spPr>
            <a:xfrm>
              <a:off x="1610882" y="2160510"/>
              <a:ext cx="825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联想小新潮酷体" panose="02010604000000000000" pitchFamily="2" charset="-122"/>
                  <a:ea typeface="联想小新潮酷体" panose="02010604000000000000" pitchFamily="2" charset="-122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4260AF7-C1F3-7F93-5B32-52C00B32C17F}"/>
                </a:ext>
              </a:extLst>
            </p:cNvPr>
            <p:cNvSpPr txBox="1"/>
            <p:nvPr/>
          </p:nvSpPr>
          <p:spPr>
            <a:xfrm>
              <a:off x="2515288" y="2343456"/>
              <a:ext cx="2696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单击此处添加标题文本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8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22A9D9-0B1A-20F7-5BA7-ED0E66D8DA5E}"/>
              </a:ext>
            </a:extLst>
          </p:cNvPr>
          <p:cNvGrpSpPr/>
          <p:nvPr/>
        </p:nvGrpSpPr>
        <p:grpSpPr>
          <a:xfrm>
            <a:off x="5167643" y="1026916"/>
            <a:ext cx="4945435" cy="5007368"/>
            <a:chOff x="4452910" y="940458"/>
            <a:chExt cx="3709076" cy="3755526"/>
          </a:xfrm>
        </p:grpSpPr>
        <p:sp>
          <p:nvSpPr>
            <p:cNvPr id="3" name="椭圆 4">
              <a:extLst>
                <a:ext uri="{FF2B5EF4-FFF2-40B4-BE49-F238E27FC236}">
                  <a16:creationId xmlns:a16="http://schemas.microsoft.com/office/drawing/2014/main" id="{A1227958-8E0C-9646-0367-3A765FBA7DA0}"/>
                </a:ext>
              </a:extLst>
            </p:cNvPr>
            <p:cNvSpPr/>
            <p:nvPr/>
          </p:nvSpPr>
          <p:spPr>
            <a:xfrm rot="197558">
              <a:off x="4452910" y="940458"/>
              <a:ext cx="3709076" cy="3755526"/>
            </a:xfrm>
            <a:custGeom>
              <a:avLst/>
              <a:gdLst/>
              <a:ahLst/>
              <a:cxnLst/>
              <a:rect l="l" t="t" r="r" b="b"/>
              <a:pathLst>
                <a:path w="6373853" h="6453678">
                  <a:moveTo>
                    <a:pt x="1748789" y="3781"/>
                  </a:moveTo>
                  <a:cubicBezTo>
                    <a:pt x="1773410" y="1281"/>
                    <a:pt x="1798391" y="0"/>
                    <a:pt x="1823671" y="0"/>
                  </a:cubicBezTo>
                  <a:cubicBezTo>
                    <a:pt x="2222376" y="0"/>
                    <a:pt x="2546668" y="318599"/>
                    <a:pt x="2555176" y="715114"/>
                  </a:cubicBezTo>
                  <a:cubicBezTo>
                    <a:pt x="2646063" y="945229"/>
                    <a:pt x="2815509" y="1149545"/>
                    <a:pt x="3050234" y="1286278"/>
                  </a:cubicBezTo>
                  <a:cubicBezTo>
                    <a:pt x="3277270" y="1418531"/>
                    <a:pt x="3529180" y="1466470"/>
                    <a:pt x="3767051" y="1437382"/>
                  </a:cubicBezTo>
                  <a:cubicBezTo>
                    <a:pt x="4043009" y="1173698"/>
                    <a:pt x="4417184" y="1012566"/>
                    <a:pt x="4828995" y="1012566"/>
                  </a:cubicBezTo>
                  <a:cubicBezTo>
                    <a:pt x="5682197" y="1012566"/>
                    <a:pt x="6373853" y="1704222"/>
                    <a:pt x="6373853" y="2557424"/>
                  </a:cubicBezTo>
                  <a:cubicBezTo>
                    <a:pt x="6373853" y="3315640"/>
                    <a:pt x="5827627" y="3946278"/>
                    <a:pt x="5106977" y="4075988"/>
                  </a:cubicBezTo>
                  <a:cubicBezTo>
                    <a:pt x="4860269" y="4198053"/>
                    <a:pt x="4655938" y="4415360"/>
                    <a:pt x="4548276" y="4699239"/>
                  </a:cubicBezTo>
                  <a:cubicBezTo>
                    <a:pt x="4488061" y="4858013"/>
                    <a:pt x="4464290" y="5021251"/>
                    <a:pt x="4473846" y="5178965"/>
                  </a:cubicBezTo>
                  <a:cubicBezTo>
                    <a:pt x="4624448" y="5311033"/>
                    <a:pt x="4718008" y="5505241"/>
                    <a:pt x="4718008" y="5721301"/>
                  </a:cubicBezTo>
                  <a:cubicBezTo>
                    <a:pt x="4718008" y="6125782"/>
                    <a:pt x="4390112" y="6453678"/>
                    <a:pt x="3985631" y="6453678"/>
                  </a:cubicBezTo>
                  <a:cubicBezTo>
                    <a:pt x="3581150" y="6453678"/>
                    <a:pt x="3253254" y="6125782"/>
                    <a:pt x="3253254" y="5721301"/>
                  </a:cubicBezTo>
                  <a:cubicBezTo>
                    <a:pt x="3253254" y="5342100"/>
                    <a:pt x="3541444" y="5030211"/>
                    <a:pt x="3910750" y="4992705"/>
                  </a:cubicBezTo>
                  <a:lnTo>
                    <a:pt x="3970068" y="4989710"/>
                  </a:lnTo>
                  <a:cubicBezTo>
                    <a:pt x="4089426" y="4874941"/>
                    <a:pt x="4186035" y="4731148"/>
                    <a:pt x="4249282" y="4564379"/>
                  </a:cubicBezTo>
                  <a:cubicBezTo>
                    <a:pt x="4318623" y="4381544"/>
                    <a:pt x="4339635" y="4192787"/>
                    <a:pt x="4317136" y="4013436"/>
                  </a:cubicBezTo>
                  <a:cubicBezTo>
                    <a:pt x="4256166" y="3992601"/>
                    <a:pt x="4197322" y="3967056"/>
                    <a:pt x="4140584" y="3937908"/>
                  </a:cubicBezTo>
                  <a:cubicBezTo>
                    <a:pt x="3785942" y="3880704"/>
                    <a:pt x="3361104" y="3968836"/>
                    <a:pt x="2972750" y="4207511"/>
                  </a:cubicBezTo>
                  <a:cubicBezTo>
                    <a:pt x="2649524" y="4406159"/>
                    <a:pt x="2407922" y="4674458"/>
                    <a:pt x="2273557" y="4956562"/>
                  </a:cubicBezTo>
                  <a:cubicBezTo>
                    <a:pt x="2243728" y="5333109"/>
                    <a:pt x="1928537" y="5629160"/>
                    <a:pt x="1544199" y="5629160"/>
                  </a:cubicBezTo>
                  <a:cubicBezTo>
                    <a:pt x="1139718" y="5629161"/>
                    <a:pt x="811822" y="5301265"/>
                    <a:pt x="811822" y="4896783"/>
                  </a:cubicBezTo>
                  <a:cubicBezTo>
                    <a:pt x="811822" y="4517582"/>
                    <a:pt x="1100012" y="4205693"/>
                    <a:pt x="1469317" y="4168187"/>
                  </a:cubicBezTo>
                  <a:cubicBezTo>
                    <a:pt x="1493938" y="4165687"/>
                    <a:pt x="1518919" y="4164406"/>
                    <a:pt x="1544199" y="4164406"/>
                  </a:cubicBezTo>
                  <a:cubicBezTo>
                    <a:pt x="1614188" y="4164406"/>
                    <a:pt x="1681885" y="4174224"/>
                    <a:pt x="1745054" y="4195817"/>
                  </a:cubicBezTo>
                  <a:cubicBezTo>
                    <a:pt x="2080595" y="4225945"/>
                    <a:pt x="2467608" y="4133688"/>
                    <a:pt x="2823912" y="3914711"/>
                  </a:cubicBezTo>
                  <a:cubicBezTo>
                    <a:pt x="3105509" y="3741648"/>
                    <a:pt x="3325152" y="3515718"/>
                    <a:pt x="3465145" y="3273270"/>
                  </a:cubicBezTo>
                  <a:cubicBezTo>
                    <a:pt x="3451578" y="3254462"/>
                    <a:pt x="3441393" y="3233849"/>
                    <a:pt x="3431663" y="3212981"/>
                  </a:cubicBezTo>
                  <a:cubicBezTo>
                    <a:pt x="3160269" y="2960984"/>
                    <a:pt x="2737001" y="2800878"/>
                    <a:pt x="2261862" y="2800878"/>
                  </a:cubicBezTo>
                  <a:cubicBezTo>
                    <a:pt x="1915427" y="2800878"/>
                    <a:pt x="1596569" y="2885993"/>
                    <a:pt x="1343736" y="3029603"/>
                  </a:cubicBezTo>
                  <a:cubicBezTo>
                    <a:pt x="1213416" y="3228799"/>
                    <a:pt x="988216" y="3359981"/>
                    <a:pt x="732377" y="3359981"/>
                  </a:cubicBezTo>
                  <a:cubicBezTo>
                    <a:pt x="327896" y="3359981"/>
                    <a:pt x="0" y="3032085"/>
                    <a:pt x="0" y="2627604"/>
                  </a:cubicBezTo>
                  <a:cubicBezTo>
                    <a:pt x="0" y="2248403"/>
                    <a:pt x="288190" y="1936513"/>
                    <a:pt x="657496" y="1899008"/>
                  </a:cubicBezTo>
                  <a:cubicBezTo>
                    <a:pt x="682116" y="1896508"/>
                    <a:pt x="707097" y="1895227"/>
                    <a:pt x="732377" y="1895227"/>
                  </a:cubicBezTo>
                  <a:cubicBezTo>
                    <a:pt x="990216" y="1895227"/>
                    <a:pt x="1216935" y="2028468"/>
                    <a:pt x="1346404" y="2230521"/>
                  </a:cubicBezTo>
                  <a:cubicBezTo>
                    <a:pt x="1602758" y="2382858"/>
                    <a:pt x="1930881" y="2473491"/>
                    <a:pt x="2288367" y="2473491"/>
                  </a:cubicBezTo>
                  <a:cubicBezTo>
                    <a:pt x="2697774" y="2473492"/>
                    <a:pt x="3068669" y="2354621"/>
                    <a:pt x="3337053" y="2160075"/>
                  </a:cubicBezTo>
                  <a:cubicBezTo>
                    <a:pt x="3340926" y="2141545"/>
                    <a:pt x="3346143" y="2123420"/>
                    <a:pt x="3351687" y="2105436"/>
                  </a:cubicBezTo>
                  <a:cubicBezTo>
                    <a:pt x="3259746" y="1885205"/>
                    <a:pt x="3094211" y="1690778"/>
                    <a:pt x="2868101" y="1559064"/>
                  </a:cubicBezTo>
                  <a:cubicBezTo>
                    <a:pt x="2612420" y="1410124"/>
                    <a:pt x="2325191" y="1368116"/>
                    <a:pt x="2062135" y="1421669"/>
                  </a:cubicBezTo>
                  <a:cubicBezTo>
                    <a:pt x="2020112" y="1439592"/>
                    <a:pt x="1975220" y="1450584"/>
                    <a:pt x="1928800" y="1456357"/>
                  </a:cubicBezTo>
                  <a:cubicBezTo>
                    <a:pt x="1920816" y="1457887"/>
                    <a:pt x="1913196" y="1460508"/>
                    <a:pt x="1905608" y="1463212"/>
                  </a:cubicBezTo>
                  <a:lnTo>
                    <a:pt x="1907728" y="1459572"/>
                  </a:lnTo>
                  <a:cubicBezTo>
                    <a:pt x="1880177" y="1463133"/>
                    <a:pt x="1852113" y="1464754"/>
                    <a:pt x="1823671" y="1464754"/>
                  </a:cubicBezTo>
                  <a:cubicBezTo>
                    <a:pt x="1419190" y="1464754"/>
                    <a:pt x="1091294" y="1136858"/>
                    <a:pt x="1091294" y="732377"/>
                  </a:cubicBezTo>
                  <a:cubicBezTo>
                    <a:pt x="1091294" y="353176"/>
                    <a:pt x="1379484" y="41286"/>
                    <a:pt x="1748789" y="3781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561451D-A7C5-68BD-3E70-91C25C9983BA}"/>
                </a:ext>
              </a:extLst>
            </p:cNvPr>
            <p:cNvGrpSpPr/>
            <p:nvPr/>
          </p:nvGrpSpPr>
          <p:grpSpPr>
            <a:xfrm>
              <a:off x="6542229" y="1711882"/>
              <a:ext cx="1555950" cy="1517754"/>
              <a:chOff x="2819811" y="1860029"/>
              <a:chExt cx="3903324" cy="380750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B130645-F848-F488-DAE5-5139C179A451}"/>
                  </a:ext>
                </a:extLst>
              </p:cNvPr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solidFill>
                <a:srgbClr val="3C33AC"/>
              </a:solidFill>
              <a:ln w="28575"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2C9EBE8-A956-81B4-E219-64674DB6EA98}"/>
                  </a:ext>
                </a:extLst>
              </p:cNvPr>
              <p:cNvSpPr txBox="1"/>
              <p:nvPr/>
            </p:nvSpPr>
            <p:spPr>
              <a:xfrm>
                <a:off x="2819811" y="3213657"/>
                <a:ext cx="3903324" cy="110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添加标</a:t>
                </a:r>
                <a:endParaRPr lang="en-US" altLang="zh-CN" sz="16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题文本</a:t>
                </a:r>
                <a:endParaRPr lang="en-US" altLang="zh-CN" sz="16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1A534B8-CF23-46BA-0AF5-8B95C8CD533A}"/>
                </a:ext>
              </a:extLst>
            </p:cNvPr>
            <p:cNvGrpSpPr/>
            <p:nvPr/>
          </p:nvGrpSpPr>
          <p:grpSpPr>
            <a:xfrm>
              <a:off x="5272348" y="991483"/>
              <a:ext cx="642933" cy="642933"/>
              <a:chOff x="6962369" y="1155522"/>
              <a:chExt cx="928602" cy="92860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7A21D12-947B-E7E2-A599-899B0C6368F7}"/>
                  </a:ext>
                </a:extLst>
              </p:cNvPr>
              <p:cNvSpPr/>
              <p:nvPr/>
            </p:nvSpPr>
            <p:spPr>
              <a:xfrm>
                <a:off x="6962369" y="1155522"/>
                <a:ext cx="928602" cy="9286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C2BFE5"/>
                  </a:gs>
                  <a:gs pos="0">
                    <a:schemeClr val="bg1"/>
                  </a:gs>
                </a:gsLst>
                <a:lin ang="9600000" scaled="0"/>
                <a:tileRect/>
              </a:gradFill>
              <a:ln w="12700">
                <a:gradFill>
                  <a:gsLst>
                    <a:gs pos="15000">
                      <a:srgbClr val="A4A1D9"/>
                    </a:gs>
                    <a:gs pos="100000">
                      <a:srgbClr val="3C33AC">
                        <a:alpha val="0"/>
                      </a:srgbClr>
                    </a:gs>
                  </a:gsLst>
                  <a:lin ang="5400000" scaled="1"/>
                </a:gradFill>
              </a:ln>
              <a:effectLst>
                <a:outerShdw blurRad="279400" dist="254000" dir="8100000" algn="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CF20A6-AF22-14AE-99F7-AE6629770F2B}"/>
                  </a:ext>
                </a:extLst>
              </p:cNvPr>
              <p:cNvSpPr txBox="1"/>
              <p:nvPr/>
            </p:nvSpPr>
            <p:spPr>
              <a:xfrm>
                <a:off x="7113068" y="1365250"/>
                <a:ext cx="627202" cy="544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67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zh-CN" altLang="en-US" sz="2667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64F407-7427-EBC9-0B85-F3F926D9A56B}"/>
                </a:ext>
              </a:extLst>
            </p:cNvPr>
            <p:cNvGrpSpPr/>
            <p:nvPr/>
          </p:nvGrpSpPr>
          <p:grpSpPr>
            <a:xfrm>
              <a:off x="4583509" y="2061934"/>
              <a:ext cx="642933" cy="642933"/>
              <a:chOff x="6962369" y="1155522"/>
              <a:chExt cx="928602" cy="928602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4315F22-B80E-F295-5FE9-2C25EAD08085}"/>
                  </a:ext>
                </a:extLst>
              </p:cNvPr>
              <p:cNvSpPr/>
              <p:nvPr/>
            </p:nvSpPr>
            <p:spPr>
              <a:xfrm>
                <a:off x="6962369" y="1155522"/>
                <a:ext cx="928602" cy="9286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C2BFE5"/>
                  </a:gs>
                  <a:gs pos="0">
                    <a:schemeClr val="bg1"/>
                  </a:gs>
                </a:gsLst>
                <a:lin ang="9600000" scaled="0"/>
                <a:tileRect/>
              </a:gradFill>
              <a:ln w="12700">
                <a:gradFill>
                  <a:gsLst>
                    <a:gs pos="15000">
                      <a:srgbClr val="A4A1D9"/>
                    </a:gs>
                    <a:gs pos="100000">
                      <a:srgbClr val="3C33AC">
                        <a:alpha val="0"/>
                      </a:srgbClr>
                    </a:gs>
                  </a:gsLst>
                  <a:lin ang="5400000" scaled="1"/>
                </a:gradFill>
              </a:ln>
              <a:effectLst>
                <a:outerShdw blurRad="279400" dist="254000" dir="8100000" algn="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E25466-67EC-2D44-BF87-443A7E996FE8}"/>
                  </a:ext>
                </a:extLst>
              </p:cNvPr>
              <p:cNvSpPr txBox="1"/>
              <p:nvPr/>
            </p:nvSpPr>
            <p:spPr>
              <a:xfrm>
                <a:off x="7113068" y="1347515"/>
                <a:ext cx="627202" cy="544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667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</a:defRPr>
                </a:lvl1pPr>
              </a:lstStyle>
              <a:p>
                <a:r>
                  <a:rPr lang="en-US" altLang="zh-CN" dirty="0">
                    <a:sym typeface="+mn-lt"/>
                  </a:rPr>
                  <a:t>02</a:t>
                </a:r>
                <a:endParaRPr lang="zh-CN" altLang="en-US" dirty="0"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425F0F-9124-073A-2272-093E995D865C}"/>
                </a:ext>
              </a:extLst>
            </p:cNvPr>
            <p:cNvGrpSpPr/>
            <p:nvPr/>
          </p:nvGrpSpPr>
          <p:grpSpPr>
            <a:xfrm>
              <a:off x="4981139" y="3408120"/>
              <a:ext cx="642933" cy="642933"/>
              <a:chOff x="6962369" y="1155522"/>
              <a:chExt cx="928602" cy="928602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00AEDE6B-743A-CA76-0E16-2AC733D7C561}"/>
                  </a:ext>
                </a:extLst>
              </p:cNvPr>
              <p:cNvSpPr/>
              <p:nvPr/>
            </p:nvSpPr>
            <p:spPr>
              <a:xfrm>
                <a:off x="6962369" y="1155522"/>
                <a:ext cx="928602" cy="9286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C2BFE5"/>
                  </a:gs>
                  <a:gs pos="0">
                    <a:schemeClr val="bg1"/>
                  </a:gs>
                </a:gsLst>
                <a:lin ang="9600000" scaled="0"/>
                <a:tileRect/>
              </a:gradFill>
              <a:ln w="12700">
                <a:gradFill>
                  <a:gsLst>
                    <a:gs pos="15000">
                      <a:srgbClr val="A4A1D9"/>
                    </a:gs>
                    <a:gs pos="100000">
                      <a:srgbClr val="3C33AC">
                        <a:alpha val="0"/>
                      </a:srgbClr>
                    </a:gs>
                  </a:gsLst>
                  <a:lin ang="5400000" scaled="1"/>
                </a:gradFill>
              </a:ln>
              <a:effectLst>
                <a:outerShdw blurRad="279400" dist="254000" dir="8100000" algn="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2D2EB09-BD86-7EE9-76AF-FDAB4A2D22CD}"/>
                  </a:ext>
                </a:extLst>
              </p:cNvPr>
              <p:cNvSpPr txBox="1"/>
              <p:nvPr/>
            </p:nvSpPr>
            <p:spPr>
              <a:xfrm>
                <a:off x="7122974" y="1357420"/>
                <a:ext cx="627202" cy="544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667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</a:defRPr>
                </a:lvl1pPr>
              </a:lstStyle>
              <a:p>
                <a:r>
                  <a:rPr lang="en-US" altLang="zh-CN" dirty="0">
                    <a:sym typeface="+mn-lt"/>
                  </a:rPr>
                  <a:t>03</a:t>
                </a:r>
                <a:endParaRPr lang="zh-CN" altLang="en-US" dirty="0"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69780AC-99EF-745A-1549-FC3EC21E79BE}"/>
                </a:ext>
              </a:extLst>
            </p:cNvPr>
            <p:cNvGrpSpPr/>
            <p:nvPr/>
          </p:nvGrpSpPr>
          <p:grpSpPr>
            <a:xfrm>
              <a:off x="6364687" y="3977893"/>
              <a:ext cx="642933" cy="642933"/>
              <a:chOff x="6962369" y="1155522"/>
              <a:chExt cx="928602" cy="928602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FC25973-F5A7-B1E1-FA50-2D1D107A8711}"/>
                  </a:ext>
                </a:extLst>
              </p:cNvPr>
              <p:cNvSpPr/>
              <p:nvPr/>
            </p:nvSpPr>
            <p:spPr>
              <a:xfrm>
                <a:off x="6962369" y="1155522"/>
                <a:ext cx="928602" cy="9286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C2BFE5"/>
                  </a:gs>
                  <a:gs pos="0">
                    <a:schemeClr val="bg1"/>
                  </a:gs>
                </a:gsLst>
                <a:lin ang="9600000" scaled="0"/>
                <a:tileRect/>
              </a:gradFill>
              <a:ln w="12700">
                <a:gradFill>
                  <a:gsLst>
                    <a:gs pos="15000">
                      <a:srgbClr val="A4A1D9"/>
                    </a:gs>
                    <a:gs pos="100000">
                      <a:srgbClr val="3C33AC">
                        <a:alpha val="0"/>
                      </a:srgbClr>
                    </a:gs>
                  </a:gsLst>
                  <a:lin ang="5400000" scaled="1"/>
                </a:gradFill>
              </a:ln>
              <a:effectLst>
                <a:outerShdw blurRad="279400" dist="254000" dir="8100000" algn="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12BC68-06C1-A7B1-235E-A0500FAC3861}"/>
                  </a:ext>
                </a:extLst>
              </p:cNvPr>
              <p:cNvSpPr txBox="1"/>
              <p:nvPr/>
            </p:nvSpPr>
            <p:spPr>
              <a:xfrm>
                <a:off x="7122974" y="1367325"/>
                <a:ext cx="627202" cy="544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667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</a:defRPr>
                </a:lvl1pPr>
              </a:lstStyle>
              <a:p>
                <a:r>
                  <a:rPr lang="en-US" altLang="zh-CN" dirty="0">
                    <a:sym typeface="+mn-lt"/>
                  </a:rPr>
                  <a:t>04</a:t>
                </a:r>
                <a:endParaRPr lang="zh-CN" altLang="en-US" dirty="0"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373E7B4-334B-B5E5-5F90-7EFC08CE279E}"/>
              </a:ext>
            </a:extLst>
          </p:cNvPr>
          <p:cNvGrpSpPr/>
          <p:nvPr/>
        </p:nvGrpSpPr>
        <p:grpSpPr>
          <a:xfrm>
            <a:off x="2176055" y="1094949"/>
            <a:ext cx="3844156" cy="791122"/>
            <a:chOff x="-94764" y="1931934"/>
            <a:chExt cx="3844156" cy="79112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D795F9-F31A-4E3C-A835-38C651242C81}"/>
                </a:ext>
              </a:extLst>
            </p:cNvPr>
            <p:cNvSpPr txBox="1"/>
            <p:nvPr/>
          </p:nvSpPr>
          <p:spPr>
            <a:xfrm>
              <a:off x="-94764" y="2190603"/>
              <a:ext cx="384315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F1776E0-BC24-D85F-E448-B47709082D8A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619C5-5AE4-08C3-D73D-07629D53F47B}"/>
              </a:ext>
            </a:extLst>
          </p:cNvPr>
          <p:cNvGrpSpPr/>
          <p:nvPr/>
        </p:nvGrpSpPr>
        <p:grpSpPr>
          <a:xfrm>
            <a:off x="1183768" y="2588339"/>
            <a:ext cx="3844156" cy="791122"/>
            <a:chOff x="-94764" y="1931934"/>
            <a:chExt cx="3844156" cy="79112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0E9B48A-12DF-9564-C456-1EAFA99C06D6}"/>
                </a:ext>
              </a:extLst>
            </p:cNvPr>
            <p:cNvSpPr txBox="1"/>
            <p:nvPr/>
          </p:nvSpPr>
          <p:spPr>
            <a:xfrm>
              <a:off x="-94764" y="2190603"/>
              <a:ext cx="384315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101481F-B44C-2080-65A5-30194933FC0F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DF8082B-7CB3-E3CF-6259-E496D8B94655}"/>
              </a:ext>
            </a:extLst>
          </p:cNvPr>
          <p:cNvGrpSpPr/>
          <p:nvPr/>
        </p:nvGrpSpPr>
        <p:grpSpPr>
          <a:xfrm>
            <a:off x="1679912" y="4380256"/>
            <a:ext cx="3844156" cy="791122"/>
            <a:chOff x="-94764" y="1931934"/>
            <a:chExt cx="3844156" cy="79112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1252B62-03DD-A993-9339-8B2B372411DF}"/>
                </a:ext>
              </a:extLst>
            </p:cNvPr>
            <p:cNvSpPr txBox="1"/>
            <p:nvPr/>
          </p:nvSpPr>
          <p:spPr>
            <a:xfrm>
              <a:off x="-94764" y="2190603"/>
              <a:ext cx="384315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299B58A-0C37-CFD3-C7BA-53A816B92821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521A145-1654-4418-A074-9CE87E4DC866}"/>
              </a:ext>
            </a:extLst>
          </p:cNvPr>
          <p:cNvGrpSpPr/>
          <p:nvPr/>
        </p:nvGrpSpPr>
        <p:grpSpPr>
          <a:xfrm>
            <a:off x="3558816" y="5454326"/>
            <a:ext cx="3844156" cy="791122"/>
            <a:chOff x="-94764" y="1931934"/>
            <a:chExt cx="3844156" cy="79112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222DC4F-0AC4-DFB6-C7B2-CE165A86002D}"/>
                </a:ext>
              </a:extLst>
            </p:cNvPr>
            <p:cNvSpPr txBox="1"/>
            <p:nvPr/>
          </p:nvSpPr>
          <p:spPr>
            <a:xfrm>
              <a:off x="-94764" y="2190603"/>
              <a:ext cx="3843158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F5E965-8523-A4B4-6FE5-EF3254D7F8D2}"/>
                </a:ext>
              </a:extLst>
            </p:cNvPr>
            <p:cNvSpPr txBox="1"/>
            <p:nvPr/>
          </p:nvSpPr>
          <p:spPr>
            <a:xfrm>
              <a:off x="1513825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38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2" name="Block Arc 51">
            <a:extLst>
              <a:ext uri="{FF2B5EF4-FFF2-40B4-BE49-F238E27FC236}">
                <a16:creationId xmlns:a16="http://schemas.microsoft.com/office/drawing/2014/main" id="{5528E299-7758-0662-0ADB-225F1A7FA819}"/>
              </a:ext>
            </a:extLst>
          </p:cNvPr>
          <p:cNvSpPr/>
          <p:nvPr/>
        </p:nvSpPr>
        <p:spPr>
          <a:xfrm>
            <a:off x="1234344" y="2323092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3" name="Block Arc 53">
            <a:extLst>
              <a:ext uri="{FF2B5EF4-FFF2-40B4-BE49-F238E27FC236}">
                <a16:creationId xmlns:a16="http://schemas.microsoft.com/office/drawing/2014/main" id="{3C898113-0BC9-9236-169E-071B69BF4E6B}"/>
              </a:ext>
            </a:extLst>
          </p:cNvPr>
          <p:cNvSpPr/>
          <p:nvPr/>
        </p:nvSpPr>
        <p:spPr>
          <a:xfrm>
            <a:off x="4987260" y="2323092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4" name="Block Arc 55">
            <a:extLst>
              <a:ext uri="{FF2B5EF4-FFF2-40B4-BE49-F238E27FC236}">
                <a16:creationId xmlns:a16="http://schemas.microsoft.com/office/drawing/2014/main" id="{84FE0C82-DF84-C7FC-5F4C-A2F4E016BE98}"/>
              </a:ext>
            </a:extLst>
          </p:cNvPr>
          <p:cNvSpPr/>
          <p:nvPr/>
        </p:nvSpPr>
        <p:spPr>
          <a:xfrm>
            <a:off x="8740079" y="2323092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5" name="Block Arc 52">
            <a:extLst>
              <a:ext uri="{FF2B5EF4-FFF2-40B4-BE49-F238E27FC236}">
                <a16:creationId xmlns:a16="http://schemas.microsoft.com/office/drawing/2014/main" id="{B225005A-01B5-C130-767A-2460B7779050}"/>
              </a:ext>
            </a:extLst>
          </p:cNvPr>
          <p:cNvSpPr/>
          <p:nvPr/>
        </p:nvSpPr>
        <p:spPr>
          <a:xfrm rot="10800000">
            <a:off x="3109828" y="232021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6" name="Block Arc 54">
            <a:extLst>
              <a:ext uri="{FF2B5EF4-FFF2-40B4-BE49-F238E27FC236}">
                <a16:creationId xmlns:a16="http://schemas.microsoft.com/office/drawing/2014/main" id="{4805D003-0207-C987-BA09-D9BE66771803}"/>
              </a:ext>
            </a:extLst>
          </p:cNvPr>
          <p:cNvSpPr/>
          <p:nvPr/>
        </p:nvSpPr>
        <p:spPr>
          <a:xfrm rot="10800000">
            <a:off x="6862745" y="232021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8CDF41-5C28-3543-0524-FFDAFA29B334}"/>
              </a:ext>
            </a:extLst>
          </p:cNvPr>
          <p:cNvGrpSpPr/>
          <p:nvPr/>
        </p:nvGrpSpPr>
        <p:grpSpPr>
          <a:xfrm>
            <a:off x="1823254" y="2944295"/>
            <a:ext cx="1019220" cy="1019220"/>
            <a:chOff x="1388860" y="2480197"/>
            <a:chExt cx="666198" cy="66619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658D2C8-7D7E-606B-6970-A40469F136A2}"/>
                </a:ext>
              </a:extLst>
            </p:cNvPr>
            <p:cNvSpPr/>
            <p:nvPr/>
          </p:nvSpPr>
          <p:spPr>
            <a:xfrm>
              <a:off x="1388860" y="2480197"/>
              <a:ext cx="666198" cy="666198"/>
            </a:xfrm>
            <a:prstGeom prst="ellipse">
              <a:avLst/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Freeform 116">
              <a:extLst>
                <a:ext uri="{FF2B5EF4-FFF2-40B4-BE49-F238E27FC236}">
                  <a16:creationId xmlns:a16="http://schemas.microsoft.com/office/drawing/2014/main" id="{50DC7CF2-1EFC-78B4-452E-F378B46DC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123" y="2652994"/>
              <a:ext cx="397548" cy="320603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5207756-65A7-A2AD-2ECD-80C479A67F9E}"/>
              </a:ext>
            </a:extLst>
          </p:cNvPr>
          <p:cNvGrpSpPr/>
          <p:nvPr/>
        </p:nvGrpSpPr>
        <p:grpSpPr>
          <a:xfrm>
            <a:off x="3709005" y="2944296"/>
            <a:ext cx="1019221" cy="1019221"/>
            <a:chOff x="2781754" y="2465128"/>
            <a:chExt cx="764416" cy="76441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1E81ED5-BA4A-97F1-6257-C1D487166088}"/>
                </a:ext>
              </a:extLst>
            </p:cNvPr>
            <p:cNvSpPr/>
            <p:nvPr/>
          </p:nvSpPr>
          <p:spPr>
            <a:xfrm>
              <a:off x="2781754" y="2465128"/>
              <a:ext cx="764416" cy="764416"/>
            </a:xfrm>
            <a:prstGeom prst="ellipse">
              <a:avLst/>
            </a:prstGeom>
            <a:solidFill>
              <a:srgbClr val="A922E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Freeform 105" descr="D:\51PPT模板网\51pptmoban.com\图片001.jpg">
              <a:extLst>
                <a:ext uri="{FF2B5EF4-FFF2-40B4-BE49-F238E27FC236}">
                  <a16:creationId xmlns:a16="http://schemas.microsoft.com/office/drawing/2014/main" id="{835CD47F-984D-E69B-0353-0768D2D2E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3474" y="2657050"/>
              <a:ext cx="433281" cy="427002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accent3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C1B7703-CD68-4D4F-6857-7FBBED0B6B52}"/>
              </a:ext>
            </a:extLst>
          </p:cNvPr>
          <p:cNvGrpSpPr/>
          <p:nvPr/>
        </p:nvGrpSpPr>
        <p:grpSpPr>
          <a:xfrm>
            <a:off x="7468824" y="2907407"/>
            <a:ext cx="1019221" cy="1019221"/>
            <a:chOff x="5601619" y="2437461"/>
            <a:chExt cx="764416" cy="764416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68F99B8-54BB-34B4-0F7F-070B7EE19421}"/>
                </a:ext>
              </a:extLst>
            </p:cNvPr>
            <p:cNvSpPr/>
            <p:nvPr/>
          </p:nvSpPr>
          <p:spPr>
            <a:xfrm>
              <a:off x="5601619" y="2437461"/>
              <a:ext cx="764416" cy="764416"/>
            </a:xfrm>
            <a:prstGeom prst="ellipse">
              <a:avLst/>
            </a:prstGeom>
            <a:solidFill>
              <a:srgbClr val="A922E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8D814F27-3B55-5D6F-D3DC-8FA363E346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4023" y="2620287"/>
              <a:ext cx="389255" cy="3892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0DD923D-38DF-CB13-0316-235C55461BD7}"/>
              </a:ext>
            </a:extLst>
          </p:cNvPr>
          <p:cNvGrpSpPr/>
          <p:nvPr/>
        </p:nvGrpSpPr>
        <p:grpSpPr>
          <a:xfrm>
            <a:off x="9354574" y="2917151"/>
            <a:ext cx="1019221" cy="1019221"/>
            <a:chOff x="7015932" y="2444769"/>
            <a:chExt cx="764416" cy="76441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D070795-6116-3D10-4917-0C712C80B3B1}"/>
                </a:ext>
              </a:extLst>
            </p:cNvPr>
            <p:cNvSpPr/>
            <p:nvPr/>
          </p:nvSpPr>
          <p:spPr>
            <a:xfrm>
              <a:off x="7015932" y="2444769"/>
              <a:ext cx="764416" cy="764416"/>
            </a:xfrm>
            <a:prstGeom prst="ellipse">
              <a:avLst/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6" name="Freeform 62" descr="D:\51PPT模板网\51pptmoban.com\图片001.jpg">
              <a:extLst>
                <a:ext uri="{FF2B5EF4-FFF2-40B4-BE49-F238E27FC236}">
                  <a16:creationId xmlns:a16="http://schemas.microsoft.com/office/drawing/2014/main" id="{71F99121-6D5F-5F57-2BD6-5D61071ADD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83365" y="2621245"/>
              <a:ext cx="423615" cy="427002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C21E37-8FB7-776C-51B1-700FF21E8CDE}"/>
              </a:ext>
            </a:extLst>
          </p:cNvPr>
          <p:cNvGrpSpPr/>
          <p:nvPr/>
        </p:nvGrpSpPr>
        <p:grpSpPr>
          <a:xfrm>
            <a:off x="5584555" y="2951880"/>
            <a:ext cx="1019221" cy="1019221"/>
            <a:chOff x="4393490" y="3596424"/>
            <a:chExt cx="764416" cy="76441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9415F57-DBDA-ADEB-DC44-1F04809E715A}"/>
                </a:ext>
              </a:extLst>
            </p:cNvPr>
            <p:cNvSpPr/>
            <p:nvPr/>
          </p:nvSpPr>
          <p:spPr>
            <a:xfrm>
              <a:off x="4393490" y="3596424"/>
              <a:ext cx="764416" cy="764416"/>
            </a:xfrm>
            <a:prstGeom prst="ellipse">
              <a:avLst/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1" name="Freeform 178">
              <a:extLst>
                <a:ext uri="{FF2B5EF4-FFF2-40B4-BE49-F238E27FC236}">
                  <a16:creationId xmlns:a16="http://schemas.microsoft.com/office/drawing/2014/main" id="{4DD8DD40-1AF2-5878-AB37-7653374CC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8150" y="3784655"/>
              <a:ext cx="515095" cy="387952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616647-3CF2-8FD4-2C3A-D365314C33A4}"/>
              </a:ext>
            </a:extLst>
          </p:cNvPr>
          <p:cNvGrpSpPr/>
          <p:nvPr/>
        </p:nvGrpSpPr>
        <p:grpSpPr>
          <a:xfrm>
            <a:off x="1183768" y="4274411"/>
            <a:ext cx="2235567" cy="1021955"/>
            <a:chOff x="-94764" y="1931934"/>
            <a:chExt cx="2235567" cy="102195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EFC7D15-A519-7A32-85BF-EACC0C6ED785}"/>
                </a:ext>
              </a:extLst>
            </p:cNvPr>
            <p:cNvSpPr txBox="1"/>
            <p:nvPr/>
          </p:nvSpPr>
          <p:spPr>
            <a:xfrm>
              <a:off x="-94764" y="2190603"/>
              <a:ext cx="2054732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AE3FBD9-6B37-E39C-DAE8-FF6C70EB8909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1EA09C-6BAF-8BED-57DF-1FACE05486CC}"/>
              </a:ext>
            </a:extLst>
          </p:cNvPr>
          <p:cNvGrpSpPr/>
          <p:nvPr/>
        </p:nvGrpSpPr>
        <p:grpSpPr>
          <a:xfrm>
            <a:off x="5257244" y="4274411"/>
            <a:ext cx="2235567" cy="1021955"/>
            <a:chOff x="-94764" y="1931934"/>
            <a:chExt cx="2235567" cy="102195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911BD36-9D95-6B48-9851-E5897361C291}"/>
                </a:ext>
              </a:extLst>
            </p:cNvPr>
            <p:cNvSpPr txBox="1"/>
            <p:nvPr/>
          </p:nvSpPr>
          <p:spPr>
            <a:xfrm>
              <a:off x="-94764" y="2190603"/>
              <a:ext cx="2054732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845A712-7474-148B-DA3E-7491F1A20D59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31CADF9-67DF-BC00-BA86-B87F18553E86}"/>
              </a:ext>
            </a:extLst>
          </p:cNvPr>
          <p:cNvGrpSpPr/>
          <p:nvPr/>
        </p:nvGrpSpPr>
        <p:grpSpPr>
          <a:xfrm>
            <a:off x="9080324" y="4274411"/>
            <a:ext cx="2235567" cy="1021955"/>
            <a:chOff x="-94764" y="1931934"/>
            <a:chExt cx="2235567" cy="1021955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7AE2F1A-9298-E014-23AC-B69F1F557401}"/>
                </a:ext>
              </a:extLst>
            </p:cNvPr>
            <p:cNvSpPr txBox="1"/>
            <p:nvPr/>
          </p:nvSpPr>
          <p:spPr>
            <a:xfrm>
              <a:off x="-94764" y="2190603"/>
              <a:ext cx="2054732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8EBF67-2B9F-3C67-0DF9-DCD0579BD931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480D400-3A73-9A3E-B1B6-D0AB50C747A7}"/>
              </a:ext>
            </a:extLst>
          </p:cNvPr>
          <p:cNvGrpSpPr/>
          <p:nvPr/>
        </p:nvGrpSpPr>
        <p:grpSpPr>
          <a:xfrm>
            <a:off x="3451922" y="1665819"/>
            <a:ext cx="2235567" cy="1021955"/>
            <a:chOff x="-94764" y="1931934"/>
            <a:chExt cx="2235567" cy="102195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D7EC6CF-7CF8-0672-41D6-AABA1C74992A}"/>
                </a:ext>
              </a:extLst>
            </p:cNvPr>
            <p:cNvSpPr txBox="1"/>
            <p:nvPr/>
          </p:nvSpPr>
          <p:spPr>
            <a:xfrm>
              <a:off x="-94764" y="2190603"/>
              <a:ext cx="2054732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1639A8C-0EC2-B90A-9C3E-4531A87BCE21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3490D9E-DBDB-02A6-DE9B-AA9AC3BECEFA}"/>
              </a:ext>
            </a:extLst>
          </p:cNvPr>
          <p:cNvGrpSpPr/>
          <p:nvPr/>
        </p:nvGrpSpPr>
        <p:grpSpPr>
          <a:xfrm>
            <a:off x="7174052" y="1665819"/>
            <a:ext cx="2235567" cy="1021955"/>
            <a:chOff x="-94764" y="1931934"/>
            <a:chExt cx="2235567" cy="102195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8251D5F-EAF7-5A84-4D7A-192811F99B31}"/>
                </a:ext>
              </a:extLst>
            </p:cNvPr>
            <p:cNvSpPr txBox="1"/>
            <p:nvPr/>
          </p:nvSpPr>
          <p:spPr>
            <a:xfrm>
              <a:off x="-94764" y="2190603"/>
              <a:ext cx="2054732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3C7D4CF-B35C-260C-B3FC-E18C9BF45FF3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2" name="空心弧 1">
            <a:extLst>
              <a:ext uri="{FF2B5EF4-FFF2-40B4-BE49-F238E27FC236}">
                <a16:creationId xmlns:a16="http://schemas.microsoft.com/office/drawing/2014/main" id="{40C554B0-8207-4E3B-86B4-43E13FC512CD}"/>
              </a:ext>
            </a:extLst>
          </p:cNvPr>
          <p:cNvSpPr/>
          <p:nvPr/>
        </p:nvSpPr>
        <p:spPr>
          <a:xfrm rot="5400000">
            <a:off x="7292298" y="1777730"/>
            <a:ext cx="2663972" cy="2663972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右箭头 104">
            <a:extLst>
              <a:ext uri="{FF2B5EF4-FFF2-40B4-BE49-F238E27FC236}">
                <a16:creationId xmlns:a16="http://schemas.microsoft.com/office/drawing/2014/main" id="{617152AC-600A-BAA3-AD1A-B8A01A4EFD44}"/>
              </a:ext>
            </a:extLst>
          </p:cNvPr>
          <p:cNvSpPr/>
          <p:nvPr/>
        </p:nvSpPr>
        <p:spPr>
          <a:xfrm flipH="1">
            <a:off x="6170672" y="4295880"/>
            <a:ext cx="1675380" cy="131421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右箭头 106">
            <a:extLst>
              <a:ext uri="{FF2B5EF4-FFF2-40B4-BE49-F238E27FC236}">
                <a16:creationId xmlns:a16="http://schemas.microsoft.com/office/drawing/2014/main" id="{6AC7FEBE-6DD3-4468-1E6E-60136C48F5A1}"/>
              </a:ext>
            </a:extLst>
          </p:cNvPr>
          <p:cNvSpPr/>
          <p:nvPr/>
        </p:nvSpPr>
        <p:spPr>
          <a:xfrm>
            <a:off x="6096000" y="1821703"/>
            <a:ext cx="1675380" cy="131421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右箭头 107">
            <a:extLst>
              <a:ext uri="{FF2B5EF4-FFF2-40B4-BE49-F238E27FC236}">
                <a16:creationId xmlns:a16="http://schemas.microsoft.com/office/drawing/2014/main" id="{B5BAA51F-5165-7A67-045E-E5973F8DFDC8}"/>
              </a:ext>
            </a:extLst>
          </p:cNvPr>
          <p:cNvSpPr/>
          <p:nvPr/>
        </p:nvSpPr>
        <p:spPr>
          <a:xfrm flipH="1">
            <a:off x="3538198" y="4303927"/>
            <a:ext cx="1675380" cy="131421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右箭头 109">
            <a:extLst>
              <a:ext uri="{FF2B5EF4-FFF2-40B4-BE49-F238E27FC236}">
                <a16:creationId xmlns:a16="http://schemas.microsoft.com/office/drawing/2014/main" id="{4A46EE6A-5E4D-4D68-80FD-B5F9AAA86CF1}"/>
              </a:ext>
            </a:extLst>
          </p:cNvPr>
          <p:cNvSpPr/>
          <p:nvPr/>
        </p:nvSpPr>
        <p:spPr>
          <a:xfrm>
            <a:off x="3425394" y="1812774"/>
            <a:ext cx="1675380" cy="131421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81AF1C-D6DC-F0D3-EE96-D2AC2394DDBF}"/>
              </a:ext>
            </a:extLst>
          </p:cNvPr>
          <p:cNvSpPr/>
          <p:nvPr/>
        </p:nvSpPr>
        <p:spPr>
          <a:xfrm>
            <a:off x="2467200" y="1409247"/>
            <a:ext cx="995964" cy="995964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Freeform 13" descr="D:\51PPT模板网\51pptmoban.com\图片001.jpg">
            <a:extLst>
              <a:ext uri="{FF2B5EF4-FFF2-40B4-BE49-F238E27FC236}">
                <a16:creationId xmlns:a16="http://schemas.microsoft.com/office/drawing/2014/main" id="{179CB322-3153-D9B2-93F7-887BA0B84F16}"/>
              </a:ext>
            </a:extLst>
          </p:cNvPr>
          <p:cNvSpPr>
            <a:spLocks noEditPoints="1"/>
          </p:cNvSpPr>
          <p:nvPr/>
        </p:nvSpPr>
        <p:spPr bwMode="auto">
          <a:xfrm>
            <a:off x="2683176" y="1564687"/>
            <a:ext cx="564011" cy="648117"/>
          </a:xfrm>
          <a:custGeom>
            <a:avLst/>
            <a:gdLst>
              <a:gd name="T0" fmla="*/ 27 w 94"/>
              <a:gd name="T1" fmla="*/ 39 h 108"/>
              <a:gd name="T2" fmla="*/ 52 w 94"/>
              <a:gd name="T3" fmla="*/ 37 h 108"/>
              <a:gd name="T4" fmla="*/ 93 w 94"/>
              <a:gd name="T5" fmla="*/ 58 h 108"/>
              <a:gd name="T6" fmla="*/ 90 w 94"/>
              <a:gd name="T7" fmla="*/ 50 h 108"/>
              <a:gd name="T8" fmla="*/ 88 w 94"/>
              <a:gd name="T9" fmla="*/ 43 h 108"/>
              <a:gd name="T10" fmla="*/ 89 w 94"/>
              <a:gd name="T11" fmla="*/ 39 h 108"/>
              <a:gd name="T12" fmla="*/ 87 w 94"/>
              <a:gd name="T13" fmla="*/ 32 h 108"/>
              <a:gd name="T14" fmla="*/ 84 w 94"/>
              <a:gd name="T15" fmla="*/ 25 h 108"/>
              <a:gd name="T16" fmla="*/ 84 w 94"/>
              <a:gd name="T17" fmla="*/ 19 h 108"/>
              <a:gd name="T18" fmla="*/ 80 w 94"/>
              <a:gd name="T19" fmla="*/ 14 h 108"/>
              <a:gd name="T20" fmla="*/ 76 w 94"/>
              <a:gd name="T21" fmla="*/ 10 h 108"/>
              <a:gd name="T22" fmla="*/ 75 w 94"/>
              <a:gd name="T23" fmla="*/ 7 h 108"/>
              <a:gd name="T24" fmla="*/ 70 w 94"/>
              <a:gd name="T25" fmla="*/ 4 h 108"/>
              <a:gd name="T26" fmla="*/ 65 w 94"/>
              <a:gd name="T27" fmla="*/ 2 h 108"/>
              <a:gd name="T28" fmla="*/ 58 w 94"/>
              <a:gd name="T29" fmla="*/ 1 h 108"/>
              <a:gd name="T30" fmla="*/ 51 w 94"/>
              <a:gd name="T31" fmla="*/ 0 h 108"/>
              <a:gd name="T32" fmla="*/ 45 w 94"/>
              <a:gd name="T33" fmla="*/ 0 h 108"/>
              <a:gd name="T34" fmla="*/ 38 w 94"/>
              <a:gd name="T35" fmla="*/ 1 h 108"/>
              <a:gd name="T36" fmla="*/ 31 w 94"/>
              <a:gd name="T37" fmla="*/ 2 h 108"/>
              <a:gd name="T38" fmla="*/ 24 w 94"/>
              <a:gd name="T39" fmla="*/ 4 h 108"/>
              <a:gd name="T40" fmla="*/ 18 w 94"/>
              <a:gd name="T41" fmla="*/ 8 h 108"/>
              <a:gd name="T42" fmla="*/ 13 w 94"/>
              <a:gd name="T43" fmla="*/ 12 h 108"/>
              <a:gd name="T44" fmla="*/ 8 w 94"/>
              <a:gd name="T45" fmla="*/ 17 h 108"/>
              <a:gd name="T46" fmla="*/ 5 w 94"/>
              <a:gd name="T47" fmla="*/ 22 h 108"/>
              <a:gd name="T48" fmla="*/ 2 w 94"/>
              <a:gd name="T49" fmla="*/ 28 h 108"/>
              <a:gd name="T50" fmla="*/ 0 w 94"/>
              <a:gd name="T51" fmla="*/ 36 h 108"/>
              <a:gd name="T52" fmla="*/ 1 w 94"/>
              <a:gd name="T53" fmla="*/ 49 h 108"/>
              <a:gd name="T54" fmla="*/ 24 w 94"/>
              <a:gd name="T55" fmla="*/ 97 h 108"/>
              <a:gd name="T56" fmla="*/ 71 w 94"/>
              <a:gd name="T57" fmla="*/ 107 h 108"/>
              <a:gd name="T58" fmla="*/ 72 w 94"/>
              <a:gd name="T59" fmla="*/ 93 h 108"/>
              <a:gd name="T60" fmla="*/ 73 w 94"/>
              <a:gd name="T61" fmla="*/ 90 h 108"/>
              <a:gd name="T62" fmla="*/ 76 w 94"/>
              <a:gd name="T63" fmla="*/ 89 h 108"/>
              <a:gd name="T64" fmla="*/ 79 w 94"/>
              <a:gd name="T65" fmla="*/ 89 h 108"/>
              <a:gd name="T66" fmla="*/ 82 w 94"/>
              <a:gd name="T67" fmla="*/ 90 h 108"/>
              <a:gd name="T68" fmla="*/ 83 w 94"/>
              <a:gd name="T69" fmla="*/ 90 h 108"/>
              <a:gd name="T70" fmla="*/ 86 w 94"/>
              <a:gd name="T71" fmla="*/ 90 h 108"/>
              <a:gd name="T72" fmla="*/ 89 w 94"/>
              <a:gd name="T73" fmla="*/ 88 h 108"/>
              <a:gd name="T74" fmla="*/ 89 w 94"/>
              <a:gd name="T75" fmla="*/ 84 h 108"/>
              <a:gd name="T76" fmla="*/ 90 w 94"/>
              <a:gd name="T77" fmla="*/ 81 h 108"/>
              <a:gd name="T78" fmla="*/ 91 w 94"/>
              <a:gd name="T79" fmla="*/ 79 h 108"/>
              <a:gd name="T80" fmla="*/ 90 w 94"/>
              <a:gd name="T81" fmla="*/ 77 h 108"/>
              <a:gd name="T82" fmla="*/ 89 w 94"/>
              <a:gd name="T83" fmla="*/ 75 h 108"/>
              <a:gd name="T84" fmla="*/ 90 w 94"/>
              <a:gd name="T85" fmla="*/ 73 h 108"/>
              <a:gd name="T86" fmla="*/ 91 w 94"/>
              <a:gd name="T87" fmla="*/ 71 h 108"/>
              <a:gd name="T88" fmla="*/ 90 w 94"/>
              <a:gd name="T89" fmla="*/ 66 h 108"/>
              <a:gd name="T90" fmla="*/ 92 w 94"/>
              <a:gd name="T91" fmla="*/ 63 h 108"/>
              <a:gd name="T92" fmla="*/ 94 w 94"/>
              <a:gd name="T93" fmla="*/ 61 h 108"/>
              <a:gd name="T94" fmla="*/ 28 w 94"/>
              <a:gd name="T95" fmla="*/ 46 h 108"/>
              <a:gd name="T96" fmla="*/ 22 w 94"/>
              <a:gd name="T97" fmla="*/ 47 h 108"/>
              <a:gd name="T98" fmla="*/ 18 w 94"/>
              <a:gd name="T99" fmla="*/ 44 h 108"/>
              <a:gd name="T100" fmla="*/ 17 w 94"/>
              <a:gd name="T101" fmla="*/ 38 h 108"/>
              <a:gd name="T102" fmla="*/ 20 w 94"/>
              <a:gd name="T103" fmla="*/ 33 h 108"/>
              <a:gd name="T104" fmla="*/ 26 w 94"/>
              <a:gd name="T105" fmla="*/ 33 h 108"/>
              <a:gd name="T106" fmla="*/ 30 w 94"/>
              <a:gd name="T107" fmla="*/ 36 h 108"/>
              <a:gd name="T108" fmla="*/ 31 w 94"/>
              <a:gd name="T109" fmla="*/ 42 h 108"/>
              <a:gd name="T110" fmla="*/ 67 w 94"/>
              <a:gd name="T111" fmla="*/ 35 h 108"/>
              <a:gd name="T112" fmla="*/ 59 w 94"/>
              <a:gd name="T113" fmla="*/ 44 h 108"/>
              <a:gd name="T114" fmla="*/ 47 w 94"/>
              <a:gd name="T115" fmla="*/ 45 h 108"/>
              <a:gd name="T116" fmla="*/ 38 w 94"/>
              <a:gd name="T117" fmla="*/ 37 h 108"/>
              <a:gd name="T118" fmla="*/ 37 w 94"/>
              <a:gd name="T119" fmla="*/ 25 h 108"/>
              <a:gd name="T120" fmla="*/ 45 w 94"/>
              <a:gd name="T121" fmla="*/ 16 h 108"/>
              <a:gd name="T122" fmla="*/ 57 w 94"/>
              <a:gd name="T123" fmla="*/ 15 h 108"/>
              <a:gd name="T124" fmla="*/ 66 w 94"/>
              <a:gd name="T125" fmla="*/ 2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" h="108">
                <a:moveTo>
                  <a:pt x="25" y="43"/>
                </a:moveTo>
                <a:cubicBezTo>
                  <a:pt x="23" y="43"/>
                  <a:pt x="22" y="42"/>
                  <a:pt x="21" y="41"/>
                </a:cubicBezTo>
                <a:cubicBezTo>
                  <a:pt x="21" y="39"/>
                  <a:pt x="22" y="37"/>
                  <a:pt x="23" y="37"/>
                </a:cubicBezTo>
                <a:cubicBezTo>
                  <a:pt x="25" y="36"/>
                  <a:pt x="27" y="37"/>
                  <a:pt x="27" y="39"/>
                </a:cubicBezTo>
                <a:cubicBezTo>
                  <a:pt x="28" y="41"/>
                  <a:pt x="27" y="43"/>
                  <a:pt x="25" y="43"/>
                </a:cubicBezTo>
                <a:close/>
                <a:moveTo>
                  <a:pt x="52" y="24"/>
                </a:moveTo>
                <a:cubicBezTo>
                  <a:pt x="48" y="24"/>
                  <a:pt x="45" y="26"/>
                  <a:pt x="45" y="30"/>
                </a:cubicBezTo>
                <a:cubicBezTo>
                  <a:pt x="45" y="34"/>
                  <a:pt x="48" y="37"/>
                  <a:pt x="52" y="37"/>
                </a:cubicBezTo>
                <a:cubicBezTo>
                  <a:pt x="56" y="37"/>
                  <a:pt x="59" y="34"/>
                  <a:pt x="59" y="30"/>
                </a:cubicBezTo>
                <a:cubicBezTo>
                  <a:pt x="59" y="26"/>
                  <a:pt x="56" y="24"/>
                  <a:pt x="52" y="24"/>
                </a:cubicBezTo>
                <a:close/>
                <a:moveTo>
                  <a:pt x="94" y="61"/>
                </a:moveTo>
                <a:cubicBezTo>
                  <a:pt x="93" y="58"/>
                  <a:pt x="93" y="58"/>
                  <a:pt x="93" y="58"/>
                </a:cubicBezTo>
                <a:cubicBezTo>
                  <a:pt x="92" y="56"/>
                  <a:pt x="92" y="56"/>
                  <a:pt x="92" y="56"/>
                </a:cubicBezTo>
                <a:cubicBezTo>
                  <a:pt x="92" y="54"/>
                  <a:pt x="92" y="54"/>
                  <a:pt x="92" y="54"/>
                </a:cubicBezTo>
                <a:cubicBezTo>
                  <a:pt x="91" y="52"/>
                  <a:pt x="91" y="52"/>
                  <a:pt x="91" y="52"/>
                </a:cubicBezTo>
                <a:cubicBezTo>
                  <a:pt x="90" y="50"/>
                  <a:pt x="90" y="50"/>
                  <a:pt x="90" y="50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6"/>
                  <a:pt x="89" y="46"/>
                  <a:pt x="89" y="46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89" y="43"/>
                  <a:pt x="89" y="43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37"/>
                  <a:pt x="89" y="37"/>
                  <a:pt x="89" y="37"/>
                </a:cubicBezTo>
                <a:cubicBezTo>
                  <a:pt x="88" y="36"/>
                  <a:pt x="88" y="36"/>
                  <a:pt x="88" y="36"/>
                </a:cubicBezTo>
                <a:cubicBezTo>
                  <a:pt x="87" y="34"/>
                  <a:pt x="87" y="34"/>
                  <a:pt x="87" y="34"/>
                </a:cubicBezTo>
                <a:cubicBezTo>
                  <a:pt x="87" y="32"/>
                  <a:pt x="87" y="32"/>
                  <a:pt x="87" y="32"/>
                </a:cubicBezTo>
                <a:cubicBezTo>
                  <a:pt x="86" y="30"/>
                  <a:pt x="86" y="30"/>
                  <a:pt x="86" y="30"/>
                </a:cubicBezTo>
                <a:cubicBezTo>
                  <a:pt x="86" y="29"/>
                  <a:pt x="86" y="29"/>
                  <a:pt x="86" y="29"/>
                </a:cubicBezTo>
                <a:cubicBezTo>
                  <a:pt x="85" y="27"/>
                  <a:pt x="85" y="27"/>
                  <a:pt x="85" y="27"/>
                </a:cubicBezTo>
                <a:cubicBezTo>
                  <a:pt x="84" y="25"/>
                  <a:pt x="84" y="25"/>
                  <a:pt x="84" y="25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22"/>
                  <a:pt x="83" y="22"/>
                  <a:pt x="83" y="22"/>
                </a:cubicBezTo>
                <a:cubicBezTo>
                  <a:pt x="85" y="21"/>
                  <a:pt x="85" y="21"/>
                  <a:pt x="85" y="21"/>
                </a:cubicBezTo>
                <a:cubicBezTo>
                  <a:pt x="84" y="19"/>
                  <a:pt x="84" y="19"/>
                  <a:pt x="84" y="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2" y="16"/>
                  <a:pt x="82" y="16"/>
                  <a:pt x="82" y="16"/>
                </a:cubicBezTo>
                <a:cubicBezTo>
                  <a:pt x="81" y="15"/>
                  <a:pt x="81" y="15"/>
                  <a:pt x="81" y="15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2"/>
                  <a:pt x="78" y="12"/>
                  <a:pt x="78" y="12"/>
                </a:cubicBezTo>
                <a:cubicBezTo>
                  <a:pt x="77" y="11"/>
                  <a:pt x="77" y="11"/>
                  <a:pt x="77" y="11"/>
                </a:cubicBezTo>
                <a:cubicBezTo>
                  <a:pt x="76" y="10"/>
                  <a:pt x="76" y="10"/>
                  <a:pt x="76" y="10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8"/>
                  <a:pt x="78" y="8"/>
                  <a:pt x="78" y="8"/>
                </a:cubicBezTo>
                <a:cubicBezTo>
                  <a:pt x="76" y="7"/>
                  <a:pt x="76" y="7"/>
                  <a:pt x="76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4" y="6"/>
                  <a:pt x="74" y="6"/>
                  <a:pt x="74" y="6"/>
                </a:cubicBezTo>
                <a:cubicBezTo>
                  <a:pt x="73" y="5"/>
                  <a:pt x="73" y="5"/>
                  <a:pt x="73" y="5"/>
                </a:cubicBezTo>
                <a:cubicBezTo>
                  <a:pt x="72" y="5"/>
                  <a:pt x="72" y="5"/>
                  <a:pt x="72" y="5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4"/>
                  <a:pt x="69" y="4"/>
                  <a:pt x="69" y="4"/>
                </a:cubicBezTo>
                <a:cubicBezTo>
                  <a:pt x="68" y="3"/>
                  <a:pt x="68" y="3"/>
                  <a:pt x="6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5" y="2"/>
                  <a:pt x="65" y="2"/>
                  <a:pt x="65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1" y="1"/>
                  <a:pt x="61" y="1"/>
                  <a:pt x="61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6" y="0"/>
                  <a:pt x="56" y="0"/>
                  <a:pt x="5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2"/>
                  <a:pt x="33" y="2"/>
                  <a:pt x="33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4"/>
                  <a:pt x="26" y="4"/>
                  <a:pt x="2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0" y="14"/>
                  <a:pt x="10" y="14"/>
                  <a:pt x="10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6"/>
                  <a:pt x="3" y="56"/>
                  <a:pt x="3" y="56"/>
                </a:cubicBezTo>
                <a:cubicBezTo>
                  <a:pt x="11" y="69"/>
                  <a:pt x="11" y="69"/>
                  <a:pt x="11" y="69"/>
                </a:cubicBezTo>
                <a:cubicBezTo>
                  <a:pt x="25" y="83"/>
                  <a:pt x="24" y="97"/>
                  <a:pt x="24" y="97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1"/>
                  <a:pt x="72" y="91"/>
                  <a:pt x="72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73" y="90"/>
                  <a:pt x="73" y="90"/>
                  <a:pt x="73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6" y="89"/>
                  <a:pt x="76" y="89"/>
                  <a:pt x="76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9" y="89"/>
                  <a:pt x="79" y="89"/>
                  <a:pt x="79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5" y="90"/>
                  <a:pt x="85" y="90"/>
                  <a:pt x="85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7" y="89"/>
                  <a:pt x="87" y="89"/>
                  <a:pt x="87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8" y="88"/>
                  <a:pt x="88" y="88"/>
                  <a:pt x="88" y="88"/>
                </a:cubicBezTo>
                <a:cubicBezTo>
                  <a:pt x="89" y="88"/>
                  <a:pt x="89" y="88"/>
                  <a:pt x="89" y="88"/>
                </a:cubicBezTo>
                <a:cubicBezTo>
                  <a:pt x="89" y="87"/>
                  <a:pt x="89" y="87"/>
                  <a:pt x="89" y="87"/>
                </a:cubicBezTo>
                <a:cubicBezTo>
                  <a:pt x="89" y="86"/>
                  <a:pt x="89" y="86"/>
                  <a:pt x="89" y="86"/>
                </a:cubicBezTo>
                <a:cubicBezTo>
                  <a:pt x="89" y="85"/>
                  <a:pt x="89" y="85"/>
                  <a:pt x="89" y="85"/>
                </a:cubicBezTo>
                <a:cubicBezTo>
                  <a:pt x="89" y="84"/>
                  <a:pt x="89" y="84"/>
                  <a:pt x="89" y="84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79"/>
                  <a:pt x="90" y="79"/>
                  <a:pt x="90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7"/>
                  <a:pt x="91" y="77"/>
                  <a:pt x="91" y="77"/>
                </a:cubicBezTo>
                <a:cubicBezTo>
                  <a:pt x="90" y="77"/>
                  <a:pt x="90" y="77"/>
                  <a:pt x="90" y="77"/>
                </a:cubicBezTo>
                <a:cubicBezTo>
                  <a:pt x="90" y="76"/>
                  <a:pt x="90" y="76"/>
                  <a:pt x="90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89" y="75"/>
                  <a:pt x="89" y="75"/>
                  <a:pt x="89" y="75"/>
                </a:cubicBezTo>
                <a:cubicBezTo>
                  <a:pt x="89" y="75"/>
                  <a:pt x="89" y="75"/>
                  <a:pt x="89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9" y="74"/>
                  <a:pt x="89" y="74"/>
                  <a:pt x="89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1" y="71"/>
                  <a:pt x="91" y="71"/>
                  <a:pt x="91" y="71"/>
                </a:cubicBezTo>
                <a:cubicBezTo>
                  <a:pt x="90" y="69"/>
                  <a:pt x="90" y="69"/>
                  <a:pt x="90" y="69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64"/>
                  <a:pt x="90" y="64"/>
                  <a:pt x="90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2" y="63"/>
                  <a:pt x="92" y="63"/>
                  <a:pt x="92" y="63"/>
                </a:cubicBezTo>
                <a:cubicBezTo>
                  <a:pt x="92" y="63"/>
                  <a:pt x="92" y="63"/>
                  <a:pt x="92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2"/>
                  <a:pt x="93" y="62"/>
                  <a:pt x="93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1"/>
                  <a:pt x="94" y="61"/>
                  <a:pt x="94" y="61"/>
                </a:cubicBezTo>
                <a:close/>
                <a:moveTo>
                  <a:pt x="33" y="44"/>
                </a:move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6"/>
                  <a:pt x="28" y="49"/>
                  <a:pt x="28" y="49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4" y="47"/>
                  <a:pt x="24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0" y="49"/>
                  <a:pt x="20" y="49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5"/>
                  <a:pt x="19" y="45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5" y="43"/>
                  <a:pt x="15" y="43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7" y="39"/>
                  <a:pt x="17" y="3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5" y="36"/>
                  <a:pt x="15" y="36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9" y="34"/>
                  <a:pt x="19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1"/>
                  <a:pt x="21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5" y="32"/>
                  <a:pt x="25" y="32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8" y="31"/>
                  <a:pt x="28" y="31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5"/>
                  <a:pt x="30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3" y="36"/>
                  <a:pt x="33" y="3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2" y="40"/>
                  <a:pt x="32" y="40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3" y="44"/>
                  <a:pt x="33" y="44"/>
                </a:cubicBezTo>
                <a:close/>
                <a:moveTo>
                  <a:pt x="73" y="32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67" y="35"/>
                  <a:pt x="67" y="35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9" y="43"/>
                  <a:pt x="68" y="43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46"/>
                  <a:pt x="59" y="44"/>
                  <a:pt x="59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5"/>
                  <a:pt x="55" y="50"/>
                  <a:pt x="54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49" y="50"/>
                  <a:pt x="47" y="45"/>
                  <a:pt x="47" y="45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39" y="46"/>
                  <a:pt x="39" y="46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5"/>
                  <a:pt x="31" y="32"/>
                  <a:pt x="31" y="32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7" y="25"/>
                  <a:pt x="37" y="25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36" y="17"/>
                  <a:pt x="36" y="17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5" y="16"/>
                  <a:pt x="45" y="16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50" y="10"/>
                  <a:pt x="50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7" y="15"/>
                  <a:pt x="57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16"/>
                  <a:pt x="65" y="14"/>
                  <a:pt x="65" y="14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8"/>
                  <a:pt x="66" y="23"/>
                  <a:pt x="66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73" y="28"/>
                  <a:pt x="73" y="28"/>
                </a:cubicBezTo>
                <a:cubicBezTo>
                  <a:pt x="73" y="32"/>
                  <a:pt x="73" y="32"/>
                  <a:pt x="73" y="3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562A7A-6DDF-028A-129F-A4A13F068749}"/>
              </a:ext>
            </a:extLst>
          </p:cNvPr>
          <p:cNvSpPr/>
          <p:nvPr/>
        </p:nvSpPr>
        <p:spPr>
          <a:xfrm>
            <a:off x="2484880" y="3805945"/>
            <a:ext cx="995964" cy="995964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0790D8B-EEC4-95DE-54B6-3083359C3FE8}"/>
              </a:ext>
            </a:extLst>
          </p:cNvPr>
          <p:cNvSpPr>
            <a:spLocks noEditPoints="1"/>
          </p:cNvSpPr>
          <p:nvPr/>
        </p:nvSpPr>
        <p:spPr bwMode="auto">
          <a:xfrm>
            <a:off x="2690127" y="4038889"/>
            <a:ext cx="585471" cy="530076"/>
          </a:xfrm>
          <a:custGeom>
            <a:avLst/>
            <a:gdLst>
              <a:gd name="T0" fmla="*/ 70 w 288"/>
              <a:gd name="T1" fmla="*/ 96 h 260"/>
              <a:gd name="T2" fmla="*/ 70 w 288"/>
              <a:gd name="T3" fmla="*/ 76 h 260"/>
              <a:gd name="T4" fmla="*/ 70 w 288"/>
              <a:gd name="T5" fmla="*/ 72 h 260"/>
              <a:gd name="T6" fmla="*/ 139 w 288"/>
              <a:gd name="T7" fmla="*/ 53 h 260"/>
              <a:gd name="T8" fmla="*/ 40 w 288"/>
              <a:gd name="T9" fmla="*/ 52 h 260"/>
              <a:gd name="T10" fmla="*/ 47 w 288"/>
              <a:gd name="T11" fmla="*/ 58 h 260"/>
              <a:gd name="T12" fmla="*/ 59 w 288"/>
              <a:gd name="T13" fmla="*/ 54 h 260"/>
              <a:gd name="T14" fmla="*/ 70 w 288"/>
              <a:gd name="T15" fmla="*/ 101 h 260"/>
              <a:gd name="T16" fmla="*/ 70 w 288"/>
              <a:gd name="T17" fmla="*/ 122 h 260"/>
              <a:gd name="T18" fmla="*/ 70 w 288"/>
              <a:gd name="T19" fmla="*/ 101 h 260"/>
              <a:gd name="T20" fmla="*/ 0 w 288"/>
              <a:gd name="T21" fmla="*/ 128 h 260"/>
              <a:gd name="T22" fmla="*/ 139 w 288"/>
              <a:gd name="T23" fmla="*/ 108 h 260"/>
              <a:gd name="T24" fmla="*/ 0 w 288"/>
              <a:gd name="T25" fmla="*/ 133 h 260"/>
              <a:gd name="T26" fmla="*/ 139 w 288"/>
              <a:gd name="T27" fmla="*/ 154 h 260"/>
              <a:gd name="T28" fmla="*/ 70 w 288"/>
              <a:gd name="T29" fmla="*/ 177 h 260"/>
              <a:gd name="T30" fmla="*/ 70 w 288"/>
              <a:gd name="T31" fmla="*/ 197 h 260"/>
              <a:gd name="T32" fmla="*/ 70 w 288"/>
              <a:gd name="T33" fmla="*/ 177 h 260"/>
              <a:gd name="T34" fmla="*/ 0 w 288"/>
              <a:gd name="T35" fmla="*/ 203 h 260"/>
              <a:gd name="T36" fmla="*/ 139 w 288"/>
              <a:gd name="T37" fmla="*/ 183 h 260"/>
              <a:gd name="T38" fmla="*/ 150 w 288"/>
              <a:gd name="T39" fmla="*/ 58 h 260"/>
              <a:gd name="T40" fmla="*/ 258 w 288"/>
              <a:gd name="T41" fmla="*/ 43 h 260"/>
              <a:gd name="T42" fmla="*/ 118 w 288"/>
              <a:gd name="T43" fmla="*/ 23 h 260"/>
              <a:gd name="T44" fmla="*/ 149 w 288"/>
              <a:gd name="T45" fmla="*/ 58 h 260"/>
              <a:gd name="T46" fmla="*/ 258 w 288"/>
              <a:gd name="T47" fmla="*/ 19 h 260"/>
              <a:gd name="T48" fmla="*/ 155 w 288"/>
              <a:gd name="T49" fmla="*/ 20 h 260"/>
              <a:gd name="T50" fmla="*/ 216 w 288"/>
              <a:gd name="T51" fmla="*/ 20 h 260"/>
              <a:gd name="T52" fmla="*/ 200 w 288"/>
              <a:gd name="T53" fmla="*/ 13 h 260"/>
              <a:gd name="T54" fmla="*/ 157 w 288"/>
              <a:gd name="T55" fmla="*/ 15 h 260"/>
              <a:gd name="T56" fmla="*/ 258 w 288"/>
              <a:gd name="T57" fmla="*/ 68 h 260"/>
              <a:gd name="T58" fmla="*/ 150 w 288"/>
              <a:gd name="T59" fmla="*/ 64 h 260"/>
              <a:gd name="T60" fmla="*/ 150 w 288"/>
              <a:gd name="T61" fmla="*/ 84 h 260"/>
              <a:gd name="T62" fmla="*/ 150 w 288"/>
              <a:gd name="T63" fmla="*/ 109 h 260"/>
              <a:gd name="T64" fmla="*/ 258 w 288"/>
              <a:gd name="T65" fmla="*/ 94 h 260"/>
              <a:gd name="T66" fmla="*/ 150 w 288"/>
              <a:gd name="T67" fmla="*/ 90 h 260"/>
              <a:gd name="T68" fmla="*/ 150 w 288"/>
              <a:gd name="T69" fmla="*/ 109 h 260"/>
              <a:gd name="T70" fmla="*/ 229 w 288"/>
              <a:gd name="T71" fmla="*/ 114 h 260"/>
              <a:gd name="T72" fmla="*/ 177 w 288"/>
              <a:gd name="T73" fmla="*/ 118 h 260"/>
              <a:gd name="T74" fmla="*/ 218 w 288"/>
              <a:gd name="T75" fmla="*/ 164 h 260"/>
              <a:gd name="T76" fmla="*/ 218 w 288"/>
              <a:gd name="T77" fmla="*/ 184 h 260"/>
              <a:gd name="T78" fmla="*/ 218 w 288"/>
              <a:gd name="T79" fmla="*/ 164 h 260"/>
              <a:gd name="T80" fmla="*/ 218 w 288"/>
              <a:gd name="T81" fmla="*/ 160 h 260"/>
              <a:gd name="T82" fmla="*/ 229 w 288"/>
              <a:gd name="T83" fmla="*/ 140 h 260"/>
              <a:gd name="T84" fmla="*/ 246 w 288"/>
              <a:gd name="T85" fmla="*/ 146 h 260"/>
              <a:gd name="T86" fmla="*/ 241 w 288"/>
              <a:gd name="T87" fmla="*/ 137 h 260"/>
              <a:gd name="T88" fmla="*/ 229 w 288"/>
              <a:gd name="T89" fmla="*/ 137 h 260"/>
              <a:gd name="T90" fmla="*/ 149 w 288"/>
              <a:gd name="T91" fmla="*/ 170 h 260"/>
              <a:gd name="T92" fmla="*/ 288 w 288"/>
              <a:gd name="T93" fmla="*/ 190 h 260"/>
              <a:gd name="T94" fmla="*/ 218 w 288"/>
              <a:gd name="T95" fmla="*/ 215 h 260"/>
              <a:gd name="T96" fmla="*/ 218 w 288"/>
              <a:gd name="T97" fmla="*/ 235 h 260"/>
              <a:gd name="T98" fmla="*/ 218 w 288"/>
              <a:gd name="T99" fmla="*/ 215 h 260"/>
              <a:gd name="T100" fmla="*/ 149 w 288"/>
              <a:gd name="T101" fmla="*/ 241 h 260"/>
              <a:gd name="T102" fmla="*/ 288 w 288"/>
              <a:gd name="T103" fmla="*/ 221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8" h="260">
                <a:moveTo>
                  <a:pt x="139" y="57"/>
                </a:moveTo>
                <a:cubicBezTo>
                  <a:pt x="139" y="77"/>
                  <a:pt x="139" y="77"/>
                  <a:pt x="139" y="77"/>
                </a:cubicBezTo>
                <a:cubicBezTo>
                  <a:pt x="139" y="88"/>
                  <a:pt x="108" y="96"/>
                  <a:pt x="70" y="96"/>
                </a:cubicBezTo>
                <a:cubicBezTo>
                  <a:pt x="31" y="96"/>
                  <a:pt x="0" y="88"/>
                  <a:pt x="0" y="7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7"/>
                  <a:pt x="31" y="76"/>
                  <a:pt x="70" y="76"/>
                </a:cubicBezTo>
                <a:cubicBezTo>
                  <a:pt x="108" y="76"/>
                  <a:pt x="139" y="67"/>
                  <a:pt x="139" y="57"/>
                </a:cubicBezTo>
                <a:close/>
                <a:moveTo>
                  <a:pt x="139" y="53"/>
                </a:moveTo>
                <a:cubicBezTo>
                  <a:pt x="139" y="64"/>
                  <a:pt x="108" y="72"/>
                  <a:pt x="70" y="72"/>
                </a:cubicBezTo>
                <a:cubicBezTo>
                  <a:pt x="31" y="72"/>
                  <a:pt x="0" y="64"/>
                  <a:pt x="0" y="53"/>
                </a:cubicBezTo>
                <a:cubicBezTo>
                  <a:pt x="0" y="43"/>
                  <a:pt x="31" y="34"/>
                  <a:pt x="70" y="34"/>
                </a:cubicBezTo>
                <a:cubicBezTo>
                  <a:pt x="108" y="34"/>
                  <a:pt x="139" y="43"/>
                  <a:pt x="139" y="53"/>
                </a:cubicBezTo>
                <a:close/>
                <a:moveTo>
                  <a:pt x="103" y="52"/>
                </a:moveTo>
                <a:cubicBezTo>
                  <a:pt x="42" y="48"/>
                  <a:pt x="42" y="48"/>
                  <a:pt x="42" y="48"/>
                </a:cubicBezTo>
                <a:cubicBezTo>
                  <a:pt x="40" y="52"/>
                  <a:pt x="40" y="52"/>
                  <a:pt x="40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5" y="52"/>
                  <a:pt x="49" y="53"/>
                  <a:pt x="47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9" y="57"/>
                  <a:pt x="59" y="57"/>
                  <a:pt x="59" y="57"/>
                </a:cubicBezTo>
                <a:cubicBezTo>
                  <a:pt x="60" y="56"/>
                  <a:pt x="60" y="55"/>
                  <a:pt x="59" y="54"/>
                </a:cubicBezTo>
                <a:cubicBezTo>
                  <a:pt x="101" y="56"/>
                  <a:pt x="101" y="56"/>
                  <a:pt x="101" y="56"/>
                </a:cubicBezTo>
                <a:lnTo>
                  <a:pt x="103" y="52"/>
                </a:lnTo>
                <a:close/>
                <a:moveTo>
                  <a:pt x="70" y="101"/>
                </a:moveTo>
                <a:cubicBezTo>
                  <a:pt x="31" y="101"/>
                  <a:pt x="0" y="93"/>
                  <a:pt x="0" y="82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3"/>
                  <a:pt x="31" y="122"/>
                  <a:pt x="70" y="122"/>
                </a:cubicBezTo>
                <a:cubicBezTo>
                  <a:pt x="108" y="122"/>
                  <a:pt x="139" y="113"/>
                  <a:pt x="139" y="103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93"/>
                  <a:pt x="108" y="101"/>
                  <a:pt x="70" y="101"/>
                </a:cubicBezTo>
                <a:close/>
                <a:moveTo>
                  <a:pt x="70" y="127"/>
                </a:moveTo>
                <a:cubicBezTo>
                  <a:pt x="31" y="127"/>
                  <a:pt x="0" y="119"/>
                  <a:pt x="0" y="10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9"/>
                  <a:pt x="31" y="147"/>
                  <a:pt x="70" y="147"/>
                </a:cubicBezTo>
                <a:cubicBezTo>
                  <a:pt x="108" y="147"/>
                  <a:pt x="139" y="139"/>
                  <a:pt x="139" y="128"/>
                </a:cubicBezTo>
                <a:cubicBezTo>
                  <a:pt x="139" y="108"/>
                  <a:pt x="139" y="108"/>
                  <a:pt x="139" y="108"/>
                </a:cubicBezTo>
                <a:cubicBezTo>
                  <a:pt x="139" y="119"/>
                  <a:pt x="108" y="127"/>
                  <a:pt x="70" y="127"/>
                </a:cubicBezTo>
                <a:close/>
                <a:moveTo>
                  <a:pt x="70" y="152"/>
                </a:moveTo>
                <a:cubicBezTo>
                  <a:pt x="31" y="152"/>
                  <a:pt x="0" y="144"/>
                  <a:pt x="0" y="13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4"/>
                  <a:pt x="31" y="173"/>
                  <a:pt x="70" y="173"/>
                </a:cubicBezTo>
                <a:cubicBezTo>
                  <a:pt x="108" y="173"/>
                  <a:pt x="139" y="164"/>
                  <a:pt x="139" y="154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44"/>
                  <a:pt x="108" y="152"/>
                  <a:pt x="70" y="152"/>
                </a:cubicBezTo>
                <a:close/>
                <a:moveTo>
                  <a:pt x="70" y="177"/>
                </a:moveTo>
                <a:cubicBezTo>
                  <a:pt x="31" y="177"/>
                  <a:pt x="0" y="169"/>
                  <a:pt x="0" y="15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9"/>
                  <a:pt x="31" y="197"/>
                  <a:pt x="70" y="197"/>
                </a:cubicBezTo>
                <a:cubicBezTo>
                  <a:pt x="108" y="197"/>
                  <a:pt x="139" y="189"/>
                  <a:pt x="139" y="178"/>
                </a:cubicBezTo>
                <a:cubicBezTo>
                  <a:pt x="139" y="158"/>
                  <a:pt x="139" y="158"/>
                  <a:pt x="139" y="158"/>
                </a:cubicBezTo>
                <a:cubicBezTo>
                  <a:pt x="139" y="169"/>
                  <a:pt x="108" y="177"/>
                  <a:pt x="70" y="177"/>
                </a:cubicBezTo>
                <a:close/>
                <a:moveTo>
                  <a:pt x="70" y="202"/>
                </a:moveTo>
                <a:cubicBezTo>
                  <a:pt x="31" y="202"/>
                  <a:pt x="0" y="193"/>
                  <a:pt x="0" y="18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14"/>
                  <a:pt x="31" y="222"/>
                  <a:pt x="70" y="222"/>
                </a:cubicBezTo>
                <a:cubicBezTo>
                  <a:pt x="108" y="222"/>
                  <a:pt x="139" y="214"/>
                  <a:pt x="139" y="203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39" y="193"/>
                  <a:pt x="108" y="202"/>
                  <a:pt x="70" y="202"/>
                </a:cubicBezTo>
                <a:close/>
                <a:moveTo>
                  <a:pt x="149" y="58"/>
                </a:moveTo>
                <a:cubicBezTo>
                  <a:pt x="150" y="58"/>
                  <a:pt x="150" y="58"/>
                  <a:pt x="150" y="58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61" y="61"/>
                  <a:pt x="174" y="62"/>
                  <a:pt x="188" y="62"/>
                </a:cubicBezTo>
                <a:cubicBezTo>
                  <a:pt x="227" y="62"/>
                  <a:pt x="258" y="53"/>
                  <a:pt x="258" y="43"/>
                </a:cubicBezTo>
                <a:cubicBezTo>
                  <a:pt x="258" y="23"/>
                  <a:pt x="258" y="23"/>
                  <a:pt x="258" y="23"/>
                </a:cubicBezTo>
                <a:cubicBezTo>
                  <a:pt x="258" y="33"/>
                  <a:pt x="227" y="42"/>
                  <a:pt x="188" y="42"/>
                </a:cubicBezTo>
                <a:cubicBezTo>
                  <a:pt x="150" y="42"/>
                  <a:pt x="118" y="33"/>
                  <a:pt x="118" y="23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5" y="34"/>
                  <a:pt x="150" y="41"/>
                  <a:pt x="150" y="54"/>
                </a:cubicBezTo>
                <a:cubicBezTo>
                  <a:pt x="150" y="56"/>
                  <a:pt x="149" y="57"/>
                  <a:pt x="149" y="58"/>
                </a:cubicBezTo>
                <a:close/>
                <a:moveTo>
                  <a:pt x="118" y="19"/>
                </a:moveTo>
                <a:cubicBezTo>
                  <a:pt x="118" y="8"/>
                  <a:pt x="150" y="0"/>
                  <a:pt x="188" y="0"/>
                </a:cubicBezTo>
                <a:cubicBezTo>
                  <a:pt x="227" y="0"/>
                  <a:pt x="258" y="8"/>
                  <a:pt x="258" y="19"/>
                </a:cubicBezTo>
                <a:cubicBezTo>
                  <a:pt x="258" y="29"/>
                  <a:pt x="227" y="38"/>
                  <a:pt x="188" y="38"/>
                </a:cubicBezTo>
                <a:cubicBezTo>
                  <a:pt x="150" y="38"/>
                  <a:pt x="118" y="29"/>
                  <a:pt x="118" y="19"/>
                </a:cubicBezTo>
                <a:close/>
                <a:moveTo>
                  <a:pt x="155" y="20"/>
                </a:moveTo>
                <a:cubicBezTo>
                  <a:pt x="216" y="24"/>
                  <a:pt x="216" y="24"/>
                  <a:pt x="216" y="24"/>
                </a:cubicBezTo>
                <a:cubicBezTo>
                  <a:pt x="218" y="20"/>
                  <a:pt x="218" y="20"/>
                  <a:pt x="218" y="20"/>
                </a:cubicBezTo>
                <a:cubicBezTo>
                  <a:pt x="216" y="20"/>
                  <a:pt x="216" y="20"/>
                  <a:pt x="216" y="20"/>
                </a:cubicBezTo>
                <a:cubicBezTo>
                  <a:pt x="213" y="20"/>
                  <a:pt x="209" y="19"/>
                  <a:pt x="210" y="15"/>
                </a:cubicBezTo>
                <a:cubicBezTo>
                  <a:pt x="211" y="14"/>
                  <a:pt x="211" y="14"/>
                  <a:pt x="211" y="14"/>
                </a:cubicBezTo>
                <a:cubicBezTo>
                  <a:pt x="200" y="13"/>
                  <a:pt x="200" y="13"/>
                  <a:pt x="200" y="13"/>
                </a:cubicBezTo>
                <a:cubicBezTo>
                  <a:pt x="199" y="15"/>
                  <a:pt x="199" y="15"/>
                  <a:pt x="199" y="15"/>
                </a:cubicBezTo>
                <a:cubicBezTo>
                  <a:pt x="198" y="16"/>
                  <a:pt x="198" y="17"/>
                  <a:pt x="198" y="18"/>
                </a:cubicBezTo>
                <a:cubicBezTo>
                  <a:pt x="157" y="15"/>
                  <a:pt x="157" y="15"/>
                  <a:pt x="157" y="15"/>
                </a:cubicBezTo>
                <a:lnTo>
                  <a:pt x="155" y="20"/>
                </a:lnTo>
                <a:close/>
                <a:moveTo>
                  <a:pt x="188" y="87"/>
                </a:moveTo>
                <a:cubicBezTo>
                  <a:pt x="227" y="87"/>
                  <a:pt x="258" y="79"/>
                  <a:pt x="258" y="68"/>
                </a:cubicBezTo>
                <a:cubicBezTo>
                  <a:pt x="258" y="48"/>
                  <a:pt x="258" y="48"/>
                  <a:pt x="258" y="48"/>
                </a:cubicBezTo>
                <a:cubicBezTo>
                  <a:pt x="258" y="59"/>
                  <a:pt x="227" y="67"/>
                  <a:pt x="188" y="67"/>
                </a:cubicBezTo>
                <a:cubicBezTo>
                  <a:pt x="174" y="67"/>
                  <a:pt x="161" y="66"/>
                  <a:pt x="150" y="64"/>
                </a:cubicBezTo>
                <a:cubicBezTo>
                  <a:pt x="150" y="79"/>
                  <a:pt x="150" y="79"/>
                  <a:pt x="150" y="79"/>
                </a:cubicBezTo>
                <a:cubicBezTo>
                  <a:pt x="150" y="80"/>
                  <a:pt x="149" y="82"/>
                  <a:pt x="149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61" y="86"/>
                  <a:pt x="174" y="87"/>
                  <a:pt x="188" y="87"/>
                </a:cubicBezTo>
                <a:close/>
                <a:moveTo>
                  <a:pt x="150" y="109"/>
                </a:moveTo>
                <a:cubicBezTo>
                  <a:pt x="150" y="110"/>
                  <a:pt x="150" y="110"/>
                  <a:pt x="150" y="110"/>
                </a:cubicBezTo>
                <a:cubicBezTo>
                  <a:pt x="161" y="112"/>
                  <a:pt x="174" y="113"/>
                  <a:pt x="188" y="113"/>
                </a:cubicBezTo>
                <a:cubicBezTo>
                  <a:pt x="227" y="113"/>
                  <a:pt x="258" y="105"/>
                  <a:pt x="258" y="9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58" y="84"/>
                  <a:pt x="227" y="93"/>
                  <a:pt x="188" y="93"/>
                </a:cubicBezTo>
                <a:cubicBezTo>
                  <a:pt x="174" y="93"/>
                  <a:pt x="161" y="92"/>
                  <a:pt x="150" y="90"/>
                </a:cubicBezTo>
                <a:cubicBezTo>
                  <a:pt x="150" y="104"/>
                  <a:pt x="150" y="104"/>
                  <a:pt x="150" y="104"/>
                </a:cubicBezTo>
                <a:cubicBezTo>
                  <a:pt x="150" y="106"/>
                  <a:pt x="149" y="108"/>
                  <a:pt x="149" y="109"/>
                </a:cubicBezTo>
                <a:lnTo>
                  <a:pt x="150" y="109"/>
                </a:lnTo>
                <a:close/>
                <a:moveTo>
                  <a:pt x="258" y="117"/>
                </a:moveTo>
                <a:cubicBezTo>
                  <a:pt x="258" y="99"/>
                  <a:pt x="258" y="99"/>
                  <a:pt x="258" y="99"/>
                </a:cubicBezTo>
                <a:cubicBezTo>
                  <a:pt x="258" y="105"/>
                  <a:pt x="247" y="111"/>
                  <a:pt x="229" y="114"/>
                </a:cubicBezTo>
                <a:cubicBezTo>
                  <a:pt x="237" y="115"/>
                  <a:pt x="247" y="115"/>
                  <a:pt x="258" y="117"/>
                </a:cubicBezTo>
                <a:close/>
                <a:moveTo>
                  <a:pt x="150" y="127"/>
                </a:moveTo>
                <a:cubicBezTo>
                  <a:pt x="156" y="123"/>
                  <a:pt x="166" y="120"/>
                  <a:pt x="177" y="118"/>
                </a:cubicBezTo>
                <a:cubicBezTo>
                  <a:pt x="167" y="117"/>
                  <a:pt x="158" y="116"/>
                  <a:pt x="150" y="115"/>
                </a:cubicBezTo>
                <a:lnTo>
                  <a:pt x="150" y="127"/>
                </a:lnTo>
                <a:close/>
                <a:moveTo>
                  <a:pt x="218" y="164"/>
                </a:moveTo>
                <a:cubicBezTo>
                  <a:pt x="180" y="164"/>
                  <a:pt x="149" y="155"/>
                  <a:pt x="149" y="145"/>
                </a:cubicBezTo>
                <a:cubicBezTo>
                  <a:pt x="149" y="165"/>
                  <a:pt x="149" y="165"/>
                  <a:pt x="149" y="165"/>
                </a:cubicBezTo>
                <a:cubicBezTo>
                  <a:pt x="149" y="175"/>
                  <a:pt x="180" y="184"/>
                  <a:pt x="218" y="184"/>
                </a:cubicBezTo>
                <a:cubicBezTo>
                  <a:pt x="257" y="184"/>
                  <a:pt x="288" y="175"/>
                  <a:pt x="288" y="16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55"/>
                  <a:pt x="257" y="164"/>
                  <a:pt x="218" y="164"/>
                </a:cubicBezTo>
                <a:close/>
                <a:moveTo>
                  <a:pt x="218" y="122"/>
                </a:moveTo>
                <a:cubicBezTo>
                  <a:pt x="257" y="122"/>
                  <a:pt x="288" y="130"/>
                  <a:pt x="288" y="141"/>
                </a:cubicBezTo>
                <a:cubicBezTo>
                  <a:pt x="288" y="151"/>
                  <a:pt x="257" y="160"/>
                  <a:pt x="218" y="160"/>
                </a:cubicBezTo>
                <a:cubicBezTo>
                  <a:pt x="180" y="160"/>
                  <a:pt x="149" y="151"/>
                  <a:pt x="149" y="141"/>
                </a:cubicBezTo>
                <a:cubicBezTo>
                  <a:pt x="149" y="130"/>
                  <a:pt x="180" y="122"/>
                  <a:pt x="218" y="122"/>
                </a:cubicBezTo>
                <a:close/>
                <a:moveTo>
                  <a:pt x="229" y="140"/>
                </a:moveTo>
                <a:cubicBezTo>
                  <a:pt x="187" y="137"/>
                  <a:pt x="187" y="137"/>
                  <a:pt x="187" y="137"/>
                </a:cubicBezTo>
                <a:cubicBezTo>
                  <a:pt x="185" y="142"/>
                  <a:pt x="185" y="142"/>
                  <a:pt x="185" y="142"/>
                </a:cubicBezTo>
                <a:cubicBezTo>
                  <a:pt x="246" y="146"/>
                  <a:pt x="246" y="146"/>
                  <a:pt x="246" y="146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6" y="142"/>
                  <a:pt x="246" y="142"/>
                  <a:pt x="246" y="142"/>
                </a:cubicBezTo>
                <a:cubicBezTo>
                  <a:pt x="243" y="142"/>
                  <a:pt x="239" y="141"/>
                  <a:pt x="241" y="137"/>
                </a:cubicBezTo>
                <a:cubicBezTo>
                  <a:pt x="241" y="136"/>
                  <a:pt x="241" y="136"/>
                  <a:pt x="241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7"/>
                  <a:pt x="229" y="137"/>
                  <a:pt x="229" y="137"/>
                </a:cubicBezTo>
                <a:cubicBezTo>
                  <a:pt x="229" y="138"/>
                  <a:pt x="228" y="139"/>
                  <a:pt x="229" y="140"/>
                </a:cubicBezTo>
                <a:close/>
                <a:moveTo>
                  <a:pt x="218" y="189"/>
                </a:moveTo>
                <a:cubicBezTo>
                  <a:pt x="180" y="189"/>
                  <a:pt x="149" y="181"/>
                  <a:pt x="149" y="170"/>
                </a:cubicBezTo>
                <a:cubicBezTo>
                  <a:pt x="149" y="190"/>
                  <a:pt x="149" y="190"/>
                  <a:pt x="149" y="190"/>
                </a:cubicBezTo>
                <a:cubicBezTo>
                  <a:pt x="149" y="201"/>
                  <a:pt x="180" y="209"/>
                  <a:pt x="218" y="209"/>
                </a:cubicBezTo>
                <a:cubicBezTo>
                  <a:pt x="257" y="209"/>
                  <a:pt x="288" y="201"/>
                  <a:pt x="288" y="19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88" y="181"/>
                  <a:pt x="257" y="189"/>
                  <a:pt x="218" y="189"/>
                </a:cubicBezTo>
                <a:close/>
                <a:moveTo>
                  <a:pt x="218" y="215"/>
                </a:moveTo>
                <a:cubicBezTo>
                  <a:pt x="180" y="215"/>
                  <a:pt x="149" y="206"/>
                  <a:pt x="149" y="196"/>
                </a:cubicBezTo>
                <a:cubicBezTo>
                  <a:pt x="149" y="216"/>
                  <a:pt x="149" y="216"/>
                  <a:pt x="149" y="216"/>
                </a:cubicBezTo>
                <a:cubicBezTo>
                  <a:pt x="149" y="227"/>
                  <a:pt x="180" y="235"/>
                  <a:pt x="218" y="235"/>
                </a:cubicBezTo>
                <a:cubicBezTo>
                  <a:pt x="257" y="235"/>
                  <a:pt x="288" y="227"/>
                  <a:pt x="288" y="216"/>
                </a:cubicBezTo>
                <a:cubicBezTo>
                  <a:pt x="288" y="196"/>
                  <a:pt x="288" y="196"/>
                  <a:pt x="288" y="196"/>
                </a:cubicBezTo>
                <a:cubicBezTo>
                  <a:pt x="288" y="206"/>
                  <a:pt x="257" y="215"/>
                  <a:pt x="218" y="215"/>
                </a:cubicBezTo>
                <a:close/>
                <a:moveTo>
                  <a:pt x="218" y="240"/>
                </a:moveTo>
                <a:cubicBezTo>
                  <a:pt x="180" y="240"/>
                  <a:pt x="149" y="231"/>
                  <a:pt x="149" y="221"/>
                </a:cubicBezTo>
                <a:cubicBezTo>
                  <a:pt x="149" y="241"/>
                  <a:pt x="149" y="241"/>
                  <a:pt x="149" y="241"/>
                </a:cubicBezTo>
                <a:cubicBezTo>
                  <a:pt x="149" y="252"/>
                  <a:pt x="180" y="260"/>
                  <a:pt x="218" y="260"/>
                </a:cubicBezTo>
                <a:cubicBezTo>
                  <a:pt x="257" y="260"/>
                  <a:pt x="288" y="252"/>
                  <a:pt x="288" y="241"/>
                </a:cubicBezTo>
                <a:cubicBezTo>
                  <a:pt x="288" y="221"/>
                  <a:pt x="288" y="221"/>
                  <a:pt x="288" y="221"/>
                </a:cubicBezTo>
                <a:cubicBezTo>
                  <a:pt x="288" y="231"/>
                  <a:pt x="257" y="240"/>
                  <a:pt x="218" y="24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0FB105A-46D6-D623-38BD-7BB426C46CF2}"/>
              </a:ext>
            </a:extLst>
          </p:cNvPr>
          <p:cNvSpPr/>
          <p:nvPr/>
        </p:nvSpPr>
        <p:spPr>
          <a:xfrm>
            <a:off x="5156224" y="1407103"/>
            <a:ext cx="995964" cy="995964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7" name="组合 16" descr="D:\51PPT模板网\51pptmoban.com\图片001.jpg">
            <a:extLst>
              <a:ext uri="{FF2B5EF4-FFF2-40B4-BE49-F238E27FC236}">
                <a16:creationId xmlns:a16="http://schemas.microsoft.com/office/drawing/2014/main" id="{654EA43B-0767-1045-19F7-64E8D5F569C0}"/>
              </a:ext>
            </a:extLst>
          </p:cNvPr>
          <p:cNvGrpSpPr/>
          <p:nvPr/>
        </p:nvGrpSpPr>
        <p:grpSpPr>
          <a:xfrm>
            <a:off x="5378993" y="1673651"/>
            <a:ext cx="615529" cy="429355"/>
            <a:chOff x="-60285" y="3175"/>
            <a:chExt cx="1354138" cy="944563"/>
          </a:xfrm>
          <a:solidFill>
            <a:schemeClr val="bg2"/>
          </a:solidFill>
        </p:grpSpPr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5C7C7982-99D6-4E26-86F5-652046F446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2803" y="3175"/>
              <a:ext cx="1255713" cy="804863"/>
            </a:xfrm>
            <a:custGeom>
              <a:avLst/>
              <a:gdLst>
                <a:gd name="T0" fmla="*/ 16 w 332"/>
                <a:gd name="T1" fmla="*/ 212 h 212"/>
                <a:gd name="T2" fmla="*/ 316 w 332"/>
                <a:gd name="T3" fmla="*/ 212 h 212"/>
                <a:gd name="T4" fmla="*/ 332 w 332"/>
                <a:gd name="T5" fmla="*/ 196 h 212"/>
                <a:gd name="T6" fmla="*/ 332 w 332"/>
                <a:gd name="T7" fmla="*/ 16 h 212"/>
                <a:gd name="T8" fmla="*/ 316 w 332"/>
                <a:gd name="T9" fmla="*/ 0 h 212"/>
                <a:gd name="T10" fmla="*/ 24 w 332"/>
                <a:gd name="T11" fmla="*/ 0 h 212"/>
                <a:gd name="T12" fmla="*/ 0 w 332"/>
                <a:gd name="T13" fmla="*/ 16 h 212"/>
                <a:gd name="T14" fmla="*/ 0 w 332"/>
                <a:gd name="T15" fmla="*/ 196 h 212"/>
                <a:gd name="T16" fmla="*/ 16 w 332"/>
                <a:gd name="T17" fmla="*/ 212 h 212"/>
                <a:gd name="T18" fmla="*/ 22 w 332"/>
                <a:gd name="T19" fmla="*/ 23 h 212"/>
                <a:gd name="T20" fmla="*/ 24 w 332"/>
                <a:gd name="T21" fmla="*/ 22 h 212"/>
                <a:gd name="T22" fmla="*/ 310 w 332"/>
                <a:gd name="T23" fmla="*/ 22 h 212"/>
                <a:gd name="T24" fmla="*/ 310 w 332"/>
                <a:gd name="T25" fmla="*/ 190 h 212"/>
                <a:gd name="T26" fmla="*/ 22 w 332"/>
                <a:gd name="T27" fmla="*/ 190 h 212"/>
                <a:gd name="T28" fmla="*/ 22 w 332"/>
                <a:gd name="T29" fmla="*/ 2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" h="212">
                  <a:moveTo>
                    <a:pt x="16" y="212"/>
                  </a:moveTo>
                  <a:cubicBezTo>
                    <a:pt x="316" y="212"/>
                    <a:pt x="316" y="212"/>
                    <a:pt x="316" y="212"/>
                  </a:cubicBezTo>
                  <a:cubicBezTo>
                    <a:pt x="325" y="212"/>
                    <a:pt x="332" y="205"/>
                    <a:pt x="332" y="196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2" y="7"/>
                    <a:pt x="325" y="0"/>
                    <a:pt x="3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0" y="7"/>
                    <a:pt x="0" y="1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5"/>
                    <a:pt x="7" y="212"/>
                    <a:pt x="16" y="212"/>
                  </a:cubicBezTo>
                  <a:close/>
                  <a:moveTo>
                    <a:pt x="22" y="23"/>
                  </a:moveTo>
                  <a:cubicBezTo>
                    <a:pt x="23" y="22"/>
                    <a:pt x="24" y="22"/>
                    <a:pt x="24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0" y="190"/>
                    <a:pt x="310" y="190"/>
                    <a:pt x="310" y="190"/>
                  </a:cubicBezTo>
                  <a:cubicBezTo>
                    <a:pt x="22" y="190"/>
                    <a:pt x="22" y="190"/>
                    <a:pt x="22" y="190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14542FFC-EEE5-F2E5-9BFF-B7AFEE92A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70" y="249238"/>
              <a:ext cx="836614" cy="338137"/>
            </a:xfrm>
            <a:custGeom>
              <a:avLst/>
              <a:gdLst>
                <a:gd name="T0" fmla="*/ 221 w 221"/>
                <a:gd name="T1" fmla="*/ 9 h 89"/>
                <a:gd name="T2" fmla="*/ 220 w 221"/>
                <a:gd name="T3" fmla="*/ 7 h 89"/>
                <a:gd name="T4" fmla="*/ 220 w 221"/>
                <a:gd name="T5" fmla="*/ 5 h 89"/>
                <a:gd name="T6" fmla="*/ 218 w 221"/>
                <a:gd name="T7" fmla="*/ 3 h 89"/>
                <a:gd name="T8" fmla="*/ 217 w 221"/>
                <a:gd name="T9" fmla="*/ 2 h 89"/>
                <a:gd name="T10" fmla="*/ 212 w 221"/>
                <a:gd name="T11" fmla="*/ 0 h 89"/>
                <a:gd name="T12" fmla="*/ 209 w 221"/>
                <a:gd name="T13" fmla="*/ 0 h 89"/>
                <a:gd name="T14" fmla="*/ 208 w 221"/>
                <a:gd name="T15" fmla="*/ 0 h 89"/>
                <a:gd name="T16" fmla="*/ 185 w 221"/>
                <a:gd name="T17" fmla="*/ 4 h 89"/>
                <a:gd name="T18" fmla="*/ 184 w 221"/>
                <a:gd name="T19" fmla="*/ 4 h 89"/>
                <a:gd name="T20" fmla="*/ 182 w 221"/>
                <a:gd name="T21" fmla="*/ 5 h 89"/>
                <a:gd name="T22" fmla="*/ 180 w 221"/>
                <a:gd name="T23" fmla="*/ 6 h 89"/>
                <a:gd name="T24" fmla="*/ 179 w 221"/>
                <a:gd name="T25" fmla="*/ 7 h 89"/>
                <a:gd name="T26" fmla="*/ 178 w 221"/>
                <a:gd name="T27" fmla="*/ 9 h 89"/>
                <a:gd name="T28" fmla="*/ 177 w 221"/>
                <a:gd name="T29" fmla="*/ 10 h 89"/>
                <a:gd name="T30" fmla="*/ 176 w 221"/>
                <a:gd name="T31" fmla="*/ 12 h 89"/>
                <a:gd name="T32" fmla="*/ 176 w 221"/>
                <a:gd name="T33" fmla="*/ 15 h 89"/>
                <a:gd name="T34" fmla="*/ 176 w 221"/>
                <a:gd name="T35" fmla="*/ 16 h 89"/>
                <a:gd name="T36" fmla="*/ 177 w 221"/>
                <a:gd name="T37" fmla="*/ 18 h 89"/>
                <a:gd name="T38" fmla="*/ 177 w 221"/>
                <a:gd name="T39" fmla="*/ 20 h 89"/>
                <a:gd name="T40" fmla="*/ 178 w 221"/>
                <a:gd name="T41" fmla="*/ 21 h 89"/>
                <a:gd name="T42" fmla="*/ 124 w 221"/>
                <a:gd name="T43" fmla="*/ 64 h 89"/>
                <a:gd name="T44" fmla="*/ 77 w 221"/>
                <a:gd name="T45" fmla="*/ 30 h 89"/>
                <a:gd name="T46" fmla="*/ 75 w 221"/>
                <a:gd name="T47" fmla="*/ 29 h 89"/>
                <a:gd name="T48" fmla="*/ 73 w 221"/>
                <a:gd name="T49" fmla="*/ 28 h 89"/>
                <a:gd name="T50" fmla="*/ 71 w 221"/>
                <a:gd name="T51" fmla="*/ 28 h 89"/>
                <a:gd name="T52" fmla="*/ 69 w 221"/>
                <a:gd name="T53" fmla="*/ 28 h 89"/>
                <a:gd name="T54" fmla="*/ 67 w 221"/>
                <a:gd name="T55" fmla="*/ 29 h 89"/>
                <a:gd name="T56" fmla="*/ 65 w 221"/>
                <a:gd name="T57" fmla="*/ 30 h 89"/>
                <a:gd name="T58" fmla="*/ 6 w 221"/>
                <a:gd name="T59" fmla="*/ 68 h 89"/>
                <a:gd name="T60" fmla="*/ 12 w 221"/>
                <a:gd name="T61" fmla="*/ 89 h 89"/>
                <a:gd name="T62" fmla="*/ 71 w 221"/>
                <a:gd name="T63" fmla="*/ 52 h 89"/>
                <a:gd name="T64" fmla="*/ 120 w 221"/>
                <a:gd name="T65" fmla="*/ 87 h 89"/>
                <a:gd name="T66" fmla="*/ 122 w 221"/>
                <a:gd name="T67" fmla="*/ 88 h 89"/>
                <a:gd name="T68" fmla="*/ 125 w 221"/>
                <a:gd name="T69" fmla="*/ 89 h 89"/>
                <a:gd name="T70" fmla="*/ 125 w 221"/>
                <a:gd name="T71" fmla="*/ 89 h 89"/>
                <a:gd name="T72" fmla="*/ 127 w 221"/>
                <a:gd name="T73" fmla="*/ 88 h 89"/>
                <a:gd name="T74" fmla="*/ 130 w 221"/>
                <a:gd name="T75" fmla="*/ 87 h 89"/>
                <a:gd name="T76" fmla="*/ 192 w 221"/>
                <a:gd name="T77" fmla="*/ 39 h 89"/>
                <a:gd name="T78" fmla="*/ 193 w 221"/>
                <a:gd name="T79" fmla="*/ 41 h 89"/>
                <a:gd name="T80" fmla="*/ 196 w 221"/>
                <a:gd name="T81" fmla="*/ 42 h 89"/>
                <a:gd name="T82" fmla="*/ 197 w 221"/>
                <a:gd name="T83" fmla="*/ 43 h 89"/>
                <a:gd name="T84" fmla="*/ 200 w 221"/>
                <a:gd name="T85" fmla="*/ 43 h 89"/>
                <a:gd name="T86" fmla="*/ 200 w 221"/>
                <a:gd name="T87" fmla="*/ 43 h 89"/>
                <a:gd name="T88" fmla="*/ 203 w 221"/>
                <a:gd name="T89" fmla="*/ 43 h 89"/>
                <a:gd name="T90" fmla="*/ 206 w 221"/>
                <a:gd name="T91" fmla="*/ 41 h 89"/>
                <a:gd name="T92" fmla="*/ 208 w 221"/>
                <a:gd name="T93" fmla="*/ 40 h 89"/>
                <a:gd name="T94" fmla="*/ 210 w 221"/>
                <a:gd name="T95" fmla="*/ 37 h 89"/>
                <a:gd name="T96" fmla="*/ 220 w 221"/>
                <a:gd name="T97" fmla="*/ 16 h 89"/>
                <a:gd name="T98" fmla="*/ 220 w 221"/>
                <a:gd name="T99" fmla="*/ 16 h 89"/>
                <a:gd name="T100" fmla="*/ 221 w 221"/>
                <a:gd name="T101" fmla="*/ 14 h 89"/>
                <a:gd name="T102" fmla="*/ 221 w 221"/>
                <a:gd name="T103" fmla="*/ 1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1" h="89">
                  <a:moveTo>
                    <a:pt x="221" y="9"/>
                  </a:moveTo>
                  <a:cubicBezTo>
                    <a:pt x="221" y="9"/>
                    <a:pt x="221" y="9"/>
                    <a:pt x="221" y="9"/>
                  </a:cubicBezTo>
                  <a:cubicBezTo>
                    <a:pt x="221" y="9"/>
                    <a:pt x="221" y="9"/>
                    <a:pt x="221" y="9"/>
                  </a:cubicBezTo>
                  <a:cubicBezTo>
                    <a:pt x="221" y="9"/>
                    <a:pt x="221" y="8"/>
                    <a:pt x="220" y="7"/>
                  </a:cubicBezTo>
                  <a:cubicBezTo>
                    <a:pt x="220" y="7"/>
                    <a:pt x="220" y="7"/>
                    <a:pt x="220" y="6"/>
                  </a:cubicBezTo>
                  <a:cubicBezTo>
                    <a:pt x="220" y="6"/>
                    <a:pt x="220" y="6"/>
                    <a:pt x="220" y="5"/>
                  </a:cubicBezTo>
                  <a:cubicBezTo>
                    <a:pt x="219" y="5"/>
                    <a:pt x="219" y="5"/>
                    <a:pt x="219" y="4"/>
                  </a:cubicBezTo>
                  <a:cubicBezTo>
                    <a:pt x="219" y="4"/>
                    <a:pt x="219" y="4"/>
                    <a:pt x="218" y="3"/>
                  </a:cubicBezTo>
                  <a:cubicBezTo>
                    <a:pt x="218" y="3"/>
                    <a:pt x="218" y="3"/>
                    <a:pt x="217" y="3"/>
                  </a:cubicBezTo>
                  <a:cubicBezTo>
                    <a:pt x="217" y="3"/>
                    <a:pt x="217" y="2"/>
                    <a:pt x="217" y="2"/>
                  </a:cubicBezTo>
                  <a:cubicBezTo>
                    <a:pt x="215" y="1"/>
                    <a:pt x="214" y="1"/>
                    <a:pt x="213" y="0"/>
                  </a:cubicBezTo>
                  <a:cubicBezTo>
                    <a:pt x="213" y="0"/>
                    <a:pt x="212" y="0"/>
                    <a:pt x="212" y="0"/>
                  </a:cubicBezTo>
                  <a:cubicBezTo>
                    <a:pt x="212" y="0"/>
                    <a:pt x="211" y="0"/>
                    <a:pt x="211" y="0"/>
                  </a:cubicBezTo>
                  <a:cubicBezTo>
                    <a:pt x="210" y="0"/>
                    <a:pt x="209" y="0"/>
                    <a:pt x="209" y="0"/>
                  </a:cubicBezTo>
                  <a:cubicBezTo>
                    <a:pt x="209" y="0"/>
                    <a:pt x="209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4"/>
                    <a:pt x="184" y="4"/>
                    <a:pt x="184" y="4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6"/>
                    <a:pt x="181" y="6"/>
                    <a:pt x="180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0" y="6"/>
                    <a:pt x="179" y="7"/>
                    <a:pt x="179" y="7"/>
                  </a:cubicBezTo>
                  <a:cubicBezTo>
                    <a:pt x="179" y="7"/>
                    <a:pt x="179" y="7"/>
                    <a:pt x="178" y="8"/>
                  </a:cubicBezTo>
                  <a:cubicBezTo>
                    <a:pt x="178" y="8"/>
                    <a:pt x="178" y="8"/>
                    <a:pt x="178" y="9"/>
                  </a:cubicBezTo>
                  <a:cubicBezTo>
                    <a:pt x="178" y="9"/>
                    <a:pt x="177" y="9"/>
                    <a:pt x="177" y="9"/>
                  </a:cubicBezTo>
                  <a:cubicBezTo>
                    <a:pt x="177" y="10"/>
                    <a:pt x="177" y="10"/>
                    <a:pt x="177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76" y="14"/>
                    <a:pt x="176" y="14"/>
                    <a:pt x="176" y="15"/>
                  </a:cubicBezTo>
                  <a:cubicBezTo>
                    <a:pt x="176" y="15"/>
                    <a:pt x="176" y="15"/>
                    <a:pt x="176" y="1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16"/>
                    <a:pt x="176" y="17"/>
                    <a:pt x="176" y="17"/>
                  </a:cubicBezTo>
                  <a:cubicBezTo>
                    <a:pt x="176" y="17"/>
                    <a:pt x="176" y="17"/>
                    <a:pt x="177" y="18"/>
                  </a:cubicBezTo>
                  <a:cubicBezTo>
                    <a:pt x="177" y="18"/>
                    <a:pt x="177" y="18"/>
                    <a:pt x="177" y="19"/>
                  </a:cubicBezTo>
                  <a:cubicBezTo>
                    <a:pt x="177" y="19"/>
                    <a:pt x="177" y="19"/>
                    <a:pt x="177" y="20"/>
                  </a:cubicBezTo>
                  <a:cubicBezTo>
                    <a:pt x="177" y="20"/>
                    <a:pt x="178" y="20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6" y="29"/>
                  </a:cubicBezTo>
                  <a:cubicBezTo>
                    <a:pt x="76" y="29"/>
                    <a:pt x="76" y="29"/>
                    <a:pt x="75" y="29"/>
                  </a:cubicBezTo>
                  <a:cubicBezTo>
                    <a:pt x="75" y="29"/>
                    <a:pt x="75" y="29"/>
                    <a:pt x="74" y="29"/>
                  </a:cubicBezTo>
                  <a:cubicBezTo>
                    <a:pt x="74" y="29"/>
                    <a:pt x="74" y="28"/>
                    <a:pt x="73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8"/>
                    <a:pt x="72" y="28"/>
                    <a:pt x="71" y="28"/>
                  </a:cubicBezTo>
                  <a:cubicBezTo>
                    <a:pt x="71" y="28"/>
                    <a:pt x="71" y="28"/>
                    <a:pt x="70" y="28"/>
                  </a:cubicBezTo>
                  <a:cubicBezTo>
                    <a:pt x="70" y="28"/>
                    <a:pt x="70" y="28"/>
                    <a:pt x="69" y="28"/>
                  </a:cubicBezTo>
                  <a:cubicBezTo>
                    <a:pt x="69" y="28"/>
                    <a:pt x="69" y="28"/>
                    <a:pt x="68" y="28"/>
                  </a:cubicBezTo>
                  <a:cubicBezTo>
                    <a:pt x="68" y="29"/>
                    <a:pt x="67" y="29"/>
                    <a:pt x="67" y="29"/>
                  </a:cubicBezTo>
                  <a:cubicBezTo>
                    <a:pt x="67" y="29"/>
                    <a:pt x="67" y="29"/>
                    <a:pt x="66" y="29"/>
                  </a:cubicBezTo>
                  <a:cubicBezTo>
                    <a:pt x="66" y="29"/>
                    <a:pt x="66" y="30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" y="72"/>
                    <a:pt x="0" y="79"/>
                    <a:pt x="3" y="84"/>
                  </a:cubicBezTo>
                  <a:cubicBezTo>
                    <a:pt x="5" y="87"/>
                    <a:pt x="9" y="89"/>
                    <a:pt x="12" y="89"/>
                  </a:cubicBezTo>
                  <a:cubicBezTo>
                    <a:pt x="15" y="89"/>
                    <a:pt x="17" y="88"/>
                    <a:pt x="18" y="87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118" y="87"/>
                    <a:pt x="118" y="87"/>
                    <a:pt x="118" y="87"/>
                  </a:cubicBezTo>
                  <a:cubicBezTo>
                    <a:pt x="119" y="87"/>
                    <a:pt x="119" y="87"/>
                    <a:pt x="120" y="87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121" y="88"/>
                    <a:pt x="121" y="88"/>
                    <a:pt x="122" y="88"/>
                  </a:cubicBezTo>
                  <a:cubicBezTo>
                    <a:pt x="122" y="88"/>
                    <a:pt x="122" y="88"/>
                    <a:pt x="122" y="88"/>
                  </a:cubicBezTo>
                  <a:cubicBezTo>
                    <a:pt x="123" y="88"/>
                    <a:pt x="124" y="89"/>
                    <a:pt x="125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89"/>
                    <a:pt x="126" y="88"/>
                    <a:pt x="127" y="88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28" y="88"/>
                    <a:pt x="129" y="88"/>
                    <a:pt x="129" y="88"/>
                  </a:cubicBezTo>
                  <a:cubicBezTo>
                    <a:pt x="129" y="87"/>
                    <a:pt x="129" y="87"/>
                    <a:pt x="130" y="87"/>
                  </a:cubicBezTo>
                  <a:cubicBezTo>
                    <a:pt x="130" y="87"/>
                    <a:pt x="131" y="87"/>
                    <a:pt x="131" y="86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2" y="40"/>
                    <a:pt x="193" y="40"/>
                    <a:pt x="193" y="40"/>
                  </a:cubicBezTo>
                  <a:cubicBezTo>
                    <a:pt x="193" y="40"/>
                    <a:pt x="193" y="41"/>
                    <a:pt x="193" y="41"/>
                  </a:cubicBezTo>
                  <a:cubicBezTo>
                    <a:pt x="194" y="41"/>
                    <a:pt x="194" y="41"/>
                    <a:pt x="195" y="42"/>
                  </a:cubicBezTo>
                  <a:cubicBezTo>
                    <a:pt x="195" y="42"/>
                    <a:pt x="195" y="42"/>
                    <a:pt x="196" y="42"/>
                  </a:cubicBezTo>
                  <a:cubicBezTo>
                    <a:pt x="196" y="42"/>
                    <a:pt x="196" y="42"/>
                    <a:pt x="196" y="42"/>
                  </a:cubicBezTo>
                  <a:cubicBezTo>
                    <a:pt x="196" y="42"/>
                    <a:pt x="197" y="42"/>
                    <a:pt x="197" y="43"/>
                  </a:cubicBezTo>
                  <a:cubicBezTo>
                    <a:pt x="197" y="43"/>
                    <a:pt x="198" y="43"/>
                    <a:pt x="198" y="43"/>
                  </a:cubicBezTo>
                  <a:cubicBezTo>
                    <a:pt x="199" y="43"/>
                    <a:pt x="199" y="43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1" y="43"/>
                    <a:pt x="202" y="43"/>
                    <a:pt x="203" y="43"/>
                  </a:cubicBezTo>
                  <a:cubicBezTo>
                    <a:pt x="203" y="43"/>
                    <a:pt x="203" y="43"/>
                    <a:pt x="203" y="43"/>
                  </a:cubicBezTo>
                  <a:cubicBezTo>
                    <a:pt x="204" y="42"/>
                    <a:pt x="205" y="42"/>
                    <a:pt x="206" y="42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07" y="41"/>
                    <a:pt x="207" y="41"/>
                    <a:pt x="207" y="41"/>
                  </a:cubicBezTo>
                  <a:cubicBezTo>
                    <a:pt x="207" y="41"/>
                    <a:pt x="208" y="40"/>
                    <a:pt x="208" y="40"/>
                  </a:cubicBezTo>
                  <a:cubicBezTo>
                    <a:pt x="208" y="40"/>
                    <a:pt x="208" y="39"/>
                    <a:pt x="208" y="39"/>
                  </a:cubicBezTo>
                  <a:cubicBezTo>
                    <a:pt x="209" y="39"/>
                    <a:pt x="210" y="38"/>
                    <a:pt x="210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15"/>
                    <a:pt x="220" y="15"/>
                    <a:pt x="220" y="15"/>
                  </a:cubicBezTo>
                  <a:cubicBezTo>
                    <a:pt x="220" y="15"/>
                    <a:pt x="221" y="14"/>
                    <a:pt x="221" y="14"/>
                  </a:cubicBezTo>
                  <a:cubicBezTo>
                    <a:pt x="221" y="13"/>
                    <a:pt x="221" y="13"/>
                    <a:pt x="221" y="12"/>
                  </a:cubicBezTo>
                  <a:cubicBezTo>
                    <a:pt x="221" y="12"/>
                    <a:pt x="221" y="12"/>
                    <a:pt x="221" y="11"/>
                  </a:cubicBezTo>
                  <a:cubicBezTo>
                    <a:pt x="221" y="11"/>
                    <a:pt x="221" y="10"/>
                    <a:pt x="221" y="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D1A1571C-C43F-725D-4713-F0364133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285" y="865188"/>
              <a:ext cx="1354138" cy="82550"/>
            </a:xfrm>
            <a:custGeom>
              <a:avLst/>
              <a:gdLst>
                <a:gd name="T0" fmla="*/ 347 w 358"/>
                <a:gd name="T1" fmla="*/ 0 h 22"/>
                <a:gd name="T2" fmla="*/ 11 w 358"/>
                <a:gd name="T3" fmla="*/ 0 h 22"/>
                <a:gd name="T4" fmla="*/ 0 w 358"/>
                <a:gd name="T5" fmla="*/ 11 h 22"/>
                <a:gd name="T6" fmla="*/ 11 w 358"/>
                <a:gd name="T7" fmla="*/ 22 h 22"/>
                <a:gd name="T8" fmla="*/ 347 w 358"/>
                <a:gd name="T9" fmla="*/ 22 h 22"/>
                <a:gd name="T10" fmla="*/ 358 w 358"/>
                <a:gd name="T11" fmla="*/ 11 h 22"/>
                <a:gd name="T12" fmla="*/ 347 w 35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22">
                  <a:moveTo>
                    <a:pt x="34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47" y="22"/>
                    <a:pt x="347" y="22"/>
                    <a:pt x="347" y="22"/>
                  </a:cubicBezTo>
                  <a:cubicBezTo>
                    <a:pt x="353" y="22"/>
                    <a:pt x="358" y="17"/>
                    <a:pt x="358" y="11"/>
                  </a:cubicBezTo>
                  <a:cubicBezTo>
                    <a:pt x="358" y="5"/>
                    <a:pt x="353" y="0"/>
                    <a:pt x="34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80B4597D-D274-2FB4-5D7C-6F45BF080B08}"/>
              </a:ext>
            </a:extLst>
          </p:cNvPr>
          <p:cNvSpPr/>
          <p:nvPr/>
        </p:nvSpPr>
        <p:spPr>
          <a:xfrm>
            <a:off x="5156224" y="3805945"/>
            <a:ext cx="995964" cy="995964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Freeform 5" descr="D:\51PPT模板网\51pptmoban.com\图片001.jpg">
            <a:extLst>
              <a:ext uri="{FF2B5EF4-FFF2-40B4-BE49-F238E27FC236}">
                <a16:creationId xmlns:a16="http://schemas.microsoft.com/office/drawing/2014/main" id="{FA4E3CAC-5D3F-127D-EFAF-D9CA18C7905E}"/>
              </a:ext>
            </a:extLst>
          </p:cNvPr>
          <p:cNvSpPr>
            <a:spLocks noEditPoints="1"/>
          </p:cNvSpPr>
          <p:nvPr/>
        </p:nvSpPr>
        <p:spPr bwMode="auto">
          <a:xfrm>
            <a:off x="5299565" y="4043773"/>
            <a:ext cx="713824" cy="447145"/>
          </a:xfrm>
          <a:custGeom>
            <a:avLst/>
            <a:gdLst>
              <a:gd name="T0" fmla="*/ 211 w 260"/>
              <a:gd name="T1" fmla="*/ 65 h 162"/>
              <a:gd name="T2" fmla="*/ 146 w 260"/>
              <a:gd name="T3" fmla="*/ 0 h 162"/>
              <a:gd name="T4" fmla="*/ 90 w 260"/>
              <a:gd name="T5" fmla="*/ 33 h 162"/>
              <a:gd name="T6" fmla="*/ 81 w 260"/>
              <a:gd name="T7" fmla="*/ 32 h 162"/>
              <a:gd name="T8" fmla="*/ 35 w 260"/>
              <a:gd name="T9" fmla="*/ 67 h 162"/>
              <a:gd name="T10" fmla="*/ 0 w 260"/>
              <a:gd name="T11" fmla="*/ 114 h 162"/>
              <a:gd name="T12" fmla="*/ 49 w 260"/>
              <a:gd name="T13" fmla="*/ 162 h 162"/>
              <a:gd name="T14" fmla="*/ 211 w 260"/>
              <a:gd name="T15" fmla="*/ 162 h 162"/>
              <a:gd name="T16" fmla="*/ 260 w 260"/>
              <a:gd name="T17" fmla="*/ 114 h 162"/>
              <a:gd name="T18" fmla="*/ 211 w 260"/>
              <a:gd name="T19" fmla="*/ 65 h 162"/>
              <a:gd name="T20" fmla="*/ 130 w 260"/>
              <a:gd name="T21" fmla="*/ 146 h 162"/>
              <a:gd name="T22" fmla="*/ 81 w 260"/>
              <a:gd name="T23" fmla="*/ 81 h 162"/>
              <a:gd name="T24" fmla="*/ 114 w 260"/>
              <a:gd name="T25" fmla="*/ 81 h 162"/>
              <a:gd name="T26" fmla="*/ 114 w 260"/>
              <a:gd name="T27" fmla="*/ 32 h 162"/>
              <a:gd name="T28" fmla="*/ 146 w 260"/>
              <a:gd name="T29" fmla="*/ 32 h 162"/>
              <a:gd name="T30" fmla="*/ 146 w 260"/>
              <a:gd name="T31" fmla="*/ 81 h 162"/>
              <a:gd name="T32" fmla="*/ 179 w 260"/>
              <a:gd name="T33" fmla="*/ 81 h 162"/>
              <a:gd name="T34" fmla="*/ 130 w 260"/>
              <a:gd name="T35" fmla="*/ 14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0" h="162">
                <a:moveTo>
                  <a:pt x="211" y="65"/>
                </a:moveTo>
                <a:cubicBezTo>
                  <a:pt x="211" y="29"/>
                  <a:pt x="182" y="0"/>
                  <a:pt x="146" y="0"/>
                </a:cubicBezTo>
                <a:cubicBezTo>
                  <a:pt x="122" y="0"/>
                  <a:pt x="101" y="13"/>
                  <a:pt x="90" y="33"/>
                </a:cubicBezTo>
                <a:cubicBezTo>
                  <a:pt x="87" y="33"/>
                  <a:pt x="84" y="32"/>
                  <a:pt x="81" y="32"/>
                </a:cubicBezTo>
                <a:cubicBezTo>
                  <a:pt x="59" y="32"/>
                  <a:pt x="41" y="47"/>
                  <a:pt x="35" y="67"/>
                </a:cubicBezTo>
                <a:cubicBezTo>
                  <a:pt x="15" y="73"/>
                  <a:pt x="0" y="92"/>
                  <a:pt x="0" y="114"/>
                </a:cubicBezTo>
                <a:cubicBezTo>
                  <a:pt x="0" y="140"/>
                  <a:pt x="22" y="162"/>
                  <a:pt x="4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38" y="162"/>
                  <a:pt x="260" y="140"/>
                  <a:pt x="260" y="114"/>
                </a:cubicBezTo>
                <a:cubicBezTo>
                  <a:pt x="260" y="87"/>
                  <a:pt x="238" y="65"/>
                  <a:pt x="211" y="65"/>
                </a:cubicBezTo>
                <a:close/>
                <a:moveTo>
                  <a:pt x="130" y="146"/>
                </a:moveTo>
                <a:cubicBezTo>
                  <a:pt x="81" y="81"/>
                  <a:pt x="81" y="81"/>
                  <a:pt x="81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79" y="81"/>
                  <a:pt x="179" y="81"/>
                  <a:pt x="179" y="81"/>
                </a:cubicBezTo>
                <a:lnTo>
                  <a:pt x="130" y="14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E46FC45-50C8-4AFE-2BF2-CBF8B6DF602C}"/>
              </a:ext>
            </a:extLst>
          </p:cNvPr>
          <p:cNvSpPr/>
          <p:nvPr/>
        </p:nvSpPr>
        <p:spPr>
          <a:xfrm>
            <a:off x="7827568" y="1390763"/>
            <a:ext cx="995964" cy="995964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6192226-CC67-CEF8-779B-C7E54B6F9B91}"/>
              </a:ext>
            </a:extLst>
          </p:cNvPr>
          <p:cNvGrpSpPr/>
          <p:nvPr/>
        </p:nvGrpSpPr>
        <p:grpSpPr>
          <a:xfrm>
            <a:off x="8110797" y="1690808"/>
            <a:ext cx="429504" cy="428555"/>
            <a:chOff x="9166770" y="4602851"/>
            <a:chExt cx="482923" cy="481855"/>
          </a:xfrm>
          <a:solidFill>
            <a:schemeClr val="tx2"/>
          </a:solidFill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3A0A8A0-11F7-1910-0B1B-3D95DAFDB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379" y="4895596"/>
              <a:ext cx="192314" cy="189110"/>
            </a:xfrm>
            <a:custGeom>
              <a:avLst/>
              <a:gdLst>
                <a:gd name="T0" fmla="*/ 68 w 75"/>
                <a:gd name="T1" fmla="*/ 42 h 74"/>
                <a:gd name="T2" fmla="*/ 25 w 75"/>
                <a:gd name="T3" fmla="*/ 0 h 74"/>
                <a:gd name="T4" fmla="*/ 0 w 75"/>
                <a:gd name="T5" fmla="*/ 24 h 74"/>
                <a:gd name="T6" fmla="*/ 43 w 75"/>
                <a:gd name="T7" fmla="*/ 67 h 74"/>
                <a:gd name="T8" fmla="*/ 68 w 75"/>
                <a:gd name="T9" fmla="*/ 67 h 74"/>
                <a:gd name="T10" fmla="*/ 68 w 75"/>
                <a:gd name="T11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4">
                  <a:moveTo>
                    <a:pt x="68" y="4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10"/>
                    <a:pt x="10" y="18"/>
                    <a:pt x="0" y="2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50" y="74"/>
                    <a:pt x="61" y="74"/>
                    <a:pt x="68" y="67"/>
                  </a:cubicBezTo>
                  <a:cubicBezTo>
                    <a:pt x="75" y="60"/>
                    <a:pt x="75" y="49"/>
                    <a:pt x="68" y="4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40580EA-08F0-059B-9A49-F339F491D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6770" y="4602851"/>
              <a:ext cx="356850" cy="358987"/>
            </a:xfrm>
            <a:custGeom>
              <a:avLst/>
              <a:gdLst>
                <a:gd name="T0" fmla="*/ 139 w 139"/>
                <a:gd name="T1" fmla="*/ 70 h 140"/>
                <a:gd name="T2" fmla="*/ 70 w 139"/>
                <a:gd name="T3" fmla="*/ 0 h 140"/>
                <a:gd name="T4" fmla="*/ 0 w 139"/>
                <a:gd name="T5" fmla="*/ 70 h 140"/>
                <a:gd name="T6" fmla="*/ 70 w 139"/>
                <a:gd name="T7" fmla="*/ 140 h 140"/>
                <a:gd name="T8" fmla="*/ 139 w 139"/>
                <a:gd name="T9" fmla="*/ 70 h 140"/>
                <a:gd name="T10" fmla="*/ 70 w 139"/>
                <a:gd name="T11" fmla="*/ 122 h 140"/>
                <a:gd name="T12" fmla="*/ 17 w 139"/>
                <a:gd name="T13" fmla="*/ 70 h 140"/>
                <a:gd name="T14" fmla="*/ 70 w 139"/>
                <a:gd name="T15" fmla="*/ 17 h 140"/>
                <a:gd name="T16" fmla="*/ 122 w 139"/>
                <a:gd name="T17" fmla="*/ 70 h 140"/>
                <a:gd name="T18" fmla="*/ 70 w 139"/>
                <a:gd name="T19" fmla="*/ 1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08" y="140"/>
                    <a:pt x="139" y="108"/>
                    <a:pt x="139" y="70"/>
                  </a:cubicBezTo>
                  <a:close/>
                  <a:moveTo>
                    <a:pt x="70" y="122"/>
                  </a:moveTo>
                  <a:cubicBezTo>
                    <a:pt x="41" y="122"/>
                    <a:pt x="17" y="99"/>
                    <a:pt x="17" y="70"/>
                  </a:cubicBezTo>
                  <a:cubicBezTo>
                    <a:pt x="17" y="41"/>
                    <a:pt x="41" y="17"/>
                    <a:pt x="70" y="17"/>
                  </a:cubicBezTo>
                  <a:cubicBezTo>
                    <a:pt x="98" y="17"/>
                    <a:pt x="122" y="41"/>
                    <a:pt x="122" y="70"/>
                  </a:cubicBezTo>
                  <a:cubicBezTo>
                    <a:pt x="122" y="99"/>
                    <a:pt x="98" y="122"/>
                    <a:pt x="70" y="1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7BFC870-194F-438F-A3FF-4A220CC4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559" y="4677640"/>
              <a:ext cx="105773" cy="104705"/>
            </a:xfrm>
            <a:custGeom>
              <a:avLst/>
              <a:gdLst>
                <a:gd name="T0" fmla="*/ 0 w 41"/>
                <a:gd name="T1" fmla="*/ 41 h 41"/>
                <a:gd name="T2" fmla="*/ 12 w 41"/>
                <a:gd name="T3" fmla="*/ 41 h 41"/>
                <a:gd name="T4" fmla="*/ 41 w 41"/>
                <a:gd name="T5" fmla="*/ 12 h 41"/>
                <a:gd name="T6" fmla="*/ 41 w 41"/>
                <a:gd name="T7" fmla="*/ 0 h 41"/>
                <a:gd name="T8" fmla="*/ 0 w 4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>
              <a:outerShdw blurRad="279400" dist="2540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685487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ABBA105E-DE54-0CDD-099A-BD36255F18EF}"/>
              </a:ext>
            </a:extLst>
          </p:cNvPr>
          <p:cNvSpPr/>
          <p:nvPr/>
        </p:nvSpPr>
        <p:spPr>
          <a:xfrm>
            <a:off x="7827568" y="3805945"/>
            <a:ext cx="995964" cy="995964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DF41F802-893D-F1DC-D852-2ED2158946E0}"/>
              </a:ext>
            </a:extLst>
          </p:cNvPr>
          <p:cNvSpPr>
            <a:spLocks noEditPoints="1"/>
          </p:cNvSpPr>
          <p:nvPr/>
        </p:nvSpPr>
        <p:spPr bwMode="auto">
          <a:xfrm>
            <a:off x="8104812" y="4015408"/>
            <a:ext cx="484869" cy="527343"/>
          </a:xfrm>
          <a:custGeom>
            <a:avLst/>
            <a:gdLst>
              <a:gd name="T0" fmla="*/ 50 w 100"/>
              <a:gd name="T1" fmla="*/ 70 h 132"/>
              <a:gd name="T2" fmla="*/ 30 w 100"/>
              <a:gd name="T3" fmla="*/ 90 h 132"/>
              <a:gd name="T4" fmla="*/ 50 w 100"/>
              <a:gd name="T5" fmla="*/ 111 h 132"/>
              <a:gd name="T6" fmla="*/ 70 w 100"/>
              <a:gd name="T7" fmla="*/ 90 h 132"/>
              <a:gd name="T8" fmla="*/ 50 w 100"/>
              <a:gd name="T9" fmla="*/ 70 h 132"/>
              <a:gd name="T10" fmla="*/ 53 w 100"/>
              <a:gd name="T11" fmla="*/ 93 h 132"/>
              <a:gd name="T12" fmla="*/ 53 w 100"/>
              <a:gd name="T13" fmla="*/ 102 h 132"/>
              <a:gd name="T14" fmla="*/ 50 w 100"/>
              <a:gd name="T15" fmla="*/ 105 h 132"/>
              <a:gd name="T16" fmla="*/ 47 w 100"/>
              <a:gd name="T17" fmla="*/ 102 h 132"/>
              <a:gd name="T18" fmla="*/ 47 w 100"/>
              <a:gd name="T19" fmla="*/ 93 h 132"/>
              <a:gd name="T20" fmla="*/ 41 w 100"/>
              <a:gd name="T21" fmla="*/ 84 h 132"/>
              <a:gd name="T22" fmla="*/ 50 w 100"/>
              <a:gd name="T23" fmla="*/ 76 h 132"/>
              <a:gd name="T24" fmla="*/ 59 w 100"/>
              <a:gd name="T25" fmla="*/ 84 h 132"/>
              <a:gd name="T26" fmla="*/ 53 w 100"/>
              <a:gd name="T27" fmla="*/ 93 h 132"/>
              <a:gd name="T28" fmla="*/ 86 w 100"/>
              <a:gd name="T29" fmla="*/ 50 h 132"/>
              <a:gd name="T30" fmla="*/ 86 w 100"/>
              <a:gd name="T31" fmla="*/ 36 h 132"/>
              <a:gd name="T32" fmla="*/ 50 w 100"/>
              <a:gd name="T33" fmla="*/ 0 h 132"/>
              <a:gd name="T34" fmla="*/ 14 w 100"/>
              <a:gd name="T35" fmla="*/ 36 h 132"/>
              <a:gd name="T36" fmla="*/ 14 w 100"/>
              <a:gd name="T37" fmla="*/ 50 h 132"/>
              <a:gd name="T38" fmla="*/ 0 w 100"/>
              <a:gd name="T39" fmla="*/ 69 h 132"/>
              <a:gd name="T40" fmla="*/ 0 w 100"/>
              <a:gd name="T41" fmla="*/ 112 h 132"/>
              <a:gd name="T42" fmla="*/ 20 w 100"/>
              <a:gd name="T43" fmla="*/ 132 h 132"/>
              <a:gd name="T44" fmla="*/ 80 w 100"/>
              <a:gd name="T45" fmla="*/ 132 h 132"/>
              <a:gd name="T46" fmla="*/ 100 w 100"/>
              <a:gd name="T47" fmla="*/ 112 h 132"/>
              <a:gd name="T48" fmla="*/ 100 w 100"/>
              <a:gd name="T49" fmla="*/ 69 h 132"/>
              <a:gd name="T50" fmla="*/ 86 w 100"/>
              <a:gd name="T51" fmla="*/ 50 h 132"/>
              <a:gd name="T52" fmla="*/ 50 w 100"/>
              <a:gd name="T53" fmla="*/ 115 h 132"/>
              <a:gd name="T54" fmla="*/ 25 w 100"/>
              <a:gd name="T55" fmla="*/ 90 h 132"/>
              <a:gd name="T56" fmla="*/ 50 w 100"/>
              <a:gd name="T57" fmla="*/ 66 h 132"/>
              <a:gd name="T58" fmla="*/ 75 w 100"/>
              <a:gd name="T59" fmla="*/ 90 h 132"/>
              <a:gd name="T60" fmla="*/ 50 w 100"/>
              <a:gd name="T61" fmla="*/ 115 h 132"/>
              <a:gd name="T62" fmla="*/ 76 w 100"/>
              <a:gd name="T63" fmla="*/ 49 h 132"/>
              <a:gd name="T64" fmla="*/ 24 w 100"/>
              <a:gd name="T65" fmla="*/ 49 h 132"/>
              <a:gd name="T66" fmla="*/ 24 w 100"/>
              <a:gd name="T67" fmla="*/ 36 h 132"/>
              <a:gd name="T68" fmla="*/ 50 w 100"/>
              <a:gd name="T69" fmla="*/ 11 h 132"/>
              <a:gd name="T70" fmla="*/ 76 w 100"/>
              <a:gd name="T71" fmla="*/ 36 h 132"/>
              <a:gd name="T72" fmla="*/ 76 w 100"/>
              <a:gd name="T73" fmla="*/ 4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" h="132">
                <a:moveTo>
                  <a:pt x="50" y="70"/>
                </a:moveTo>
                <a:cubicBezTo>
                  <a:pt x="39" y="70"/>
                  <a:pt x="30" y="79"/>
                  <a:pt x="30" y="90"/>
                </a:cubicBezTo>
                <a:cubicBezTo>
                  <a:pt x="30" y="102"/>
                  <a:pt x="39" y="111"/>
                  <a:pt x="50" y="111"/>
                </a:cubicBezTo>
                <a:cubicBezTo>
                  <a:pt x="61" y="111"/>
                  <a:pt x="70" y="102"/>
                  <a:pt x="70" y="90"/>
                </a:cubicBezTo>
                <a:cubicBezTo>
                  <a:pt x="70" y="79"/>
                  <a:pt x="61" y="70"/>
                  <a:pt x="50" y="70"/>
                </a:cubicBezTo>
                <a:close/>
                <a:moveTo>
                  <a:pt x="53" y="93"/>
                </a:moveTo>
                <a:cubicBezTo>
                  <a:pt x="53" y="102"/>
                  <a:pt x="53" y="102"/>
                  <a:pt x="53" y="102"/>
                </a:cubicBezTo>
                <a:cubicBezTo>
                  <a:pt x="53" y="104"/>
                  <a:pt x="52" y="105"/>
                  <a:pt x="50" y="105"/>
                </a:cubicBezTo>
                <a:cubicBezTo>
                  <a:pt x="48" y="105"/>
                  <a:pt x="47" y="104"/>
                  <a:pt x="47" y="102"/>
                </a:cubicBezTo>
                <a:cubicBezTo>
                  <a:pt x="47" y="93"/>
                  <a:pt x="47" y="93"/>
                  <a:pt x="47" y="93"/>
                </a:cubicBezTo>
                <a:cubicBezTo>
                  <a:pt x="44" y="91"/>
                  <a:pt x="41" y="88"/>
                  <a:pt x="41" y="84"/>
                </a:cubicBezTo>
                <a:cubicBezTo>
                  <a:pt x="41" y="80"/>
                  <a:pt x="45" y="76"/>
                  <a:pt x="50" y="76"/>
                </a:cubicBezTo>
                <a:cubicBezTo>
                  <a:pt x="55" y="76"/>
                  <a:pt x="59" y="80"/>
                  <a:pt x="59" y="84"/>
                </a:cubicBezTo>
                <a:cubicBezTo>
                  <a:pt x="59" y="88"/>
                  <a:pt x="56" y="91"/>
                  <a:pt x="53" y="93"/>
                </a:cubicBezTo>
                <a:close/>
                <a:moveTo>
                  <a:pt x="86" y="50"/>
                </a:moveTo>
                <a:cubicBezTo>
                  <a:pt x="86" y="36"/>
                  <a:pt x="86" y="36"/>
                  <a:pt x="86" y="36"/>
                </a:cubicBezTo>
                <a:cubicBezTo>
                  <a:pt x="86" y="16"/>
                  <a:pt x="70" y="0"/>
                  <a:pt x="50" y="0"/>
                </a:cubicBezTo>
                <a:cubicBezTo>
                  <a:pt x="30" y="0"/>
                  <a:pt x="14" y="16"/>
                  <a:pt x="14" y="36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3"/>
                  <a:pt x="0" y="60"/>
                  <a:pt x="0" y="6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3"/>
                  <a:pt x="9" y="132"/>
                  <a:pt x="2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91" y="132"/>
                  <a:pt x="100" y="123"/>
                  <a:pt x="100" y="112"/>
                </a:cubicBezTo>
                <a:cubicBezTo>
                  <a:pt x="100" y="69"/>
                  <a:pt x="100" y="69"/>
                  <a:pt x="100" y="69"/>
                </a:cubicBezTo>
                <a:cubicBezTo>
                  <a:pt x="100" y="60"/>
                  <a:pt x="94" y="53"/>
                  <a:pt x="86" y="50"/>
                </a:cubicBezTo>
                <a:close/>
                <a:moveTo>
                  <a:pt x="50" y="115"/>
                </a:moveTo>
                <a:cubicBezTo>
                  <a:pt x="36" y="115"/>
                  <a:pt x="25" y="104"/>
                  <a:pt x="25" y="90"/>
                </a:cubicBezTo>
                <a:cubicBezTo>
                  <a:pt x="25" y="77"/>
                  <a:pt x="36" y="66"/>
                  <a:pt x="50" y="66"/>
                </a:cubicBezTo>
                <a:cubicBezTo>
                  <a:pt x="64" y="66"/>
                  <a:pt x="75" y="77"/>
                  <a:pt x="75" y="90"/>
                </a:cubicBezTo>
                <a:cubicBezTo>
                  <a:pt x="75" y="104"/>
                  <a:pt x="64" y="115"/>
                  <a:pt x="50" y="115"/>
                </a:cubicBezTo>
                <a:close/>
                <a:moveTo>
                  <a:pt x="76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2"/>
                  <a:pt x="36" y="11"/>
                  <a:pt x="50" y="11"/>
                </a:cubicBezTo>
                <a:cubicBezTo>
                  <a:pt x="64" y="11"/>
                  <a:pt x="76" y="22"/>
                  <a:pt x="76" y="36"/>
                </a:cubicBezTo>
                <a:lnTo>
                  <a:pt x="76" y="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487"/>
            <a:endParaRPr lang="zh-CN" altLang="en-US" sz="24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5681EEC-3EF8-4E1D-C273-102244E72CFA}"/>
              </a:ext>
            </a:extLst>
          </p:cNvPr>
          <p:cNvGrpSpPr/>
          <p:nvPr/>
        </p:nvGrpSpPr>
        <p:grpSpPr>
          <a:xfrm>
            <a:off x="2335628" y="2544964"/>
            <a:ext cx="2235567" cy="791122"/>
            <a:chOff x="-94764" y="1931934"/>
            <a:chExt cx="2235567" cy="79112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80C7980-649F-1A8B-3FA1-F229BCC80C91}"/>
                </a:ext>
              </a:extLst>
            </p:cNvPr>
            <p:cNvSpPr txBox="1"/>
            <p:nvPr/>
          </p:nvSpPr>
          <p:spPr>
            <a:xfrm>
              <a:off x="-94764" y="2190603"/>
              <a:ext cx="223556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620F89-1E6D-9E78-DC82-29999EBD59C5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BD54EC4-22C0-02E6-6FF3-FB87AC1C043F}"/>
              </a:ext>
            </a:extLst>
          </p:cNvPr>
          <p:cNvGrpSpPr/>
          <p:nvPr/>
        </p:nvGrpSpPr>
        <p:grpSpPr>
          <a:xfrm>
            <a:off x="5034404" y="2544964"/>
            <a:ext cx="2235567" cy="791122"/>
            <a:chOff x="-94764" y="1931934"/>
            <a:chExt cx="2235567" cy="79112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546CFB6-7626-E40D-EDE0-7CB45D7DE8EF}"/>
                </a:ext>
              </a:extLst>
            </p:cNvPr>
            <p:cNvSpPr txBox="1"/>
            <p:nvPr/>
          </p:nvSpPr>
          <p:spPr>
            <a:xfrm>
              <a:off x="-94764" y="2190603"/>
              <a:ext cx="223556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EE81094-1844-4DA0-2EDF-27F43E1D5E0C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D7D0805-DF8A-AD20-41BD-91FBE6B99DB7}"/>
              </a:ext>
            </a:extLst>
          </p:cNvPr>
          <p:cNvGrpSpPr/>
          <p:nvPr/>
        </p:nvGrpSpPr>
        <p:grpSpPr>
          <a:xfrm>
            <a:off x="7620805" y="2544964"/>
            <a:ext cx="2235567" cy="791122"/>
            <a:chOff x="-94764" y="1931934"/>
            <a:chExt cx="2235567" cy="79112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DA1099A-1544-6AEB-7696-819F50C1ED44}"/>
                </a:ext>
              </a:extLst>
            </p:cNvPr>
            <p:cNvSpPr txBox="1"/>
            <p:nvPr/>
          </p:nvSpPr>
          <p:spPr>
            <a:xfrm>
              <a:off x="-94764" y="2190603"/>
              <a:ext cx="223556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9F69C51-90AC-4895-4A41-138D4190A61C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7A5516E-F0A0-6DDA-04D3-738A7A64D08D}"/>
              </a:ext>
            </a:extLst>
          </p:cNvPr>
          <p:cNvGrpSpPr/>
          <p:nvPr/>
        </p:nvGrpSpPr>
        <p:grpSpPr>
          <a:xfrm>
            <a:off x="2335628" y="4940291"/>
            <a:ext cx="2235567" cy="791122"/>
            <a:chOff x="-94764" y="1931934"/>
            <a:chExt cx="2235567" cy="791122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156781-AE5C-ED4D-D2EC-DFD5308448B6}"/>
                </a:ext>
              </a:extLst>
            </p:cNvPr>
            <p:cNvSpPr txBox="1"/>
            <p:nvPr/>
          </p:nvSpPr>
          <p:spPr>
            <a:xfrm>
              <a:off x="-94764" y="2190603"/>
              <a:ext cx="223556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14EF739-8E72-C6DD-F0AA-E8C173754683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DAF2A8F-1019-774F-8DBE-3DBCB05671CA}"/>
              </a:ext>
            </a:extLst>
          </p:cNvPr>
          <p:cNvGrpSpPr/>
          <p:nvPr/>
        </p:nvGrpSpPr>
        <p:grpSpPr>
          <a:xfrm>
            <a:off x="5034404" y="4940291"/>
            <a:ext cx="2235567" cy="791122"/>
            <a:chOff x="-94764" y="1931934"/>
            <a:chExt cx="2235567" cy="791122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D8CAF64-6A9C-A4AE-C041-F3B3A2C96E36}"/>
                </a:ext>
              </a:extLst>
            </p:cNvPr>
            <p:cNvSpPr txBox="1"/>
            <p:nvPr/>
          </p:nvSpPr>
          <p:spPr>
            <a:xfrm>
              <a:off x="-94764" y="2190603"/>
              <a:ext cx="223556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C86073B-189E-BD1E-4D5C-EB46A8E8ABB4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F8F76AA-C932-7063-90BB-D62977D32CEA}"/>
              </a:ext>
            </a:extLst>
          </p:cNvPr>
          <p:cNvGrpSpPr/>
          <p:nvPr/>
        </p:nvGrpSpPr>
        <p:grpSpPr>
          <a:xfrm>
            <a:off x="7620805" y="4940291"/>
            <a:ext cx="2235567" cy="791122"/>
            <a:chOff x="-94764" y="1931934"/>
            <a:chExt cx="2235567" cy="79112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CF3572B-C63A-183B-F3C5-BBDC5721D132}"/>
                </a:ext>
              </a:extLst>
            </p:cNvPr>
            <p:cNvSpPr txBox="1"/>
            <p:nvPr/>
          </p:nvSpPr>
          <p:spPr>
            <a:xfrm>
              <a:off x="-94764" y="2190603"/>
              <a:ext cx="2235566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1CD30F9-F239-4A35-C8EC-A29540C3CEC7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08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9B21175-1D64-1341-C6AA-6E7A45BF0A73}"/>
              </a:ext>
            </a:extLst>
          </p:cNvPr>
          <p:cNvSpPr/>
          <p:nvPr/>
        </p:nvSpPr>
        <p:spPr>
          <a:xfrm>
            <a:off x="9233678" y="1527380"/>
            <a:ext cx="2958322" cy="5330621"/>
          </a:xfrm>
          <a:custGeom>
            <a:avLst/>
            <a:gdLst>
              <a:gd name="connsiteX0" fmla="*/ 2958322 w 2958322"/>
              <a:gd name="connsiteY0" fmla="*/ 0 h 5330621"/>
              <a:gd name="connsiteX1" fmla="*/ 2958322 w 2958322"/>
              <a:gd name="connsiteY1" fmla="*/ 5330621 h 5330621"/>
              <a:gd name="connsiteX2" fmla="*/ 0 w 2958322"/>
              <a:gd name="connsiteY2" fmla="*/ 5330621 h 5330621"/>
              <a:gd name="connsiteX3" fmla="*/ 27592 w 2958322"/>
              <a:gd name="connsiteY3" fmla="*/ 5288658 h 5330621"/>
              <a:gd name="connsiteX4" fmla="*/ 1078722 w 2958322"/>
              <a:gd name="connsiteY4" fmla="*/ 3819321 h 5330621"/>
              <a:gd name="connsiteX5" fmla="*/ 2196322 w 2958322"/>
              <a:gd name="connsiteY5" fmla="*/ 2917621 h 5330621"/>
              <a:gd name="connsiteX6" fmla="*/ 2717022 w 2958322"/>
              <a:gd name="connsiteY6" fmla="*/ 288721 h 5330621"/>
              <a:gd name="connsiteX7" fmla="*/ 2904927 w 2958322"/>
              <a:gd name="connsiteY7" fmla="*/ 45559 h 53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8322" h="5330621">
                <a:moveTo>
                  <a:pt x="2958322" y="0"/>
                </a:moveTo>
                <a:lnTo>
                  <a:pt x="2958322" y="5330621"/>
                </a:lnTo>
                <a:lnTo>
                  <a:pt x="0" y="5330621"/>
                </a:lnTo>
                <a:lnTo>
                  <a:pt x="27592" y="5288658"/>
                </a:lnTo>
                <a:cubicBezTo>
                  <a:pt x="414866" y="4704104"/>
                  <a:pt x="778420" y="4180477"/>
                  <a:pt x="1078722" y="3819321"/>
                </a:cubicBezTo>
                <a:cubicBezTo>
                  <a:pt x="1559205" y="3241471"/>
                  <a:pt x="1923272" y="3506054"/>
                  <a:pt x="2196322" y="2917621"/>
                </a:cubicBezTo>
                <a:cubicBezTo>
                  <a:pt x="2469372" y="2329188"/>
                  <a:pt x="2416455" y="813654"/>
                  <a:pt x="2717022" y="288721"/>
                </a:cubicBezTo>
                <a:cubicBezTo>
                  <a:pt x="2773378" y="190296"/>
                  <a:pt x="2836432" y="110400"/>
                  <a:pt x="2904927" y="45559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B8151DC-21ED-3B37-D4BD-9BB0C856ABA6}"/>
              </a:ext>
            </a:extLst>
          </p:cNvPr>
          <p:cNvSpPr/>
          <p:nvPr/>
        </p:nvSpPr>
        <p:spPr>
          <a:xfrm>
            <a:off x="1" y="0"/>
            <a:ext cx="2537313" cy="4881300"/>
          </a:xfrm>
          <a:custGeom>
            <a:avLst/>
            <a:gdLst>
              <a:gd name="connsiteX0" fmla="*/ 0 w 2537313"/>
              <a:gd name="connsiteY0" fmla="*/ 0 h 4881300"/>
              <a:gd name="connsiteX1" fmla="*/ 2537313 w 2537313"/>
              <a:gd name="connsiteY1" fmla="*/ 0 h 4881300"/>
              <a:gd name="connsiteX2" fmla="*/ 2489994 w 2537313"/>
              <a:gd name="connsiteY2" fmla="*/ 347266 h 4881300"/>
              <a:gd name="connsiteX3" fmla="*/ 2171700 w 2537313"/>
              <a:gd name="connsiteY3" fmla="*/ 1282700 h 4881300"/>
              <a:gd name="connsiteX4" fmla="*/ 647700 w 2537313"/>
              <a:gd name="connsiteY4" fmla="*/ 2730500 h 4881300"/>
              <a:gd name="connsiteX5" fmla="*/ 49113 w 2537313"/>
              <a:gd name="connsiteY5" fmla="*/ 4624189 h 4881300"/>
              <a:gd name="connsiteX6" fmla="*/ 0 w 2537313"/>
              <a:gd name="connsiteY6" fmla="*/ 4881300 h 48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313" h="4881300">
                <a:moveTo>
                  <a:pt x="0" y="0"/>
                </a:moveTo>
                <a:lnTo>
                  <a:pt x="2537313" y="0"/>
                </a:lnTo>
                <a:lnTo>
                  <a:pt x="2489994" y="347266"/>
                </a:lnTo>
                <a:cubicBezTo>
                  <a:pt x="2429405" y="680773"/>
                  <a:pt x="2334684" y="998009"/>
                  <a:pt x="2171700" y="1282700"/>
                </a:cubicBezTo>
                <a:cubicBezTo>
                  <a:pt x="1845733" y="1852083"/>
                  <a:pt x="1024467" y="2053167"/>
                  <a:pt x="647700" y="2730500"/>
                </a:cubicBezTo>
                <a:cubicBezTo>
                  <a:pt x="365125" y="3238500"/>
                  <a:pt x="193278" y="3910806"/>
                  <a:pt x="49113" y="4624189"/>
                </a:cubicBezTo>
                <a:lnTo>
                  <a:pt x="0" y="488130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DA2FF4B-41E9-A995-0540-EDE6C357784F}"/>
              </a:ext>
            </a:extLst>
          </p:cNvPr>
          <p:cNvSpPr/>
          <p:nvPr/>
        </p:nvSpPr>
        <p:spPr>
          <a:xfrm>
            <a:off x="2019300" y="-647700"/>
            <a:ext cx="8153400" cy="8153400"/>
          </a:xfrm>
          <a:prstGeom prst="ellipse">
            <a:avLst/>
          </a:prstGeom>
          <a:noFill/>
          <a:ln w="12700" cap="flat" cmpd="sng" algn="ctr">
            <a:solidFill>
              <a:schemeClr val="bg1">
                <a:alpha val="13000"/>
              </a:schemeClr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ABCE88B-6959-E700-D520-2D101F3E026E}"/>
              </a:ext>
            </a:extLst>
          </p:cNvPr>
          <p:cNvSpPr/>
          <p:nvPr/>
        </p:nvSpPr>
        <p:spPr>
          <a:xfrm>
            <a:off x="2922174" y="255174"/>
            <a:ext cx="6347652" cy="6347652"/>
          </a:xfrm>
          <a:prstGeom prst="ellipse">
            <a:avLst/>
          </a:prstGeom>
          <a:noFill/>
          <a:ln w="25400">
            <a:solidFill>
              <a:schemeClr val="bg1">
                <a:alpha val="67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9FCB9A3-B0B4-DE89-1A54-82A6BD9114FD}"/>
              </a:ext>
            </a:extLst>
          </p:cNvPr>
          <p:cNvGrpSpPr/>
          <p:nvPr/>
        </p:nvGrpSpPr>
        <p:grpSpPr>
          <a:xfrm>
            <a:off x="3329379" y="662379"/>
            <a:ext cx="5533242" cy="5567729"/>
            <a:chOff x="2691054" y="1734699"/>
            <a:chExt cx="3807502" cy="38312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2BF537A-02BA-1446-419E-F212D76E0A9E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4BD5E4-207E-5259-B431-9BD8659FDBF7}"/>
                </a:ext>
              </a:extLst>
            </p:cNvPr>
            <p:cNvSpPr/>
            <p:nvPr/>
          </p:nvSpPr>
          <p:spPr>
            <a:xfrm>
              <a:off x="2691054" y="173469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B0C17B8-4C4F-99AD-9907-50F680D7FF34}"/>
              </a:ext>
            </a:extLst>
          </p:cNvPr>
          <p:cNvSpPr/>
          <p:nvPr/>
        </p:nvSpPr>
        <p:spPr>
          <a:xfrm>
            <a:off x="1331519" y="2158831"/>
            <a:ext cx="9528962" cy="2510228"/>
          </a:xfrm>
          <a:prstGeom prst="roundRect">
            <a:avLst>
              <a:gd name="adj" fmla="val 10645"/>
            </a:avLst>
          </a:pr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32F1EA3-82C1-D48D-AFED-1AEFDD17E841}"/>
              </a:ext>
            </a:extLst>
          </p:cNvPr>
          <p:cNvGrpSpPr/>
          <p:nvPr/>
        </p:nvGrpSpPr>
        <p:grpSpPr>
          <a:xfrm>
            <a:off x="9367199" y="5240992"/>
            <a:ext cx="493035" cy="499181"/>
            <a:chOff x="2691054" y="1710969"/>
            <a:chExt cx="3807502" cy="38549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3D61F2F-96A4-47DB-1AEB-46A1FD8064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9596A09-B67E-B507-5F62-225EBB934895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EC3B770-FDEA-F45E-6921-E39EADE60555}"/>
              </a:ext>
            </a:extLst>
          </p:cNvPr>
          <p:cNvSpPr txBox="1"/>
          <p:nvPr/>
        </p:nvSpPr>
        <p:spPr>
          <a:xfrm>
            <a:off x="3542053" y="2329351"/>
            <a:ext cx="5122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  <a:cs typeface="+mn-ea"/>
                <a:sym typeface="+mn-lt"/>
              </a:rPr>
              <a:t>THANKS</a:t>
            </a:r>
            <a:endParaRPr lang="zh-CN" altLang="en-US" sz="8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  <a:cs typeface="+mn-ea"/>
              <a:sym typeface="+mn-lt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C8E19C2-B454-011E-AC36-4DA16D27AE91}"/>
              </a:ext>
            </a:extLst>
          </p:cNvPr>
          <p:cNvSpPr/>
          <p:nvPr/>
        </p:nvSpPr>
        <p:spPr>
          <a:xfrm>
            <a:off x="1744434" y="3747033"/>
            <a:ext cx="8703129" cy="113970"/>
          </a:xfrm>
          <a:prstGeom prst="roundRect">
            <a:avLst>
              <a:gd name="adj" fmla="val 50000"/>
            </a:avLst>
          </a:prstGeom>
          <a:solidFill>
            <a:srgbClr val="A922E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32F1804-9007-493A-DBBB-41129E764EE4}"/>
              </a:ext>
            </a:extLst>
          </p:cNvPr>
          <p:cNvSpPr txBox="1"/>
          <p:nvPr/>
        </p:nvSpPr>
        <p:spPr>
          <a:xfrm>
            <a:off x="3384358" y="4030947"/>
            <a:ext cx="5423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工作汇报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工作总结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述职演示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工作计划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商务通用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F9BC2B2-5B87-33BB-01C5-77EDEFEBAF94}"/>
              </a:ext>
            </a:extLst>
          </p:cNvPr>
          <p:cNvGrpSpPr/>
          <p:nvPr/>
        </p:nvGrpSpPr>
        <p:grpSpPr>
          <a:xfrm>
            <a:off x="4406416" y="5118486"/>
            <a:ext cx="4172672" cy="277000"/>
            <a:chOff x="4289813" y="5868700"/>
            <a:chExt cx="2252541" cy="277000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702CE38-4B07-BCCA-A261-E6DB85CB5EC8}"/>
                </a:ext>
              </a:extLst>
            </p:cNvPr>
            <p:cNvSpPr txBox="1"/>
            <p:nvPr/>
          </p:nvSpPr>
          <p:spPr>
            <a:xfrm>
              <a:off x="4289813" y="5868701"/>
              <a:ext cx="1312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51PPT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模板网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3184AFE-5583-D3F0-AF91-72667818A4A0}"/>
                </a:ext>
              </a:extLst>
            </p:cNvPr>
            <p:cNvSpPr txBox="1"/>
            <p:nvPr/>
          </p:nvSpPr>
          <p:spPr>
            <a:xfrm>
              <a:off x="5206640" y="5868700"/>
              <a:ext cx="1335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2023.11.30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D8DC700-C94C-A006-2D5F-BC75236AF702}"/>
              </a:ext>
            </a:extLst>
          </p:cNvPr>
          <p:cNvGrpSpPr/>
          <p:nvPr/>
        </p:nvGrpSpPr>
        <p:grpSpPr>
          <a:xfrm>
            <a:off x="3451034" y="5224104"/>
            <a:ext cx="158942" cy="160923"/>
            <a:chOff x="2691054" y="1710969"/>
            <a:chExt cx="3807502" cy="3854962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20F61DC-451B-EC85-54C7-D250566A61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CB6517-C6B1-E462-7BE5-72BD58EC1642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1DDBBD-7F2C-8E87-03B4-4CA218456B36}"/>
              </a:ext>
            </a:extLst>
          </p:cNvPr>
          <p:cNvGrpSpPr/>
          <p:nvPr/>
        </p:nvGrpSpPr>
        <p:grpSpPr>
          <a:xfrm>
            <a:off x="8492845" y="627892"/>
            <a:ext cx="246517" cy="249590"/>
            <a:chOff x="2691054" y="1710969"/>
            <a:chExt cx="3807502" cy="385496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13409F-93AD-2E6A-53CD-14C99063143C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867CC9B-DCAF-5819-E228-38FABB09FFF9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842FECD-2243-85EB-826C-A6587A5B4D51}"/>
              </a:ext>
            </a:extLst>
          </p:cNvPr>
          <p:cNvSpPr/>
          <p:nvPr/>
        </p:nvSpPr>
        <p:spPr>
          <a:xfrm>
            <a:off x="0" y="0"/>
            <a:ext cx="1888900" cy="2991610"/>
          </a:xfrm>
          <a:custGeom>
            <a:avLst/>
            <a:gdLst>
              <a:gd name="connsiteX0" fmla="*/ 0 w 1888900"/>
              <a:gd name="connsiteY0" fmla="*/ 0 h 2991610"/>
              <a:gd name="connsiteX1" fmla="*/ 1888900 w 1888900"/>
              <a:gd name="connsiteY1" fmla="*/ 0 h 2991610"/>
              <a:gd name="connsiteX2" fmla="*/ 1837184 w 1888900"/>
              <a:gd name="connsiteY2" fmla="*/ 192131 h 2991610"/>
              <a:gd name="connsiteX3" fmla="*/ 1612900 w 1888900"/>
              <a:gd name="connsiteY3" fmla="*/ 774700 h 2991610"/>
              <a:gd name="connsiteX4" fmla="*/ 787400 w 1888900"/>
              <a:gd name="connsiteY4" fmla="*/ 1295400 h 2991610"/>
              <a:gd name="connsiteX5" fmla="*/ 596900 w 1888900"/>
              <a:gd name="connsiteY5" fmla="*/ 2362200 h 2991610"/>
              <a:gd name="connsiteX6" fmla="*/ 176610 w 1888900"/>
              <a:gd name="connsiteY6" fmla="*/ 2844006 h 2991610"/>
              <a:gd name="connsiteX7" fmla="*/ 0 w 1888900"/>
              <a:gd name="connsiteY7" fmla="*/ 2991610 h 299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8900" h="2991610">
                <a:moveTo>
                  <a:pt x="0" y="0"/>
                </a:moveTo>
                <a:lnTo>
                  <a:pt x="1888900" y="0"/>
                </a:lnTo>
                <a:lnTo>
                  <a:pt x="1837184" y="192131"/>
                </a:lnTo>
                <a:cubicBezTo>
                  <a:pt x="1770460" y="422821"/>
                  <a:pt x="1697038" y="623094"/>
                  <a:pt x="1612900" y="774700"/>
                </a:cubicBezTo>
                <a:cubicBezTo>
                  <a:pt x="1388533" y="1178983"/>
                  <a:pt x="956733" y="1030817"/>
                  <a:pt x="787400" y="1295400"/>
                </a:cubicBezTo>
                <a:cubicBezTo>
                  <a:pt x="618067" y="1559983"/>
                  <a:pt x="793750" y="2027767"/>
                  <a:pt x="596900" y="2362200"/>
                </a:cubicBezTo>
                <a:cubicBezTo>
                  <a:pt x="498475" y="2529417"/>
                  <a:pt x="350044" y="2688696"/>
                  <a:pt x="176610" y="2844006"/>
                </a:cubicBezTo>
                <a:lnTo>
                  <a:pt x="0" y="299161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48F2140-ECE4-E249-0169-79761827CD99}"/>
              </a:ext>
            </a:extLst>
          </p:cNvPr>
          <p:cNvSpPr/>
          <p:nvPr/>
        </p:nvSpPr>
        <p:spPr>
          <a:xfrm>
            <a:off x="9995892" y="3419723"/>
            <a:ext cx="2196109" cy="3438277"/>
          </a:xfrm>
          <a:custGeom>
            <a:avLst/>
            <a:gdLst>
              <a:gd name="connsiteX0" fmla="*/ 2196109 w 2196109"/>
              <a:gd name="connsiteY0" fmla="*/ 0 h 3438277"/>
              <a:gd name="connsiteX1" fmla="*/ 2196109 w 2196109"/>
              <a:gd name="connsiteY1" fmla="*/ 3438277 h 3438277"/>
              <a:gd name="connsiteX2" fmla="*/ 0 w 2196109"/>
              <a:gd name="connsiteY2" fmla="*/ 3438277 h 3438277"/>
              <a:gd name="connsiteX3" fmla="*/ 1787 w 2196109"/>
              <a:gd name="connsiteY3" fmla="*/ 3430339 h 3438277"/>
              <a:gd name="connsiteX4" fmla="*/ 278409 w 2196109"/>
              <a:gd name="connsiteY4" fmla="*/ 2866777 h 3438277"/>
              <a:gd name="connsiteX5" fmla="*/ 1523009 w 2196109"/>
              <a:gd name="connsiteY5" fmla="*/ 2358777 h 3438277"/>
              <a:gd name="connsiteX6" fmla="*/ 1878609 w 2196109"/>
              <a:gd name="connsiteY6" fmla="*/ 466477 h 3438277"/>
              <a:gd name="connsiteX7" fmla="*/ 2133538 w 2196109"/>
              <a:gd name="connsiteY7" fmla="*/ 85984 h 343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109" h="3438277">
                <a:moveTo>
                  <a:pt x="2196109" y="0"/>
                </a:moveTo>
                <a:lnTo>
                  <a:pt x="2196109" y="3438277"/>
                </a:lnTo>
                <a:lnTo>
                  <a:pt x="0" y="3438277"/>
                </a:lnTo>
                <a:lnTo>
                  <a:pt x="1787" y="3430339"/>
                </a:lnTo>
                <a:cubicBezTo>
                  <a:pt x="58540" y="3210735"/>
                  <a:pt x="141884" y="3014944"/>
                  <a:pt x="278409" y="2866777"/>
                </a:cubicBezTo>
                <a:cubicBezTo>
                  <a:pt x="551459" y="2570444"/>
                  <a:pt x="1256309" y="2758827"/>
                  <a:pt x="1523009" y="2358777"/>
                </a:cubicBezTo>
                <a:cubicBezTo>
                  <a:pt x="1789709" y="1958727"/>
                  <a:pt x="1542059" y="1008344"/>
                  <a:pt x="1878609" y="466477"/>
                </a:cubicBezTo>
                <a:cubicBezTo>
                  <a:pt x="1941712" y="364877"/>
                  <a:pt x="2029967" y="231502"/>
                  <a:pt x="2133538" y="85984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4323BC-00E4-F31F-5968-3D78E3933C1F}"/>
              </a:ext>
            </a:extLst>
          </p:cNvPr>
          <p:cNvSpPr txBox="1"/>
          <p:nvPr/>
        </p:nvSpPr>
        <p:spPr>
          <a:xfrm>
            <a:off x="4480012" y="813538"/>
            <a:ext cx="3246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gradFill>
                  <a:gsLst>
                    <a:gs pos="0">
                      <a:srgbClr val="3C33AC">
                        <a:alpha val="34000"/>
                      </a:srgbClr>
                    </a:gs>
                    <a:gs pos="86000">
                      <a:srgbClr val="3C33AC">
                        <a:alpha val="0"/>
                      </a:srgbClr>
                    </a:gs>
                  </a:gsLst>
                  <a:lin ang="5400000" scaled="1"/>
                </a:gradFill>
                <a:latin typeface="联想小新潮酷体" panose="02010604000000000000" pitchFamily="2" charset="-122"/>
                <a:ea typeface="联想小新潮酷体" panose="02010604000000000000" pitchFamily="2" charset="-122"/>
                <a:cs typeface="+mn-ea"/>
                <a:sym typeface="+mn-lt"/>
              </a:rPr>
              <a:t>202X</a:t>
            </a:r>
            <a:endParaRPr lang="zh-CN" altLang="en-US" sz="9600" dirty="0">
              <a:gradFill>
                <a:gsLst>
                  <a:gs pos="0">
                    <a:srgbClr val="3C33AC">
                      <a:alpha val="34000"/>
                    </a:srgbClr>
                  </a:gs>
                  <a:gs pos="86000">
                    <a:srgbClr val="3C33AC">
                      <a:alpha val="0"/>
                    </a:srgbClr>
                  </a:gs>
                </a:gsLst>
                <a:lin ang="5400000" scaled="1"/>
              </a:gradFill>
              <a:latin typeface="联想小新潮酷体" panose="02010604000000000000" pitchFamily="2" charset="-122"/>
              <a:ea typeface="联想小新潮酷体" panose="02010604000000000000" pitchFamily="2" charset="-122"/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6D7AEF7-EF70-3258-C74A-C133BB126B7B}"/>
              </a:ext>
            </a:extLst>
          </p:cNvPr>
          <p:cNvSpPr/>
          <p:nvPr/>
        </p:nvSpPr>
        <p:spPr>
          <a:xfrm>
            <a:off x="5054541" y="1773444"/>
            <a:ext cx="2082917" cy="461664"/>
          </a:xfrm>
          <a:prstGeom prst="roundRect">
            <a:avLst>
              <a:gd name="adj" fmla="val 50000"/>
            </a:avLst>
          </a:prstGeom>
          <a:solidFill>
            <a:srgbClr val="F55848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D67555-21C8-D4D1-B5F4-D2AB984CC4BD}"/>
              </a:ext>
            </a:extLst>
          </p:cNvPr>
          <p:cNvSpPr txBox="1"/>
          <p:nvPr/>
        </p:nvSpPr>
        <p:spPr>
          <a:xfrm>
            <a:off x="5548414" y="181961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第四季度</a:t>
            </a:r>
          </a:p>
        </p:txBody>
      </p:sp>
    </p:spTree>
    <p:extLst>
      <p:ext uri="{BB962C8B-B14F-4D97-AF65-F5344CB8AC3E}">
        <p14:creationId xmlns:p14="http://schemas.microsoft.com/office/powerpoint/2010/main" val="1460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F3773D-1A08-5FE5-E954-78522110419C}"/>
              </a:ext>
            </a:extLst>
          </p:cNvPr>
          <p:cNvSpPr txBox="1"/>
          <p:nvPr/>
        </p:nvSpPr>
        <p:spPr>
          <a:xfrm>
            <a:off x="993792" y="4799615"/>
            <a:ext cx="9927083" cy="142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3200" b="1" dirty="0">
                <a:solidFill>
                  <a:schemeClr val="bg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270F3C-DD99-28EE-69F4-9F827B82C657}"/>
              </a:ext>
            </a:extLst>
          </p:cNvPr>
          <p:cNvSpPr txBox="1"/>
          <p:nvPr/>
        </p:nvSpPr>
        <p:spPr>
          <a:xfrm>
            <a:off x="993792" y="1003917"/>
            <a:ext cx="107340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© 51PPT</a:t>
            </a:r>
            <a:r>
              <a:rPr lang="zh-CN" altLang="en-US" sz="26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模板网  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www.51pptmoban.com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原创作品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sz="2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仅供学习参考之用！未经许可禁止在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PC/M/App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平台</a:t>
            </a:r>
            <a:r>
              <a:rPr lang="zh-CN" altLang="en-US" sz="2600" b="1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转载、传播、贩卖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！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3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3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9B21175-1D64-1341-C6AA-6E7A45BF0A73}"/>
              </a:ext>
            </a:extLst>
          </p:cNvPr>
          <p:cNvSpPr/>
          <p:nvPr/>
        </p:nvSpPr>
        <p:spPr>
          <a:xfrm>
            <a:off x="9233678" y="1527380"/>
            <a:ext cx="2958322" cy="5330621"/>
          </a:xfrm>
          <a:custGeom>
            <a:avLst/>
            <a:gdLst>
              <a:gd name="connsiteX0" fmla="*/ 2958322 w 2958322"/>
              <a:gd name="connsiteY0" fmla="*/ 0 h 5330621"/>
              <a:gd name="connsiteX1" fmla="*/ 2958322 w 2958322"/>
              <a:gd name="connsiteY1" fmla="*/ 5330621 h 5330621"/>
              <a:gd name="connsiteX2" fmla="*/ 0 w 2958322"/>
              <a:gd name="connsiteY2" fmla="*/ 5330621 h 5330621"/>
              <a:gd name="connsiteX3" fmla="*/ 27592 w 2958322"/>
              <a:gd name="connsiteY3" fmla="*/ 5288658 h 5330621"/>
              <a:gd name="connsiteX4" fmla="*/ 1078722 w 2958322"/>
              <a:gd name="connsiteY4" fmla="*/ 3819321 h 5330621"/>
              <a:gd name="connsiteX5" fmla="*/ 2196322 w 2958322"/>
              <a:gd name="connsiteY5" fmla="*/ 2917621 h 5330621"/>
              <a:gd name="connsiteX6" fmla="*/ 2717022 w 2958322"/>
              <a:gd name="connsiteY6" fmla="*/ 288721 h 5330621"/>
              <a:gd name="connsiteX7" fmla="*/ 2904927 w 2958322"/>
              <a:gd name="connsiteY7" fmla="*/ 45559 h 53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8322" h="5330621">
                <a:moveTo>
                  <a:pt x="2958322" y="0"/>
                </a:moveTo>
                <a:lnTo>
                  <a:pt x="2958322" y="5330621"/>
                </a:lnTo>
                <a:lnTo>
                  <a:pt x="0" y="5330621"/>
                </a:lnTo>
                <a:lnTo>
                  <a:pt x="27592" y="5288658"/>
                </a:lnTo>
                <a:cubicBezTo>
                  <a:pt x="414866" y="4704104"/>
                  <a:pt x="778420" y="4180477"/>
                  <a:pt x="1078722" y="3819321"/>
                </a:cubicBezTo>
                <a:cubicBezTo>
                  <a:pt x="1559205" y="3241471"/>
                  <a:pt x="1923272" y="3506054"/>
                  <a:pt x="2196322" y="2917621"/>
                </a:cubicBezTo>
                <a:cubicBezTo>
                  <a:pt x="2469372" y="2329188"/>
                  <a:pt x="2416455" y="813654"/>
                  <a:pt x="2717022" y="288721"/>
                </a:cubicBezTo>
                <a:cubicBezTo>
                  <a:pt x="2773378" y="190296"/>
                  <a:pt x="2836432" y="110400"/>
                  <a:pt x="2904927" y="45559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B8151DC-21ED-3B37-D4BD-9BB0C856ABA6}"/>
              </a:ext>
            </a:extLst>
          </p:cNvPr>
          <p:cNvSpPr/>
          <p:nvPr/>
        </p:nvSpPr>
        <p:spPr>
          <a:xfrm>
            <a:off x="1" y="0"/>
            <a:ext cx="2537313" cy="4881300"/>
          </a:xfrm>
          <a:custGeom>
            <a:avLst/>
            <a:gdLst>
              <a:gd name="connsiteX0" fmla="*/ 0 w 2537313"/>
              <a:gd name="connsiteY0" fmla="*/ 0 h 4881300"/>
              <a:gd name="connsiteX1" fmla="*/ 2537313 w 2537313"/>
              <a:gd name="connsiteY1" fmla="*/ 0 h 4881300"/>
              <a:gd name="connsiteX2" fmla="*/ 2489994 w 2537313"/>
              <a:gd name="connsiteY2" fmla="*/ 347266 h 4881300"/>
              <a:gd name="connsiteX3" fmla="*/ 2171700 w 2537313"/>
              <a:gd name="connsiteY3" fmla="*/ 1282700 h 4881300"/>
              <a:gd name="connsiteX4" fmla="*/ 647700 w 2537313"/>
              <a:gd name="connsiteY4" fmla="*/ 2730500 h 4881300"/>
              <a:gd name="connsiteX5" fmla="*/ 49113 w 2537313"/>
              <a:gd name="connsiteY5" fmla="*/ 4624189 h 4881300"/>
              <a:gd name="connsiteX6" fmla="*/ 0 w 2537313"/>
              <a:gd name="connsiteY6" fmla="*/ 4881300 h 48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313" h="4881300">
                <a:moveTo>
                  <a:pt x="0" y="0"/>
                </a:moveTo>
                <a:lnTo>
                  <a:pt x="2537313" y="0"/>
                </a:lnTo>
                <a:lnTo>
                  <a:pt x="2489994" y="347266"/>
                </a:lnTo>
                <a:cubicBezTo>
                  <a:pt x="2429405" y="680773"/>
                  <a:pt x="2334684" y="998009"/>
                  <a:pt x="2171700" y="1282700"/>
                </a:cubicBezTo>
                <a:cubicBezTo>
                  <a:pt x="1845733" y="1852083"/>
                  <a:pt x="1024467" y="2053167"/>
                  <a:pt x="647700" y="2730500"/>
                </a:cubicBezTo>
                <a:cubicBezTo>
                  <a:pt x="365125" y="3238500"/>
                  <a:pt x="193278" y="3910806"/>
                  <a:pt x="49113" y="4624189"/>
                </a:cubicBezTo>
                <a:lnTo>
                  <a:pt x="0" y="488130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DA2FF4B-41E9-A995-0540-EDE6C357784F}"/>
              </a:ext>
            </a:extLst>
          </p:cNvPr>
          <p:cNvSpPr/>
          <p:nvPr/>
        </p:nvSpPr>
        <p:spPr>
          <a:xfrm>
            <a:off x="2019300" y="-647700"/>
            <a:ext cx="8153400" cy="8153400"/>
          </a:xfrm>
          <a:prstGeom prst="ellipse">
            <a:avLst/>
          </a:prstGeom>
          <a:noFill/>
          <a:ln w="12700" cap="flat" cmpd="sng" algn="ctr">
            <a:solidFill>
              <a:schemeClr val="bg1">
                <a:alpha val="13000"/>
              </a:schemeClr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ABCE88B-6959-E700-D520-2D101F3E026E}"/>
              </a:ext>
            </a:extLst>
          </p:cNvPr>
          <p:cNvSpPr/>
          <p:nvPr/>
        </p:nvSpPr>
        <p:spPr>
          <a:xfrm>
            <a:off x="2922174" y="255174"/>
            <a:ext cx="6347652" cy="6347652"/>
          </a:xfrm>
          <a:prstGeom prst="ellipse">
            <a:avLst/>
          </a:prstGeom>
          <a:noFill/>
          <a:ln w="25400">
            <a:solidFill>
              <a:schemeClr val="bg1">
                <a:alpha val="67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48" name="组合 47" descr="D:\51PPT模板网\51pptmoban.com\图片001.jpg">
            <a:extLst>
              <a:ext uri="{FF2B5EF4-FFF2-40B4-BE49-F238E27FC236}">
                <a16:creationId xmlns:a16="http://schemas.microsoft.com/office/drawing/2014/main" id="{B9FCB9A3-B0B4-DE89-1A54-82A6BD9114FD}"/>
              </a:ext>
            </a:extLst>
          </p:cNvPr>
          <p:cNvGrpSpPr/>
          <p:nvPr/>
        </p:nvGrpSpPr>
        <p:grpSpPr>
          <a:xfrm>
            <a:off x="3329379" y="662379"/>
            <a:ext cx="5533242" cy="5567729"/>
            <a:chOff x="2691054" y="1734699"/>
            <a:chExt cx="3807502" cy="38312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2BF537A-02BA-1446-419E-F212D76E0A9E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4BD5E4-207E-5259-B431-9BD8659FDBF7}"/>
                </a:ext>
              </a:extLst>
            </p:cNvPr>
            <p:cNvSpPr/>
            <p:nvPr/>
          </p:nvSpPr>
          <p:spPr>
            <a:xfrm>
              <a:off x="2691054" y="173469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32F1EA3-82C1-D48D-AFED-1AEFDD17E841}"/>
              </a:ext>
            </a:extLst>
          </p:cNvPr>
          <p:cNvGrpSpPr/>
          <p:nvPr/>
        </p:nvGrpSpPr>
        <p:grpSpPr>
          <a:xfrm>
            <a:off x="9367199" y="5240992"/>
            <a:ext cx="493035" cy="499181"/>
            <a:chOff x="2691054" y="1710969"/>
            <a:chExt cx="3807502" cy="38549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3D61F2F-96A4-47DB-1AEB-46A1FD8064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9596A09-B67E-B507-5F62-225EBB934895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EC3B770-FDEA-F45E-6921-E39EADE60555}"/>
              </a:ext>
            </a:extLst>
          </p:cNvPr>
          <p:cNvSpPr txBox="1"/>
          <p:nvPr/>
        </p:nvSpPr>
        <p:spPr>
          <a:xfrm>
            <a:off x="4944308" y="990664"/>
            <a:ext cx="19928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F55848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  <a:cs typeface="+mn-ea"/>
                <a:sym typeface="+mn-lt"/>
              </a:rPr>
              <a:t>01</a:t>
            </a:r>
            <a:endParaRPr lang="zh-CN" altLang="en-US" sz="13800" dirty="0">
              <a:solidFill>
                <a:srgbClr val="F55848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D8DC700-C94C-A006-2D5F-BC75236AF702}"/>
              </a:ext>
            </a:extLst>
          </p:cNvPr>
          <p:cNvGrpSpPr/>
          <p:nvPr/>
        </p:nvGrpSpPr>
        <p:grpSpPr>
          <a:xfrm>
            <a:off x="3451034" y="5224104"/>
            <a:ext cx="158942" cy="160923"/>
            <a:chOff x="2691054" y="1710969"/>
            <a:chExt cx="3807502" cy="3854962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20F61DC-451B-EC85-54C7-D250566A61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CB6517-C6B1-E462-7BE5-72BD58EC1642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1DDBBD-7F2C-8E87-03B4-4CA218456B36}"/>
              </a:ext>
            </a:extLst>
          </p:cNvPr>
          <p:cNvGrpSpPr/>
          <p:nvPr/>
        </p:nvGrpSpPr>
        <p:grpSpPr>
          <a:xfrm>
            <a:off x="8492845" y="627892"/>
            <a:ext cx="246517" cy="249590"/>
            <a:chOff x="2691054" y="1710969"/>
            <a:chExt cx="3807502" cy="385496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13409F-93AD-2E6A-53CD-14C99063143C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867CC9B-DCAF-5819-E228-38FABB09FFF9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842FECD-2243-85EB-826C-A6587A5B4D51}"/>
              </a:ext>
            </a:extLst>
          </p:cNvPr>
          <p:cNvSpPr/>
          <p:nvPr/>
        </p:nvSpPr>
        <p:spPr>
          <a:xfrm>
            <a:off x="0" y="0"/>
            <a:ext cx="1888900" cy="2991610"/>
          </a:xfrm>
          <a:custGeom>
            <a:avLst/>
            <a:gdLst>
              <a:gd name="connsiteX0" fmla="*/ 0 w 1888900"/>
              <a:gd name="connsiteY0" fmla="*/ 0 h 2991610"/>
              <a:gd name="connsiteX1" fmla="*/ 1888900 w 1888900"/>
              <a:gd name="connsiteY1" fmla="*/ 0 h 2991610"/>
              <a:gd name="connsiteX2" fmla="*/ 1837184 w 1888900"/>
              <a:gd name="connsiteY2" fmla="*/ 192131 h 2991610"/>
              <a:gd name="connsiteX3" fmla="*/ 1612900 w 1888900"/>
              <a:gd name="connsiteY3" fmla="*/ 774700 h 2991610"/>
              <a:gd name="connsiteX4" fmla="*/ 787400 w 1888900"/>
              <a:gd name="connsiteY4" fmla="*/ 1295400 h 2991610"/>
              <a:gd name="connsiteX5" fmla="*/ 596900 w 1888900"/>
              <a:gd name="connsiteY5" fmla="*/ 2362200 h 2991610"/>
              <a:gd name="connsiteX6" fmla="*/ 176610 w 1888900"/>
              <a:gd name="connsiteY6" fmla="*/ 2844006 h 2991610"/>
              <a:gd name="connsiteX7" fmla="*/ 0 w 1888900"/>
              <a:gd name="connsiteY7" fmla="*/ 2991610 h 299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8900" h="2991610">
                <a:moveTo>
                  <a:pt x="0" y="0"/>
                </a:moveTo>
                <a:lnTo>
                  <a:pt x="1888900" y="0"/>
                </a:lnTo>
                <a:lnTo>
                  <a:pt x="1837184" y="192131"/>
                </a:lnTo>
                <a:cubicBezTo>
                  <a:pt x="1770460" y="422821"/>
                  <a:pt x="1697038" y="623094"/>
                  <a:pt x="1612900" y="774700"/>
                </a:cubicBezTo>
                <a:cubicBezTo>
                  <a:pt x="1388533" y="1178983"/>
                  <a:pt x="956733" y="1030817"/>
                  <a:pt x="787400" y="1295400"/>
                </a:cubicBezTo>
                <a:cubicBezTo>
                  <a:pt x="618067" y="1559983"/>
                  <a:pt x="793750" y="2027767"/>
                  <a:pt x="596900" y="2362200"/>
                </a:cubicBezTo>
                <a:cubicBezTo>
                  <a:pt x="498475" y="2529417"/>
                  <a:pt x="350044" y="2688696"/>
                  <a:pt x="176610" y="2844006"/>
                </a:cubicBezTo>
                <a:lnTo>
                  <a:pt x="0" y="299161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48F2140-ECE4-E249-0169-79761827CD99}"/>
              </a:ext>
            </a:extLst>
          </p:cNvPr>
          <p:cNvSpPr/>
          <p:nvPr/>
        </p:nvSpPr>
        <p:spPr>
          <a:xfrm>
            <a:off x="9995892" y="3419723"/>
            <a:ext cx="2196109" cy="3438277"/>
          </a:xfrm>
          <a:custGeom>
            <a:avLst/>
            <a:gdLst>
              <a:gd name="connsiteX0" fmla="*/ 2196109 w 2196109"/>
              <a:gd name="connsiteY0" fmla="*/ 0 h 3438277"/>
              <a:gd name="connsiteX1" fmla="*/ 2196109 w 2196109"/>
              <a:gd name="connsiteY1" fmla="*/ 3438277 h 3438277"/>
              <a:gd name="connsiteX2" fmla="*/ 0 w 2196109"/>
              <a:gd name="connsiteY2" fmla="*/ 3438277 h 3438277"/>
              <a:gd name="connsiteX3" fmla="*/ 1787 w 2196109"/>
              <a:gd name="connsiteY3" fmla="*/ 3430339 h 3438277"/>
              <a:gd name="connsiteX4" fmla="*/ 278409 w 2196109"/>
              <a:gd name="connsiteY4" fmla="*/ 2866777 h 3438277"/>
              <a:gd name="connsiteX5" fmla="*/ 1523009 w 2196109"/>
              <a:gd name="connsiteY5" fmla="*/ 2358777 h 3438277"/>
              <a:gd name="connsiteX6" fmla="*/ 1878609 w 2196109"/>
              <a:gd name="connsiteY6" fmla="*/ 466477 h 3438277"/>
              <a:gd name="connsiteX7" fmla="*/ 2133538 w 2196109"/>
              <a:gd name="connsiteY7" fmla="*/ 85984 h 343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109" h="3438277">
                <a:moveTo>
                  <a:pt x="2196109" y="0"/>
                </a:moveTo>
                <a:lnTo>
                  <a:pt x="2196109" y="3438277"/>
                </a:lnTo>
                <a:lnTo>
                  <a:pt x="0" y="3438277"/>
                </a:lnTo>
                <a:lnTo>
                  <a:pt x="1787" y="3430339"/>
                </a:lnTo>
                <a:cubicBezTo>
                  <a:pt x="58540" y="3210735"/>
                  <a:pt x="141884" y="3014944"/>
                  <a:pt x="278409" y="2866777"/>
                </a:cubicBezTo>
                <a:cubicBezTo>
                  <a:pt x="551459" y="2570444"/>
                  <a:pt x="1256309" y="2758827"/>
                  <a:pt x="1523009" y="2358777"/>
                </a:cubicBezTo>
                <a:cubicBezTo>
                  <a:pt x="1789709" y="1958727"/>
                  <a:pt x="1542059" y="1008344"/>
                  <a:pt x="1878609" y="466477"/>
                </a:cubicBezTo>
                <a:cubicBezTo>
                  <a:pt x="1941712" y="364877"/>
                  <a:pt x="2029967" y="231502"/>
                  <a:pt x="2133538" y="85984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3C7306-D731-9619-F39E-A6B159A53D19}"/>
              </a:ext>
            </a:extLst>
          </p:cNvPr>
          <p:cNvSpPr txBox="1"/>
          <p:nvPr/>
        </p:nvSpPr>
        <p:spPr>
          <a:xfrm>
            <a:off x="3808336" y="4312917"/>
            <a:ext cx="4575328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5824A9C-C0D7-0B68-EF9C-F22B3A2C7102}"/>
              </a:ext>
            </a:extLst>
          </p:cNvPr>
          <p:cNvGrpSpPr/>
          <p:nvPr/>
        </p:nvGrpSpPr>
        <p:grpSpPr>
          <a:xfrm>
            <a:off x="3986286" y="3193549"/>
            <a:ext cx="4218381" cy="864193"/>
            <a:chOff x="1331519" y="2158831"/>
            <a:chExt cx="4218381" cy="86419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6C05F5A-EC47-BAE9-FB5A-E00018A4E339}"/>
                </a:ext>
              </a:extLst>
            </p:cNvPr>
            <p:cNvSpPr/>
            <p:nvPr/>
          </p:nvSpPr>
          <p:spPr>
            <a:xfrm>
              <a:off x="1331519" y="2158831"/>
              <a:ext cx="4218381" cy="864193"/>
            </a:xfrm>
            <a:prstGeom prst="roundRect">
              <a:avLst>
                <a:gd name="adj" fmla="val 10645"/>
              </a:avLst>
            </a:pr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FA6630F-60C2-2601-4504-08D6F8F292D6}"/>
                </a:ext>
              </a:extLst>
            </p:cNvPr>
            <p:cNvSpPr/>
            <p:nvPr/>
          </p:nvSpPr>
          <p:spPr>
            <a:xfrm>
              <a:off x="1549567" y="2829261"/>
              <a:ext cx="3781242" cy="104436"/>
            </a:xfrm>
            <a:prstGeom prst="roundRect">
              <a:avLst>
                <a:gd name="adj" fmla="val 50000"/>
              </a:avLst>
            </a:prstGeom>
            <a:solidFill>
              <a:srgbClr val="A922E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D1A3B22-BE72-B66F-879D-F361B029D213}"/>
                </a:ext>
              </a:extLst>
            </p:cNvPr>
            <p:cNvSpPr txBox="1"/>
            <p:nvPr/>
          </p:nvSpPr>
          <p:spPr>
            <a:xfrm>
              <a:off x="2093145" y="2343456"/>
              <a:ext cx="2696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单击此处添加标题文本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51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279362" y="-40174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3" name="泪滴形 2">
            <a:extLst>
              <a:ext uri="{FF2B5EF4-FFF2-40B4-BE49-F238E27FC236}">
                <a16:creationId xmlns:a16="http://schemas.microsoft.com/office/drawing/2014/main" id="{827C1EFC-5D85-BC2E-6F39-3127644B7C4B}"/>
              </a:ext>
            </a:extLst>
          </p:cNvPr>
          <p:cNvSpPr/>
          <p:nvPr/>
        </p:nvSpPr>
        <p:spPr>
          <a:xfrm flipH="1">
            <a:off x="1565604" y="1684727"/>
            <a:ext cx="1744058" cy="1744057"/>
          </a:xfrm>
          <a:prstGeom prst="teardrop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1E1A5-CE99-B14C-5BA3-A1E5AB20831B}"/>
              </a:ext>
            </a:extLst>
          </p:cNvPr>
          <p:cNvSpPr txBox="1"/>
          <p:nvPr/>
        </p:nvSpPr>
        <p:spPr>
          <a:xfrm>
            <a:off x="1682505" y="1788411"/>
            <a:ext cx="662361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33" dirty="0">
                <a:solidFill>
                  <a:srgbClr val="3C33AC"/>
                </a:solidFill>
                <a:latin typeface="MiSans Demibold" panose="00000700000000000000" pitchFamily="2" charset="-122"/>
                <a:ea typeface="MiSans Demibold" panose="00000700000000000000" pitchFamily="2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3333" dirty="0">
              <a:solidFill>
                <a:srgbClr val="3C33AC"/>
              </a:solidFill>
              <a:latin typeface="MiSans Demibold" panose="00000700000000000000" pitchFamily="2" charset="-122"/>
              <a:ea typeface="MiSans Demibold" panose="00000700000000000000" pitchFamily="2" charset="-122"/>
              <a:cs typeface="阿里巴巴普惠体 2.0 115 Black" panose="00020600040101010101" pitchFamily="18" charset="-122"/>
              <a:sym typeface="+mn-lt"/>
            </a:endParaRPr>
          </a:p>
        </p:txBody>
      </p:sp>
      <p:sp>
        <p:nvSpPr>
          <p:cNvPr id="12" name="泪滴形 11">
            <a:extLst>
              <a:ext uri="{FF2B5EF4-FFF2-40B4-BE49-F238E27FC236}">
                <a16:creationId xmlns:a16="http://schemas.microsoft.com/office/drawing/2014/main" id="{1D865743-7D6F-29FF-A5F9-B0A04FF1AB9F}"/>
              </a:ext>
            </a:extLst>
          </p:cNvPr>
          <p:cNvSpPr/>
          <p:nvPr/>
        </p:nvSpPr>
        <p:spPr>
          <a:xfrm>
            <a:off x="3464663" y="1684727"/>
            <a:ext cx="1744057" cy="1744057"/>
          </a:xfrm>
          <a:prstGeom prst="teardrop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id="{8DE2D65F-CB7C-7F57-F3CC-B551FE75D17B}"/>
              </a:ext>
            </a:extLst>
          </p:cNvPr>
          <p:cNvSpPr/>
          <p:nvPr/>
        </p:nvSpPr>
        <p:spPr>
          <a:xfrm flipH="1" flipV="1">
            <a:off x="1565604" y="3606725"/>
            <a:ext cx="1744057" cy="1744057"/>
          </a:xfrm>
          <a:prstGeom prst="teardrop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6" name="泪滴形 25">
            <a:extLst>
              <a:ext uri="{FF2B5EF4-FFF2-40B4-BE49-F238E27FC236}">
                <a16:creationId xmlns:a16="http://schemas.microsoft.com/office/drawing/2014/main" id="{A5C11EDB-B369-C9DC-198F-787C5774C398}"/>
              </a:ext>
            </a:extLst>
          </p:cNvPr>
          <p:cNvSpPr/>
          <p:nvPr/>
        </p:nvSpPr>
        <p:spPr>
          <a:xfrm flipV="1">
            <a:off x="3464662" y="3606725"/>
            <a:ext cx="1744057" cy="1744057"/>
          </a:xfrm>
          <a:prstGeom prst="teardrop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4D93EF-7316-9E10-07A4-CC278157ED9A}"/>
              </a:ext>
            </a:extLst>
          </p:cNvPr>
          <p:cNvSpPr txBox="1"/>
          <p:nvPr/>
        </p:nvSpPr>
        <p:spPr>
          <a:xfrm>
            <a:off x="1720605" y="2384116"/>
            <a:ext cx="1245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添加标题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D3DE17-9EBB-7FAD-60CA-AFE4EE6CB9F3}"/>
              </a:ext>
            </a:extLst>
          </p:cNvPr>
          <p:cNvSpPr txBox="1"/>
          <p:nvPr/>
        </p:nvSpPr>
        <p:spPr>
          <a:xfrm>
            <a:off x="1720605" y="2722670"/>
            <a:ext cx="1451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单击此处添加描述文本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91D1B7-80DD-BA54-77DA-8B4D6585782C}"/>
              </a:ext>
            </a:extLst>
          </p:cNvPr>
          <p:cNvSpPr txBox="1"/>
          <p:nvPr/>
        </p:nvSpPr>
        <p:spPr>
          <a:xfrm>
            <a:off x="4340154" y="1788411"/>
            <a:ext cx="721672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33" dirty="0">
                <a:solidFill>
                  <a:srgbClr val="3C33AC"/>
                </a:solidFill>
                <a:latin typeface="MiSans Demibold" panose="00000700000000000000" pitchFamily="2" charset="-122"/>
                <a:ea typeface="MiSans Demibold" panose="00000700000000000000" pitchFamily="2" charset="-122"/>
                <a:cs typeface="阿里巴巴普惠体 2.0 115 Black" panose="00020600040101010101" pitchFamily="18" charset="-122"/>
                <a:sym typeface="+mn-lt"/>
              </a:rPr>
              <a:t>02</a:t>
            </a:r>
            <a:endParaRPr lang="zh-CN" altLang="en-US" sz="3333" dirty="0">
              <a:solidFill>
                <a:srgbClr val="3C33AC"/>
              </a:solidFill>
              <a:latin typeface="MiSans Demibold" panose="00000700000000000000" pitchFamily="2" charset="-122"/>
              <a:ea typeface="MiSans Demibold" panose="00000700000000000000" pitchFamily="2" charset="-122"/>
              <a:cs typeface="阿里巴巴普惠体 2.0 115 Black" panose="00020600040101010101" pitchFamily="18" charset="-122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19AB51-9D12-BB13-357D-B64DFF388505}"/>
              </a:ext>
            </a:extLst>
          </p:cNvPr>
          <p:cNvSpPr txBox="1"/>
          <p:nvPr/>
        </p:nvSpPr>
        <p:spPr>
          <a:xfrm>
            <a:off x="3827653" y="2384116"/>
            <a:ext cx="1245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/>
              <a:t>添加标题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E75D3C7-83E8-5F54-50BB-801DB52319F1}"/>
              </a:ext>
            </a:extLst>
          </p:cNvPr>
          <p:cNvSpPr txBox="1"/>
          <p:nvPr/>
        </p:nvSpPr>
        <p:spPr>
          <a:xfrm>
            <a:off x="3640877" y="2722670"/>
            <a:ext cx="1451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单击此处添加描述文本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2559A3-0136-020B-48BB-38E331450C88}"/>
              </a:ext>
            </a:extLst>
          </p:cNvPr>
          <p:cNvSpPr txBox="1"/>
          <p:nvPr/>
        </p:nvSpPr>
        <p:spPr>
          <a:xfrm>
            <a:off x="1682505" y="4653225"/>
            <a:ext cx="728084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33" dirty="0">
                <a:solidFill>
                  <a:srgbClr val="3C33AC"/>
                </a:solidFill>
                <a:latin typeface="MiSans Demibold" panose="00000700000000000000" pitchFamily="2" charset="-122"/>
                <a:ea typeface="MiSans Demibold" panose="00000700000000000000" pitchFamily="2" charset="-122"/>
                <a:cs typeface="阿里巴巴普惠体 2.0 115 Black" panose="00020600040101010101" pitchFamily="18" charset="-122"/>
                <a:sym typeface="+mn-lt"/>
              </a:rPr>
              <a:t>03</a:t>
            </a:r>
            <a:endParaRPr lang="zh-CN" altLang="en-US" sz="3333" dirty="0">
              <a:solidFill>
                <a:srgbClr val="3C33AC"/>
              </a:solidFill>
              <a:latin typeface="MiSans Demibold" panose="00000700000000000000" pitchFamily="2" charset="-122"/>
              <a:ea typeface="MiSans Demibold" panose="00000700000000000000" pitchFamily="2" charset="-122"/>
              <a:cs typeface="阿里巴巴普惠体 2.0 115 Black" panose="00020600040101010101" pitchFamily="18" charset="-122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BAEDBA9-626F-A6A9-DA3E-2AA90818B895}"/>
              </a:ext>
            </a:extLst>
          </p:cNvPr>
          <p:cNvSpPr txBox="1"/>
          <p:nvPr/>
        </p:nvSpPr>
        <p:spPr>
          <a:xfrm>
            <a:off x="1720605" y="4128173"/>
            <a:ext cx="1245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添加标题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A12797-F1D7-B526-2BCB-1835603F705A}"/>
              </a:ext>
            </a:extLst>
          </p:cNvPr>
          <p:cNvSpPr txBox="1"/>
          <p:nvPr/>
        </p:nvSpPr>
        <p:spPr>
          <a:xfrm>
            <a:off x="1720605" y="4466727"/>
            <a:ext cx="1451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单击此处添加描述文本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2C5B1D-574D-FC2C-F238-A361E66CEE9A}"/>
              </a:ext>
            </a:extLst>
          </p:cNvPr>
          <p:cNvSpPr txBox="1"/>
          <p:nvPr/>
        </p:nvSpPr>
        <p:spPr>
          <a:xfrm>
            <a:off x="4340154" y="4653225"/>
            <a:ext cx="732893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33" dirty="0">
                <a:solidFill>
                  <a:srgbClr val="3C33AC"/>
                </a:solidFill>
                <a:latin typeface="MiSans Demibold" panose="00000700000000000000" pitchFamily="2" charset="-122"/>
                <a:ea typeface="MiSans Demibold" panose="00000700000000000000" pitchFamily="2" charset="-122"/>
                <a:cs typeface="阿里巴巴普惠体 2.0 115 Black" panose="00020600040101010101" pitchFamily="18" charset="-122"/>
                <a:sym typeface="+mn-lt"/>
              </a:rPr>
              <a:t>04</a:t>
            </a:r>
            <a:endParaRPr lang="zh-CN" altLang="en-US" sz="3333" dirty="0">
              <a:solidFill>
                <a:srgbClr val="3C33AC"/>
              </a:solidFill>
              <a:latin typeface="MiSans Demibold" panose="00000700000000000000" pitchFamily="2" charset="-122"/>
              <a:ea typeface="MiSans Demibold" panose="00000700000000000000" pitchFamily="2" charset="-122"/>
              <a:cs typeface="阿里巴巴普惠体 2.0 115 Black" panose="00020600040101010101" pitchFamily="18" charset="-122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AEF7E9-EDC5-2B2D-6484-1AC92D547B6F}"/>
              </a:ext>
            </a:extLst>
          </p:cNvPr>
          <p:cNvSpPr txBox="1"/>
          <p:nvPr/>
        </p:nvSpPr>
        <p:spPr>
          <a:xfrm>
            <a:off x="3827653" y="4128173"/>
            <a:ext cx="1245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/>
              <a:t>添加标题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731709-87CE-B8FB-E27C-703231BD0BDA}"/>
              </a:ext>
            </a:extLst>
          </p:cNvPr>
          <p:cNvSpPr txBox="1"/>
          <p:nvPr/>
        </p:nvSpPr>
        <p:spPr>
          <a:xfrm>
            <a:off x="3640877" y="4466727"/>
            <a:ext cx="1451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单击此处添加描述文本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F4A79D0-AE6D-98D8-A698-7D1ABABA0E45}"/>
              </a:ext>
            </a:extLst>
          </p:cNvPr>
          <p:cNvSpPr/>
          <p:nvPr/>
        </p:nvSpPr>
        <p:spPr>
          <a:xfrm>
            <a:off x="6591300" y="1895178"/>
            <a:ext cx="3781242" cy="36000"/>
          </a:xfrm>
          <a:prstGeom prst="roundRect">
            <a:avLst>
              <a:gd name="adj" fmla="val 50000"/>
            </a:avLst>
          </a:prstGeom>
          <a:solidFill>
            <a:srgbClr val="A922E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8C598F2-CD20-C253-6D8D-49A778474B9F}"/>
              </a:ext>
            </a:extLst>
          </p:cNvPr>
          <p:cNvGrpSpPr/>
          <p:nvPr/>
        </p:nvGrpSpPr>
        <p:grpSpPr>
          <a:xfrm>
            <a:off x="6579511" y="1553253"/>
            <a:ext cx="3491589" cy="968922"/>
            <a:chOff x="283598" y="1906534"/>
            <a:chExt cx="3491589" cy="96892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822EF99-C6D7-B508-CE2A-E86D5BB42267}"/>
                </a:ext>
              </a:extLst>
            </p:cNvPr>
            <p:cNvSpPr txBox="1"/>
            <p:nvPr/>
          </p:nvSpPr>
          <p:spPr>
            <a:xfrm>
              <a:off x="283598" y="2343003"/>
              <a:ext cx="3491589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E817A40-FDC2-7E97-A51E-01BD75189D4A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F336050-64A4-023D-E54F-F710B9032159}"/>
              </a:ext>
            </a:extLst>
          </p:cNvPr>
          <p:cNvSpPr/>
          <p:nvPr/>
        </p:nvSpPr>
        <p:spPr>
          <a:xfrm>
            <a:off x="6591300" y="2987378"/>
            <a:ext cx="3781242" cy="104436"/>
          </a:xfrm>
          <a:prstGeom prst="roundRect">
            <a:avLst>
              <a:gd name="adj" fmla="val 50000"/>
            </a:avLst>
          </a:pr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3339032-AA57-0316-D921-30E974515211}"/>
              </a:ext>
            </a:extLst>
          </p:cNvPr>
          <p:cNvGrpSpPr/>
          <p:nvPr/>
        </p:nvGrpSpPr>
        <p:grpSpPr>
          <a:xfrm>
            <a:off x="6579511" y="2645453"/>
            <a:ext cx="3491589" cy="968922"/>
            <a:chOff x="283598" y="1906534"/>
            <a:chExt cx="3491589" cy="968922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7632D44-9DC6-39C5-5733-7F1F2819E8A5}"/>
                </a:ext>
              </a:extLst>
            </p:cNvPr>
            <p:cNvSpPr txBox="1"/>
            <p:nvPr/>
          </p:nvSpPr>
          <p:spPr>
            <a:xfrm>
              <a:off x="283598" y="2343003"/>
              <a:ext cx="3491589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B0E31D2-7E20-9E55-2B9B-F2A52F3BF58F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576D49B-1287-53FC-EBF6-EF619062715D}"/>
              </a:ext>
            </a:extLst>
          </p:cNvPr>
          <p:cNvSpPr/>
          <p:nvPr/>
        </p:nvSpPr>
        <p:spPr>
          <a:xfrm>
            <a:off x="6591300" y="4079578"/>
            <a:ext cx="3781242" cy="36000"/>
          </a:xfrm>
          <a:prstGeom prst="roundRect">
            <a:avLst>
              <a:gd name="adj" fmla="val 50000"/>
            </a:avLst>
          </a:prstGeom>
          <a:solidFill>
            <a:srgbClr val="A922E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F966EF6-7076-C42C-8F81-8DA3ADD941B0}"/>
              </a:ext>
            </a:extLst>
          </p:cNvPr>
          <p:cNvGrpSpPr/>
          <p:nvPr/>
        </p:nvGrpSpPr>
        <p:grpSpPr>
          <a:xfrm>
            <a:off x="6579511" y="3737653"/>
            <a:ext cx="3491589" cy="968922"/>
            <a:chOff x="283598" y="1906534"/>
            <a:chExt cx="3491589" cy="96892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1D88D4F-D554-3CB5-A889-8261F69F9DE3}"/>
                </a:ext>
              </a:extLst>
            </p:cNvPr>
            <p:cNvSpPr txBox="1"/>
            <p:nvPr/>
          </p:nvSpPr>
          <p:spPr>
            <a:xfrm>
              <a:off x="283598" y="2343003"/>
              <a:ext cx="3491589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4FD570-4A4D-B05A-0C97-A3CE0FC063A7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F876BA5-DFA5-A681-8109-E2E4F387D010}"/>
              </a:ext>
            </a:extLst>
          </p:cNvPr>
          <p:cNvSpPr/>
          <p:nvPr/>
        </p:nvSpPr>
        <p:spPr>
          <a:xfrm>
            <a:off x="6591300" y="5171778"/>
            <a:ext cx="3781242" cy="104436"/>
          </a:xfrm>
          <a:prstGeom prst="roundRect">
            <a:avLst>
              <a:gd name="adj" fmla="val 50000"/>
            </a:avLst>
          </a:pr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EC315D0-265A-C33F-3B8A-1695DE2FE84A}"/>
              </a:ext>
            </a:extLst>
          </p:cNvPr>
          <p:cNvGrpSpPr/>
          <p:nvPr/>
        </p:nvGrpSpPr>
        <p:grpSpPr>
          <a:xfrm>
            <a:off x="6579511" y="4829853"/>
            <a:ext cx="3491589" cy="968922"/>
            <a:chOff x="283598" y="1906534"/>
            <a:chExt cx="3491589" cy="96892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7F780EE-A545-D8E7-2DCF-352B057FE37D}"/>
                </a:ext>
              </a:extLst>
            </p:cNvPr>
            <p:cNvSpPr txBox="1"/>
            <p:nvPr/>
          </p:nvSpPr>
          <p:spPr>
            <a:xfrm>
              <a:off x="283598" y="2343003"/>
              <a:ext cx="3491589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5157702-BC7F-0086-9289-932BC37CEF69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1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279362" y="-40174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8012A63-C5A9-E490-CAD6-81B54540FE5D}"/>
              </a:ext>
            </a:extLst>
          </p:cNvPr>
          <p:cNvSpPr/>
          <p:nvPr/>
        </p:nvSpPr>
        <p:spPr bwMode="auto">
          <a:xfrm>
            <a:off x="1279303" y="1329223"/>
            <a:ext cx="2670827" cy="4749088"/>
          </a:xfrm>
          <a:prstGeom prst="roundRect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4" name="同侧圆角矩形 1">
            <a:extLst>
              <a:ext uri="{FF2B5EF4-FFF2-40B4-BE49-F238E27FC236}">
                <a16:creationId xmlns:a16="http://schemas.microsoft.com/office/drawing/2014/main" id="{AD48BC53-8BB4-0745-67E1-85F1D4CD3537}"/>
              </a:ext>
            </a:extLst>
          </p:cNvPr>
          <p:cNvSpPr/>
          <p:nvPr/>
        </p:nvSpPr>
        <p:spPr>
          <a:xfrm>
            <a:off x="1131102" y="2961212"/>
            <a:ext cx="2968458" cy="44265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8F3A2B4-D7B3-3C67-07B4-832F5B74E1F0}"/>
              </a:ext>
            </a:extLst>
          </p:cNvPr>
          <p:cNvSpPr/>
          <p:nvPr/>
        </p:nvSpPr>
        <p:spPr>
          <a:xfrm>
            <a:off x="2062253" y="3013267"/>
            <a:ext cx="1115288" cy="338540"/>
          </a:xfrm>
          <a:prstGeom prst="rect">
            <a:avLst/>
          </a:prstGeom>
        </p:spPr>
        <p:txBody>
          <a:bodyPr wrap="square" lIns="91424" tIns="45713" rIns="91424" bIns="45713" anchor="b" anchorCtr="0">
            <a:spAutoFit/>
          </a:bodyPr>
          <a:lstStyle>
            <a:defPPr>
              <a:defRPr lang="en-US"/>
            </a:defPPr>
            <a:lvl1pPr marL="0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73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487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22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75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712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45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204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51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46">
              <a:defRPr/>
            </a:pPr>
            <a:r>
              <a:rPr lang="zh-CN" altLang="en-US" sz="1600" b="1" kern="0" spc="-53" dirty="0">
                <a:solidFill>
                  <a:schemeClr val="bg1">
                    <a:alpha val="99000"/>
                  </a:schemeClr>
                </a:solidFill>
                <a:cs typeface="+mn-ea"/>
                <a:sym typeface="+mn-lt"/>
              </a:rPr>
              <a:t>添加标题</a:t>
            </a:r>
            <a:endParaRPr lang="en-US" sz="1600" b="1" kern="0" spc="-53" dirty="0">
              <a:solidFill>
                <a:schemeClr val="bg1">
                  <a:alpha val="99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A8ADECB1-84C4-1CE4-3E24-E7C0A59E6B0B}"/>
              </a:ext>
            </a:extLst>
          </p:cNvPr>
          <p:cNvSpPr>
            <a:spLocks noEditPoints="1"/>
          </p:cNvSpPr>
          <p:nvPr/>
        </p:nvSpPr>
        <p:spPr bwMode="black">
          <a:xfrm>
            <a:off x="2238585" y="1802502"/>
            <a:ext cx="673002" cy="725838"/>
          </a:xfrm>
          <a:custGeom>
            <a:avLst/>
            <a:gdLst>
              <a:gd name="T0" fmla="*/ 135 w 140"/>
              <a:gd name="T1" fmla="*/ 85 h 151"/>
              <a:gd name="T2" fmla="*/ 140 w 140"/>
              <a:gd name="T3" fmla="*/ 96 h 151"/>
              <a:gd name="T4" fmla="*/ 134 w 140"/>
              <a:gd name="T5" fmla="*/ 106 h 151"/>
              <a:gd name="T6" fmla="*/ 137 w 140"/>
              <a:gd name="T7" fmla="*/ 117 h 151"/>
              <a:gd name="T8" fmla="*/ 129 w 140"/>
              <a:gd name="T9" fmla="*/ 128 h 151"/>
              <a:gd name="T10" fmla="*/ 128 w 140"/>
              <a:gd name="T11" fmla="*/ 137 h 151"/>
              <a:gd name="T12" fmla="*/ 116 w 140"/>
              <a:gd name="T13" fmla="*/ 148 h 151"/>
              <a:gd name="T14" fmla="*/ 65 w 140"/>
              <a:gd name="T15" fmla="*/ 148 h 151"/>
              <a:gd name="T16" fmla="*/ 33 w 140"/>
              <a:gd name="T17" fmla="*/ 142 h 151"/>
              <a:gd name="T18" fmla="*/ 33 w 140"/>
              <a:gd name="T19" fmla="*/ 82 h 151"/>
              <a:gd name="T20" fmla="*/ 34 w 140"/>
              <a:gd name="T21" fmla="*/ 82 h 151"/>
              <a:gd name="T22" fmla="*/ 34 w 140"/>
              <a:gd name="T23" fmla="*/ 82 h 151"/>
              <a:gd name="T24" fmla="*/ 37 w 140"/>
              <a:gd name="T25" fmla="*/ 82 h 151"/>
              <a:gd name="T26" fmla="*/ 60 w 140"/>
              <a:gd name="T27" fmla="*/ 48 h 151"/>
              <a:gd name="T28" fmla="*/ 68 w 140"/>
              <a:gd name="T29" fmla="*/ 39 h 151"/>
              <a:gd name="T30" fmla="*/ 81 w 140"/>
              <a:gd name="T31" fmla="*/ 3 h 151"/>
              <a:gd name="T32" fmla="*/ 97 w 140"/>
              <a:gd name="T33" fmla="*/ 8 h 151"/>
              <a:gd name="T34" fmla="*/ 99 w 140"/>
              <a:gd name="T35" fmla="*/ 35 h 151"/>
              <a:gd name="T36" fmla="*/ 90 w 140"/>
              <a:gd name="T37" fmla="*/ 60 h 151"/>
              <a:gd name="T38" fmla="*/ 130 w 140"/>
              <a:gd name="T39" fmla="*/ 62 h 151"/>
              <a:gd name="T40" fmla="*/ 140 w 140"/>
              <a:gd name="T41" fmla="*/ 77 h 151"/>
              <a:gd name="T42" fmla="*/ 135 w 140"/>
              <a:gd name="T43" fmla="*/ 85 h 151"/>
              <a:gd name="T44" fmla="*/ 30 w 140"/>
              <a:gd name="T45" fmla="*/ 137 h 151"/>
              <a:gd name="T46" fmla="*/ 30 w 140"/>
              <a:gd name="T47" fmla="*/ 137 h 151"/>
              <a:gd name="T48" fmla="*/ 30 w 140"/>
              <a:gd name="T49" fmla="*/ 82 h 151"/>
              <a:gd name="T50" fmla="*/ 23 w 140"/>
              <a:gd name="T51" fmla="*/ 76 h 151"/>
              <a:gd name="T52" fmla="*/ 7 w 140"/>
              <a:gd name="T53" fmla="*/ 76 h 151"/>
              <a:gd name="T54" fmla="*/ 0 w 140"/>
              <a:gd name="T55" fmla="*/ 82 h 151"/>
              <a:gd name="T56" fmla="*/ 0 w 140"/>
              <a:gd name="T57" fmla="*/ 137 h 151"/>
              <a:gd name="T58" fmla="*/ 7 w 140"/>
              <a:gd name="T59" fmla="*/ 144 h 151"/>
              <a:gd name="T60" fmla="*/ 23 w 140"/>
              <a:gd name="T61" fmla="*/ 144 h 151"/>
              <a:gd name="T62" fmla="*/ 30 w 140"/>
              <a:gd name="T63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0" h="151">
                <a:moveTo>
                  <a:pt x="135" y="85"/>
                </a:moveTo>
                <a:cubicBezTo>
                  <a:pt x="135" y="88"/>
                  <a:pt x="140" y="93"/>
                  <a:pt x="140" y="96"/>
                </a:cubicBezTo>
                <a:cubicBezTo>
                  <a:pt x="140" y="99"/>
                  <a:pt x="134" y="103"/>
                  <a:pt x="134" y="106"/>
                </a:cubicBezTo>
                <a:cubicBezTo>
                  <a:pt x="133" y="109"/>
                  <a:pt x="137" y="114"/>
                  <a:pt x="137" y="117"/>
                </a:cubicBezTo>
                <a:cubicBezTo>
                  <a:pt x="137" y="121"/>
                  <a:pt x="130" y="125"/>
                  <a:pt x="129" y="128"/>
                </a:cubicBezTo>
                <a:cubicBezTo>
                  <a:pt x="128" y="130"/>
                  <a:pt x="129" y="135"/>
                  <a:pt x="128" y="137"/>
                </a:cubicBezTo>
                <a:cubicBezTo>
                  <a:pt x="127" y="141"/>
                  <a:pt x="120" y="147"/>
                  <a:pt x="116" y="148"/>
                </a:cubicBezTo>
                <a:cubicBezTo>
                  <a:pt x="104" y="151"/>
                  <a:pt x="65" y="148"/>
                  <a:pt x="65" y="148"/>
                </a:cubicBezTo>
                <a:cubicBezTo>
                  <a:pt x="65" y="148"/>
                  <a:pt x="65" y="148"/>
                  <a:pt x="33" y="142"/>
                </a:cubicBezTo>
                <a:cubicBezTo>
                  <a:pt x="33" y="142"/>
                  <a:pt x="33" y="142"/>
                  <a:pt x="33" y="82"/>
                </a:cubicBezTo>
                <a:cubicBezTo>
                  <a:pt x="33" y="82"/>
                  <a:pt x="33" y="82"/>
                  <a:pt x="34" y="82"/>
                </a:cubicBezTo>
                <a:cubicBezTo>
                  <a:pt x="34" y="82"/>
                  <a:pt x="34" y="82"/>
                  <a:pt x="34" y="82"/>
                </a:cubicBezTo>
                <a:cubicBezTo>
                  <a:pt x="34" y="82"/>
                  <a:pt x="34" y="82"/>
                  <a:pt x="37" y="82"/>
                </a:cubicBezTo>
                <a:cubicBezTo>
                  <a:pt x="41" y="81"/>
                  <a:pt x="49" y="75"/>
                  <a:pt x="60" y="48"/>
                </a:cubicBezTo>
                <a:cubicBezTo>
                  <a:pt x="61" y="44"/>
                  <a:pt x="65" y="42"/>
                  <a:pt x="68" y="39"/>
                </a:cubicBezTo>
                <a:cubicBezTo>
                  <a:pt x="75" y="34"/>
                  <a:pt x="79" y="27"/>
                  <a:pt x="81" y="3"/>
                </a:cubicBezTo>
                <a:cubicBezTo>
                  <a:pt x="81" y="0"/>
                  <a:pt x="91" y="1"/>
                  <a:pt x="97" y="8"/>
                </a:cubicBezTo>
                <a:cubicBezTo>
                  <a:pt x="102" y="14"/>
                  <a:pt x="102" y="26"/>
                  <a:pt x="99" y="35"/>
                </a:cubicBezTo>
                <a:cubicBezTo>
                  <a:pt x="96" y="41"/>
                  <a:pt x="87" y="55"/>
                  <a:pt x="90" y="60"/>
                </a:cubicBezTo>
                <a:cubicBezTo>
                  <a:pt x="90" y="60"/>
                  <a:pt x="124" y="59"/>
                  <a:pt x="130" y="62"/>
                </a:cubicBezTo>
                <a:cubicBezTo>
                  <a:pt x="134" y="63"/>
                  <a:pt x="140" y="72"/>
                  <a:pt x="140" y="77"/>
                </a:cubicBezTo>
                <a:cubicBezTo>
                  <a:pt x="140" y="79"/>
                  <a:pt x="136" y="83"/>
                  <a:pt x="135" y="85"/>
                </a:cubicBezTo>
                <a:close/>
                <a:moveTo>
                  <a:pt x="30" y="137"/>
                </a:moveTo>
                <a:cubicBezTo>
                  <a:pt x="30" y="137"/>
                  <a:pt x="30" y="137"/>
                  <a:pt x="30" y="137"/>
                </a:cubicBezTo>
                <a:cubicBezTo>
                  <a:pt x="30" y="137"/>
                  <a:pt x="30" y="137"/>
                  <a:pt x="30" y="82"/>
                </a:cubicBezTo>
                <a:cubicBezTo>
                  <a:pt x="30" y="79"/>
                  <a:pt x="27" y="76"/>
                  <a:pt x="23" y="76"/>
                </a:cubicBezTo>
                <a:cubicBezTo>
                  <a:pt x="23" y="76"/>
                  <a:pt x="23" y="76"/>
                  <a:pt x="7" y="76"/>
                </a:cubicBezTo>
                <a:cubicBezTo>
                  <a:pt x="3" y="76"/>
                  <a:pt x="0" y="79"/>
                  <a:pt x="0" y="82"/>
                </a:cubicBezTo>
                <a:cubicBezTo>
                  <a:pt x="0" y="82"/>
                  <a:pt x="0" y="82"/>
                  <a:pt x="0" y="137"/>
                </a:cubicBezTo>
                <a:cubicBezTo>
                  <a:pt x="0" y="141"/>
                  <a:pt x="3" y="144"/>
                  <a:pt x="7" y="144"/>
                </a:cubicBezTo>
                <a:cubicBezTo>
                  <a:pt x="7" y="144"/>
                  <a:pt x="7" y="144"/>
                  <a:pt x="23" y="144"/>
                </a:cubicBezTo>
                <a:cubicBezTo>
                  <a:pt x="27" y="144"/>
                  <a:pt x="30" y="141"/>
                  <a:pt x="30" y="13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73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487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22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75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712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45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204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51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EF7A49-6608-87AC-260C-2D55D9947AC5}"/>
              </a:ext>
            </a:extLst>
          </p:cNvPr>
          <p:cNvSpPr txBox="1"/>
          <p:nvPr/>
        </p:nvSpPr>
        <p:spPr>
          <a:xfrm>
            <a:off x="1602219" y="3578263"/>
            <a:ext cx="2024993" cy="21482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200</a:t>
            </a:r>
            <a:r>
              <a:rPr lang="zh-CN" altLang="en-US" sz="1000" dirty="0">
                <a:sym typeface="HarmonyOS Sans SC Light" panose="00000400000000000000" pitchFamily="2" charset="-122"/>
              </a:rPr>
              <a:t>字以内，据统计每页幻灯片的最好控制在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5</a:t>
            </a:r>
            <a:r>
              <a:rPr lang="zh-CN" altLang="en-US" sz="1000" dirty="0">
                <a:sym typeface="HarmonyOS Sans SC Light" panose="00000400000000000000" pitchFamily="2" charset="-122"/>
              </a:rPr>
              <a:t>分钟之内。此处添加详细文本描述，建议与标题相关并符合整体语言风格，语言描述尽量简洁生动。</a:t>
            </a:r>
            <a:endParaRPr lang="en-US" altLang="zh-CN" sz="1000" dirty="0">
              <a:sym typeface="HarmonyOS Sans SC Light" panose="00000400000000000000" pitchFamily="2" charset="-122"/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A6D0E61-A0DD-A680-6F32-3028040699BA}"/>
              </a:ext>
            </a:extLst>
          </p:cNvPr>
          <p:cNvSpPr/>
          <p:nvPr/>
        </p:nvSpPr>
        <p:spPr bwMode="auto">
          <a:xfrm>
            <a:off x="4760586" y="1329223"/>
            <a:ext cx="2670827" cy="4749088"/>
          </a:xfrm>
          <a:prstGeom prst="roundRect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38" name="同侧圆角矩形 1">
            <a:extLst>
              <a:ext uri="{FF2B5EF4-FFF2-40B4-BE49-F238E27FC236}">
                <a16:creationId xmlns:a16="http://schemas.microsoft.com/office/drawing/2014/main" id="{59F91164-C80B-670D-12F7-663AA0CF0489}"/>
              </a:ext>
            </a:extLst>
          </p:cNvPr>
          <p:cNvSpPr/>
          <p:nvPr/>
        </p:nvSpPr>
        <p:spPr>
          <a:xfrm>
            <a:off x="4612385" y="2961212"/>
            <a:ext cx="2968458" cy="44265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A922E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6404B5B1-FF4F-8697-0545-51083705A57E}"/>
              </a:ext>
            </a:extLst>
          </p:cNvPr>
          <p:cNvSpPr/>
          <p:nvPr/>
        </p:nvSpPr>
        <p:spPr>
          <a:xfrm>
            <a:off x="5543536" y="3013267"/>
            <a:ext cx="1115288" cy="338540"/>
          </a:xfrm>
          <a:prstGeom prst="rect">
            <a:avLst/>
          </a:prstGeom>
        </p:spPr>
        <p:txBody>
          <a:bodyPr wrap="square" lIns="91424" tIns="45713" rIns="91424" bIns="45713" anchor="b" anchorCtr="0">
            <a:spAutoFit/>
          </a:bodyPr>
          <a:lstStyle>
            <a:defPPr>
              <a:defRPr lang="en-US"/>
            </a:defPPr>
            <a:lvl1pPr marL="0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73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487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22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75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712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45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204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51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46">
              <a:defRPr/>
            </a:pPr>
            <a:r>
              <a:rPr lang="zh-CN" altLang="en-US" sz="1600" b="1" kern="0" spc="-53" dirty="0">
                <a:solidFill>
                  <a:schemeClr val="bg1">
                    <a:alpha val="99000"/>
                  </a:schemeClr>
                </a:solidFill>
                <a:cs typeface="+mn-ea"/>
                <a:sym typeface="+mn-lt"/>
              </a:rPr>
              <a:t>添加标题</a:t>
            </a:r>
            <a:endParaRPr lang="en-US" sz="1600" b="1" kern="0" spc="-53" dirty="0">
              <a:solidFill>
                <a:schemeClr val="bg1">
                  <a:alpha val="99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Freeform 45" descr="D:\51PPT模板网\51pptmoban.com\图片001.jpg">
            <a:extLst>
              <a:ext uri="{FF2B5EF4-FFF2-40B4-BE49-F238E27FC236}">
                <a16:creationId xmlns:a16="http://schemas.microsoft.com/office/drawing/2014/main" id="{0486F0E7-0C3B-8D4E-8173-8E9804C8D0C9}"/>
              </a:ext>
            </a:extLst>
          </p:cNvPr>
          <p:cNvSpPr>
            <a:spLocks noEditPoints="1"/>
          </p:cNvSpPr>
          <p:nvPr/>
        </p:nvSpPr>
        <p:spPr bwMode="black">
          <a:xfrm>
            <a:off x="5692888" y="1802504"/>
            <a:ext cx="726962" cy="725836"/>
          </a:xfrm>
          <a:custGeom>
            <a:avLst/>
            <a:gdLst>
              <a:gd name="T0" fmla="*/ 363 w 726"/>
              <a:gd name="T1" fmla="*/ 0 h 726"/>
              <a:gd name="T2" fmla="*/ 0 w 726"/>
              <a:gd name="T3" fmla="*/ 363 h 726"/>
              <a:gd name="T4" fmla="*/ 363 w 726"/>
              <a:gd name="T5" fmla="*/ 726 h 726"/>
              <a:gd name="T6" fmla="*/ 726 w 726"/>
              <a:gd name="T7" fmla="*/ 363 h 726"/>
              <a:gd name="T8" fmla="*/ 363 w 726"/>
              <a:gd name="T9" fmla="*/ 0 h 726"/>
              <a:gd name="T10" fmla="*/ 638 w 726"/>
              <a:gd name="T11" fmla="*/ 505 h 726"/>
              <a:gd name="T12" fmla="*/ 503 w 726"/>
              <a:gd name="T13" fmla="*/ 505 h 726"/>
              <a:gd name="T14" fmla="*/ 514 w 726"/>
              <a:gd name="T15" fmla="*/ 390 h 726"/>
              <a:gd name="T16" fmla="*/ 671 w 726"/>
              <a:gd name="T17" fmla="*/ 390 h 726"/>
              <a:gd name="T18" fmla="*/ 638 w 726"/>
              <a:gd name="T19" fmla="*/ 505 h 726"/>
              <a:gd name="T20" fmla="*/ 363 w 726"/>
              <a:gd name="T21" fmla="*/ 673 h 726"/>
              <a:gd name="T22" fmla="*/ 289 w 726"/>
              <a:gd name="T23" fmla="*/ 558 h 726"/>
              <a:gd name="T24" fmla="*/ 437 w 726"/>
              <a:gd name="T25" fmla="*/ 558 h 726"/>
              <a:gd name="T26" fmla="*/ 363 w 726"/>
              <a:gd name="T27" fmla="*/ 673 h 726"/>
              <a:gd name="T28" fmla="*/ 277 w 726"/>
              <a:gd name="T29" fmla="*/ 505 h 726"/>
              <a:gd name="T30" fmla="*/ 265 w 726"/>
              <a:gd name="T31" fmla="*/ 390 h 726"/>
              <a:gd name="T32" fmla="*/ 460 w 726"/>
              <a:gd name="T33" fmla="*/ 390 h 726"/>
              <a:gd name="T34" fmla="*/ 449 w 726"/>
              <a:gd name="T35" fmla="*/ 505 h 726"/>
              <a:gd name="T36" fmla="*/ 277 w 726"/>
              <a:gd name="T37" fmla="*/ 505 h 726"/>
              <a:gd name="T38" fmla="*/ 55 w 726"/>
              <a:gd name="T39" fmla="*/ 390 h 726"/>
              <a:gd name="T40" fmla="*/ 212 w 726"/>
              <a:gd name="T41" fmla="*/ 390 h 726"/>
              <a:gd name="T42" fmla="*/ 223 w 726"/>
              <a:gd name="T43" fmla="*/ 505 h 726"/>
              <a:gd name="T44" fmla="*/ 88 w 726"/>
              <a:gd name="T45" fmla="*/ 505 h 726"/>
              <a:gd name="T46" fmla="*/ 55 w 726"/>
              <a:gd name="T47" fmla="*/ 390 h 726"/>
              <a:gd name="T48" fmla="*/ 88 w 726"/>
              <a:gd name="T49" fmla="*/ 221 h 726"/>
              <a:gd name="T50" fmla="*/ 223 w 726"/>
              <a:gd name="T51" fmla="*/ 221 h 726"/>
              <a:gd name="T52" fmla="*/ 212 w 726"/>
              <a:gd name="T53" fmla="*/ 336 h 726"/>
              <a:gd name="T54" fmla="*/ 55 w 726"/>
              <a:gd name="T55" fmla="*/ 336 h 726"/>
              <a:gd name="T56" fmla="*/ 88 w 726"/>
              <a:gd name="T57" fmla="*/ 221 h 726"/>
              <a:gd name="T58" fmla="*/ 363 w 726"/>
              <a:gd name="T59" fmla="*/ 53 h 726"/>
              <a:gd name="T60" fmla="*/ 437 w 726"/>
              <a:gd name="T61" fmla="*/ 168 h 726"/>
              <a:gd name="T62" fmla="*/ 289 w 726"/>
              <a:gd name="T63" fmla="*/ 168 h 726"/>
              <a:gd name="T64" fmla="*/ 363 w 726"/>
              <a:gd name="T65" fmla="*/ 53 h 726"/>
              <a:gd name="T66" fmla="*/ 449 w 726"/>
              <a:gd name="T67" fmla="*/ 221 h 726"/>
              <a:gd name="T68" fmla="*/ 460 w 726"/>
              <a:gd name="T69" fmla="*/ 336 h 726"/>
              <a:gd name="T70" fmla="*/ 265 w 726"/>
              <a:gd name="T71" fmla="*/ 336 h 726"/>
              <a:gd name="T72" fmla="*/ 277 w 726"/>
              <a:gd name="T73" fmla="*/ 221 h 726"/>
              <a:gd name="T74" fmla="*/ 449 w 726"/>
              <a:gd name="T75" fmla="*/ 221 h 726"/>
              <a:gd name="T76" fmla="*/ 514 w 726"/>
              <a:gd name="T77" fmla="*/ 336 h 726"/>
              <a:gd name="T78" fmla="*/ 503 w 726"/>
              <a:gd name="T79" fmla="*/ 221 h 726"/>
              <a:gd name="T80" fmla="*/ 638 w 726"/>
              <a:gd name="T81" fmla="*/ 221 h 726"/>
              <a:gd name="T82" fmla="*/ 671 w 726"/>
              <a:gd name="T83" fmla="*/ 336 h 726"/>
              <a:gd name="T84" fmla="*/ 514 w 726"/>
              <a:gd name="T85" fmla="*/ 336 h 726"/>
              <a:gd name="T86" fmla="*/ 603 w 726"/>
              <a:gd name="T87" fmla="*/ 168 h 726"/>
              <a:gd name="T88" fmla="*/ 491 w 726"/>
              <a:gd name="T89" fmla="*/ 168 h 726"/>
              <a:gd name="T90" fmla="*/ 453 w 726"/>
              <a:gd name="T91" fmla="*/ 67 h 726"/>
              <a:gd name="T92" fmla="*/ 603 w 726"/>
              <a:gd name="T93" fmla="*/ 168 h 726"/>
              <a:gd name="T94" fmla="*/ 273 w 726"/>
              <a:gd name="T95" fmla="*/ 67 h 726"/>
              <a:gd name="T96" fmla="*/ 234 w 726"/>
              <a:gd name="T97" fmla="*/ 168 h 726"/>
              <a:gd name="T98" fmla="*/ 123 w 726"/>
              <a:gd name="T99" fmla="*/ 168 h 726"/>
              <a:gd name="T100" fmla="*/ 273 w 726"/>
              <a:gd name="T101" fmla="*/ 67 h 726"/>
              <a:gd name="T102" fmla="*/ 123 w 726"/>
              <a:gd name="T103" fmla="*/ 558 h 726"/>
              <a:gd name="T104" fmla="*/ 234 w 726"/>
              <a:gd name="T105" fmla="*/ 558 h 726"/>
              <a:gd name="T106" fmla="*/ 273 w 726"/>
              <a:gd name="T107" fmla="*/ 659 h 726"/>
              <a:gd name="T108" fmla="*/ 123 w 726"/>
              <a:gd name="T109" fmla="*/ 558 h 726"/>
              <a:gd name="T110" fmla="*/ 453 w 726"/>
              <a:gd name="T111" fmla="*/ 659 h 726"/>
              <a:gd name="T112" fmla="*/ 491 w 726"/>
              <a:gd name="T113" fmla="*/ 558 h 726"/>
              <a:gd name="T114" fmla="*/ 603 w 726"/>
              <a:gd name="T115" fmla="*/ 558 h 726"/>
              <a:gd name="T116" fmla="*/ 453 w 726"/>
              <a:gd name="T117" fmla="*/ 659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26" h="726">
                <a:moveTo>
                  <a:pt x="363" y="0"/>
                </a:moveTo>
                <a:cubicBezTo>
                  <a:pt x="163" y="0"/>
                  <a:pt x="0" y="163"/>
                  <a:pt x="0" y="363"/>
                </a:cubicBezTo>
                <a:cubicBezTo>
                  <a:pt x="0" y="563"/>
                  <a:pt x="163" y="726"/>
                  <a:pt x="363" y="726"/>
                </a:cubicBezTo>
                <a:cubicBezTo>
                  <a:pt x="563" y="726"/>
                  <a:pt x="726" y="563"/>
                  <a:pt x="726" y="363"/>
                </a:cubicBezTo>
                <a:cubicBezTo>
                  <a:pt x="726" y="163"/>
                  <a:pt x="563" y="0"/>
                  <a:pt x="363" y="0"/>
                </a:cubicBezTo>
                <a:close/>
                <a:moveTo>
                  <a:pt x="638" y="505"/>
                </a:moveTo>
                <a:lnTo>
                  <a:pt x="503" y="505"/>
                </a:lnTo>
                <a:cubicBezTo>
                  <a:pt x="509" y="468"/>
                  <a:pt x="513" y="429"/>
                  <a:pt x="514" y="390"/>
                </a:cubicBezTo>
                <a:lnTo>
                  <a:pt x="671" y="390"/>
                </a:lnTo>
                <a:cubicBezTo>
                  <a:pt x="668" y="431"/>
                  <a:pt x="656" y="470"/>
                  <a:pt x="638" y="505"/>
                </a:cubicBezTo>
                <a:close/>
                <a:moveTo>
                  <a:pt x="363" y="673"/>
                </a:moveTo>
                <a:cubicBezTo>
                  <a:pt x="339" y="673"/>
                  <a:pt x="310" y="631"/>
                  <a:pt x="289" y="558"/>
                </a:cubicBezTo>
                <a:lnTo>
                  <a:pt x="437" y="558"/>
                </a:lnTo>
                <a:cubicBezTo>
                  <a:pt x="416" y="631"/>
                  <a:pt x="386" y="673"/>
                  <a:pt x="363" y="673"/>
                </a:cubicBezTo>
                <a:close/>
                <a:moveTo>
                  <a:pt x="277" y="505"/>
                </a:moveTo>
                <a:cubicBezTo>
                  <a:pt x="271" y="471"/>
                  <a:pt x="267" y="432"/>
                  <a:pt x="265" y="390"/>
                </a:cubicBezTo>
                <a:lnTo>
                  <a:pt x="460" y="390"/>
                </a:lnTo>
                <a:cubicBezTo>
                  <a:pt x="459" y="432"/>
                  <a:pt x="455" y="471"/>
                  <a:pt x="449" y="505"/>
                </a:cubicBezTo>
                <a:lnTo>
                  <a:pt x="277" y="505"/>
                </a:lnTo>
                <a:close/>
                <a:moveTo>
                  <a:pt x="55" y="390"/>
                </a:moveTo>
                <a:lnTo>
                  <a:pt x="212" y="390"/>
                </a:lnTo>
                <a:cubicBezTo>
                  <a:pt x="213" y="429"/>
                  <a:pt x="217" y="468"/>
                  <a:pt x="223" y="505"/>
                </a:cubicBezTo>
                <a:lnTo>
                  <a:pt x="88" y="505"/>
                </a:lnTo>
                <a:cubicBezTo>
                  <a:pt x="70" y="470"/>
                  <a:pt x="58" y="431"/>
                  <a:pt x="55" y="390"/>
                </a:cubicBezTo>
                <a:close/>
                <a:moveTo>
                  <a:pt x="88" y="221"/>
                </a:moveTo>
                <a:lnTo>
                  <a:pt x="223" y="221"/>
                </a:lnTo>
                <a:cubicBezTo>
                  <a:pt x="217" y="258"/>
                  <a:pt x="213" y="297"/>
                  <a:pt x="212" y="336"/>
                </a:cubicBezTo>
                <a:lnTo>
                  <a:pt x="55" y="336"/>
                </a:lnTo>
                <a:cubicBezTo>
                  <a:pt x="58" y="295"/>
                  <a:pt x="70" y="256"/>
                  <a:pt x="88" y="221"/>
                </a:cubicBezTo>
                <a:close/>
                <a:moveTo>
                  <a:pt x="363" y="53"/>
                </a:moveTo>
                <a:cubicBezTo>
                  <a:pt x="386" y="53"/>
                  <a:pt x="416" y="95"/>
                  <a:pt x="437" y="168"/>
                </a:cubicBezTo>
                <a:lnTo>
                  <a:pt x="289" y="168"/>
                </a:lnTo>
                <a:cubicBezTo>
                  <a:pt x="310" y="95"/>
                  <a:pt x="339" y="53"/>
                  <a:pt x="363" y="53"/>
                </a:cubicBezTo>
                <a:close/>
                <a:moveTo>
                  <a:pt x="449" y="221"/>
                </a:moveTo>
                <a:cubicBezTo>
                  <a:pt x="455" y="255"/>
                  <a:pt x="459" y="294"/>
                  <a:pt x="460" y="336"/>
                </a:cubicBezTo>
                <a:lnTo>
                  <a:pt x="265" y="336"/>
                </a:lnTo>
                <a:cubicBezTo>
                  <a:pt x="267" y="294"/>
                  <a:pt x="271" y="255"/>
                  <a:pt x="277" y="221"/>
                </a:cubicBezTo>
                <a:lnTo>
                  <a:pt x="449" y="221"/>
                </a:lnTo>
                <a:close/>
                <a:moveTo>
                  <a:pt x="514" y="336"/>
                </a:moveTo>
                <a:cubicBezTo>
                  <a:pt x="513" y="297"/>
                  <a:pt x="509" y="258"/>
                  <a:pt x="503" y="221"/>
                </a:cubicBezTo>
                <a:lnTo>
                  <a:pt x="638" y="221"/>
                </a:lnTo>
                <a:cubicBezTo>
                  <a:pt x="656" y="256"/>
                  <a:pt x="668" y="295"/>
                  <a:pt x="671" y="336"/>
                </a:cubicBezTo>
                <a:lnTo>
                  <a:pt x="514" y="336"/>
                </a:lnTo>
                <a:close/>
                <a:moveTo>
                  <a:pt x="603" y="168"/>
                </a:moveTo>
                <a:lnTo>
                  <a:pt x="491" y="168"/>
                </a:lnTo>
                <a:cubicBezTo>
                  <a:pt x="482" y="129"/>
                  <a:pt x="469" y="94"/>
                  <a:pt x="453" y="67"/>
                </a:cubicBezTo>
                <a:cubicBezTo>
                  <a:pt x="513" y="85"/>
                  <a:pt x="565" y="121"/>
                  <a:pt x="603" y="168"/>
                </a:cubicBezTo>
                <a:close/>
                <a:moveTo>
                  <a:pt x="273" y="67"/>
                </a:moveTo>
                <a:cubicBezTo>
                  <a:pt x="257" y="94"/>
                  <a:pt x="244" y="129"/>
                  <a:pt x="234" y="168"/>
                </a:cubicBezTo>
                <a:lnTo>
                  <a:pt x="123" y="168"/>
                </a:lnTo>
                <a:cubicBezTo>
                  <a:pt x="161" y="121"/>
                  <a:pt x="213" y="85"/>
                  <a:pt x="273" y="67"/>
                </a:cubicBezTo>
                <a:close/>
                <a:moveTo>
                  <a:pt x="123" y="558"/>
                </a:moveTo>
                <a:lnTo>
                  <a:pt x="234" y="558"/>
                </a:lnTo>
                <a:cubicBezTo>
                  <a:pt x="244" y="597"/>
                  <a:pt x="257" y="631"/>
                  <a:pt x="273" y="659"/>
                </a:cubicBezTo>
                <a:cubicBezTo>
                  <a:pt x="213" y="641"/>
                  <a:pt x="161" y="605"/>
                  <a:pt x="123" y="558"/>
                </a:cubicBezTo>
                <a:close/>
                <a:moveTo>
                  <a:pt x="453" y="659"/>
                </a:moveTo>
                <a:cubicBezTo>
                  <a:pt x="469" y="631"/>
                  <a:pt x="482" y="597"/>
                  <a:pt x="491" y="558"/>
                </a:cubicBezTo>
                <a:lnTo>
                  <a:pt x="603" y="558"/>
                </a:lnTo>
                <a:cubicBezTo>
                  <a:pt x="565" y="605"/>
                  <a:pt x="513" y="641"/>
                  <a:pt x="453" y="65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FA97A1-A7FF-F495-C130-800FD1C11F45}"/>
              </a:ext>
            </a:extLst>
          </p:cNvPr>
          <p:cNvSpPr txBox="1"/>
          <p:nvPr/>
        </p:nvSpPr>
        <p:spPr>
          <a:xfrm>
            <a:off x="5083502" y="3578263"/>
            <a:ext cx="2024993" cy="21482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200</a:t>
            </a:r>
            <a:r>
              <a:rPr lang="zh-CN" altLang="en-US" sz="1000" dirty="0">
                <a:sym typeface="HarmonyOS Sans SC Light" panose="00000400000000000000" pitchFamily="2" charset="-122"/>
              </a:rPr>
              <a:t>字以内，据统计每页幻灯片的最好控制在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5</a:t>
            </a:r>
            <a:r>
              <a:rPr lang="zh-CN" altLang="en-US" sz="1000" dirty="0">
                <a:sym typeface="HarmonyOS Sans SC Light" panose="00000400000000000000" pitchFamily="2" charset="-122"/>
              </a:rPr>
              <a:t>分钟之内。此处添加详细文本描述，建议与标题相关并符合整体语言风格，语言描述尽量简洁生动。</a:t>
            </a:r>
            <a:endParaRPr lang="en-US" altLang="zh-CN" sz="1000" dirty="0">
              <a:sym typeface="HarmonyOS Sans SC Light" panose="00000400000000000000" pitchFamily="2" charset="-122"/>
            </a:endParaRP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5939F2C0-2160-5C33-8769-F5F49BAB59D7}"/>
              </a:ext>
            </a:extLst>
          </p:cNvPr>
          <p:cNvSpPr/>
          <p:nvPr/>
        </p:nvSpPr>
        <p:spPr bwMode="auto">
          <a:xfrm>
            <a:off x="8241869" y="1329223"/>
            <a:ext cx="2670827" cy="4749088"/>
          </a:xfrm>
          <a:prstGeom prst="roundRect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43" name="同侧圆角矩形 1">
            <a:extLst>
              <a:ext uri="{FF2B5EF4-FFF2-40B4-BE49-F238E27FC236}">
                <a16:creationId xmlns:a16="http://schemas.microsoft.com/office/drawing/2014/main" id="{BBAA268B-6E16-AAB1-C51D-C2AC0D35EDCD}"/>
              </a:ext>
            </a:extLst>
          </p:cNvPr>
          <p:cNvSpPr/>
          <p:nvPr/>
        </p:nvSpPr>
        <p:spPr>
          <a:xfrm>
            <a:off x="8093668" y="2961212"/>
            <a:ext cx="2968458" cy="44265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446EA9CD-A394-C82D-195E-CA6D442101A0}"/>
              </a:ext>
            </a:extLst>
          </p:cNvPr>
          <p:cNvSpPr/>
          <p:nvPr/>
        </p:nvSpPr>
        <p:spPr>
          <a:xfrm>
            <a:off x="9024819" y="3013267"/>
            <a:ext cx="1115288" cy="338540"/>
          </a:xfrm>
          <a:prstGeom prst="rect">
            <a:avLst/>
          </a:prstGeom>
        </p:spPr>
        <p:txBody>
          <a:bodyPr wrap="square" lIns="91424" tIns="45713" rIns="91424" bIns="45713" anchor="b" anchorCtr="0">
            <a:spAutoFit/>
          </a:bodyPr>
          <a:lstStyle>
            <a:defPPr>
              <a:defRPr lang="en-US"/>
            </a:defPPr>
            <a:lvl1pPr marL="0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73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487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22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75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712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459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204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51" algn="l" defTabSz="6854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46">
              <a:defRPr/>
            </a:pPr>
            <a:r>
              <a:rPr lang="zh-CN" altLang="en-US" sz="1600" b="1" kern="0" spc="-53" dirty="0">
                <a:solidFill>
                  <a:schemeClr val="bg1">
                    <a:alpha val="99000"/>
                  </a:schemeClr>
                </a:solidFill>
                <a:cs typeface="+mn-ea"/>
                <a:sym typeface="+mn-lt"/>
              </a:rPr>
              <a:t>添加标题</a:t>
            </a:r>
            <a:endParaRPr lang="en-US" sz="1600" b="1" kern="0" spc="-53" dirty="0">
              <a:solidFill>
                <a:schemeClr val="bg1">
                  <a:alpha val="99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Freeform 45" descr="D:\51PPT模板网\51pptmoban.com\图片001.jpg">
            <a:extLst>
              <a:ext uri="{FF2B5EF4-FFF2-40B4-BE49-F238E27FC236}">
                <a16:creationId xmlns:a16="http://schemas.microsoft.com/office/drawing/2014/main" id="{586CB79E-99D0-597C-2109-DCC98CB9D0DC}"/>
              </a:ext>
            </a:extLst>
          </p:cNvPr>
          <p:cNvSpPr>
            <a:spLocks noEditPoints="1"/>
          </p:cNvSpPr>
          <p:nvPr/>
        </p:nvSpPr>
        <p:spPr bwMode="black">
          <a:xfrm>
            <a:off x="9260458" y="1802502"/>
            <a:ext cx="725838" cy="725838"/>
          </a:xfrm>
          <a:custGeom>
            <a:avLst/>
            <a:gdLst>
              <a:gd name="T0" fmla="*/ 11200 w 12800"/>
              <a:gd name="T1" fmla="*/ 8653 h 12800"/>
              <a:gd name="T2" fmla="*/ 11200 w 12800"/>
              <a:gd name="T3" fmla="*/ 4000 h 12800"/>
              <a:gd name="T4" fmla="*/ 8800 w 12800"/>
              <a:gd name="T5" fmla="*/ 1600 h 12800"/>
              <a:gd name="T6" fmla="*/ 2547 w 12800"/>
              <a:gd name="T7" fmla="*/ 1600 h 12800"/>
              <a:gd name="T8" fmla="*/ 4800 w 12800"/>
              <a:gd name="T9" fmla="*/ 0 h 12800"/>
              <a:gd name="T10" fmla="*/ 10400 w 12800"/>
              <a:gd name="T11" fmla="*/ 0 h 12800"/>
              <a:gd name="T12" fmla="*/ 12800 w 12800"/>
              <a:gd name="T13" fmla="*/ 2400 h 12800"/>
              <a:gd name="T14" fmla="*/ 12800 w 12800"/>
              <a:gd name="T15" fmla="*/ 6400 h 12800"/>
              <a:gd name="T16" fmla="*/ 11200 w 12800"/>
              <a:gd name="T17" fmla="*/ 8653 h 12800"/>
              <a:gd name="T18" fmla="*/ 10400 w 12800"/>
              <a:gd name="T19" fmla="*/ 4800 h 12800"/>
              <a:gd name="T20" fmla="*/ 10400 w 12800"/>
              <a:gd name="T21" fmla="*/ 8000 h 12800"/>
              <a:gd name="T22" fmla="*/ 8000 w 12800"/>
              <a:gd name="T23" fmla="*/ 10400 h 12800"/>
              <a:gd name="T24" fmla="*/ 5600 w 12800"/>
              <a:gd name="T25" fmla="*/ 10400 h 12800"/>
              <a:gd name="T26" fmla="*/ 4000 w 12800"/>
              <a:gd name="T27" fmla="*/ 12800 h 12800"/>
              <a:gd name="T28" fmla="*/ 2400 w 12800"/>
              <a:gd name="T29" fmla="*/ 10400 h 12800"/>
              <a:gd name="T30" fmla="*/ 0 w 12800"/>
              <a:gd name="T31" fmla="*/ 8000 h 12800"/>
              <a:gd name="T32" fmla="*/ 0 w 12800"/>
              <a:gd name="T33" fmla="*/ 4800 h 12800"/>
              <a:gd name="T34" fmla="*/ 2400 w 12800"/>
              <a:gd name="T35" fmla="*/ 2400 h 12800"/>
              <a:gd name="T36" fmla="*/ 8000 w 12800"/>
              <a:gd name="T37" fmla="*/ 2400 h 12800"/>
              <a:gd name="T38" fmla="*/ 10400 w 12800"/>
              <a:gd name="T39" fmla="*/ 4800 h 12800"/>
              <a:gd name="T40" fmla="*/ 1600 w 12800"/>
              <a:gd name="T41" fmla="*/ 4800 h 12800"/>
              <a:gd name="T42" fmla="*/ 1600 w 12800"/>
              <a:gd name="T43" fmla="*/ 8000 h 12800"/>
              <a:gd name="T44" fmla="*/ 2400 w 12800"/>
              <a:gd name="T45" fmla="*/ 8800 h 12800"/>
              <a:gd name="T46" fmla="*/ 2934 w 12800"/>
              <a:gd name="T47" fmla="*/ 8800 h 12800"/>
              <a:gd name="T48" fmla="*/ 4000 w 12800"/>
              <a:gd name="T49" fmla="*/ 10400 h 12800"/>
              <a:gd name="T50" fmla="*/ 5066 w 12800"/>
              <a:gd name="T51" fmla="*/ 8800 h 12800"/>
              <a:gd name="T52" fmla="*/ 8000 w 12800"/>
              <a:gd name="T53" fmla="*/ 8800 h 12800"/>
              <a:gd name="T54" fmla="*/ 8800 w 12800"/>
              <a:gd name="T55" fmla="*/ 8000 h 12800"/>
              <a:gd name="T56" fmla="*/ 8800 w 12800"/>
              <a:gd name="T57" fmla="*/ 4800 h 12800"/>
              <a:gd name="T58" fmla="*/ 8000 w 12800"/>
              <a:gd name="T59" fmla="*/ 4000 h 12800"/>
              <a:gd name="T60" fmla="*/ 2400 w 12800"/>
              <a:gd name="T61" fmla="*/ 4000 h 12800"/>
              <a:gd name="T62" fmla="*/ 1600 w 12800"/>
              <a:gd name="T63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00" h="12800">
                <a:moveTo>
                  <a:pt x="11200" y="8653"/>
                </a:moveTo>
                <a:lnTo>
                  <a:pt x="11200" y="4000"/>
                </a:lnTo>
                <a:cubicBezTo>
                  <a:pt x="11200" y="2675"/>
                  <a:pt x="10125" y="1600"/>
                  <a:pt x="8800" y="1600"/>
                </a:cubicBezTo>
                <a:lnTo>
                  <a:pt x="2547" y="1600"/>
                </a:lnTo>
                <a:cubicBezTo>
                  <a:pt x="2878" y="670"/>
                  <a:pt x="3756" y="0"/>
                  <a:pt x="4800" y="0"/>
                </a:cubicBezTo>
                <a:lnTo>
                  <a:pt x="10400" y="0"/>
                </a:lnTo>
                <a:cubicBezTo>
                  <a:pt x="11725" y="0"/>
                  <a:pt x="12800" y="1075"/>
                  <a:pt x="12800" y="2400"/>
                </a:cubicBezTo>
                <a:lnTo>
                  <a:pt x="12800" y="6400"/>
                </a:lnTo>
                <a:cubicBezTo>
                  <a:pt x="12800" y="7444"/>
                  <a:pt x="12130" y="8322"/>
                  <a:pt x="11200" y="8653"/>
                </a:cubicBezTo>
                <a:close/>
                <a:moveTo>
                  <a:pt x="10400" y="4800"/>
                </a:moveTo>
                <a:lnTo>
                  <a:pt x="10400" y="8000"/>
                </a:lnTo>
                <a:cubicBezTo>
                  <a:pt x="10400" y="9325"/>
                  <a:pt x="9326" y="10400"/>
                  <a:pt x="8000" y="10400"/>
                </a:cubicBezTo>
                <a:lnTo>
                  <a:pt x="5600" y="10400"/>
                </a:lnTo>
                <a:lnTo>
                  <a:pt x="4000" y="12800"/>
                </a:lnTo>
                <a:lnTo>
                  <a:pt x="2400" y="10400"/>
                </a:lnTo>
                <a:cubicBezTo>
                  <a:pt x="1074" y="10400"/>
                  <a:pt x="0" y="9325"/>
                  <a:pt x="0" y="8000"/>
                </a:cubicBezTo>
                <a:lnTo>
                  <a:pt x="0" y="4800"/>
                </a:lnTo>
                <a:cubicBezTo>
                  <a:pt x="0" y="3475"/>
                  <a:pt x="1075" y="2400"/>
                  <a:pt x="2400" y="2400"/>
                </a:cubicBezTo>
                <a:lnTo>
                  <a:pt x="8000" y="2400"/>
                </a:lnTo>
                <a:cubicBezTo>
                  <a:pt x="9325" y="2400"/>
                  <a:pt x="10400" y="3475"/>
                  <a:pt x="10400" y="4800"/>
                </a:cubicBezTo>
                <a:close/>
                <a:moveTo>
                  <a:pt x="1600" y="4800"/>
                </a:moveTo>
                <a:lnTo>
                  <a:pt x="1600" y="8000"/>
                </a:lnTo>
                <a:cubicBezTo>
                  <a:pt x="1600" y="8442"/>
                  <a:pt x="1958" y="8800"/>
                  <a:pt x="2400" y="8800"/>
                </a:cubicBezTo>
                <a:lnTo>
                  <a:pt x="2934" y="8800"/>
                </a:lnTo>
                <a:lnTo>
                  <a:pt x="4000" y="10400"/>
                </a:lnTo>
                <a:lnTo>
                  <a:pt x="5066" y="8800"/>
                </a:lnTo>
                <a:lnTo>
                  <a:pt x="8000" y="8800"/>
                </a:lnTo>
                <a:cubicBezTo>
                  <a:pt x="8442" y="8800"/>
                  <a:pt x="8800" y="8442"/>
                  <a:pt x="8800" y="8000"/>
                </a:cubicBezTo>
                <a:lnTo>
                  <a:pt x="8800" y="4800"/>
                </a:lnTo>
                <a:cubicBezTo>
                  <a:pt x="8800" y="4358"/>
                  <a:pt x="8442" y="4000"/>
                  <a:pt x="8000" y="4000"/>
                </a:cubicBezTo>
                <a:lnTo>
                  <a:pt x="2400" y="4000"/>
                </a:lnTo>
                <a:cubicBezTo>
                  <a:pt x="1958" y="4000"/>
                  <a:pt x="1600" y="4358"/>
                  <a:pt x="1600" y="48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4C87E63-9637-096B-0FDA-6DD48DBAD099}"/>
              </a:ext>
            </a:extLst>
          </p:cNvPr>
          <p:cNvSpPr txBox="1"/>
          <p:nvPr/>
        </p:nvSpPr>
        <p:spPr>
          <a:xfrm>
            <a:off x="8564785" y="3578263"/>
            <a:ext cx="2024993" cy="21482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200</a:t>
            </a:r>
            <a:r>
              <a:rPr lang="zh-CN" altLang="en-US" sz="1000" dirty="0">
                <a:sym typeface="HarmonyOS Sans SC Light" panose="00000400000000000000" pitchFamily="2" charset="-122"/>
              </a:rPr>
              <a:t>字以内，据统计每页幻灯片的最好控制在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5</a:t>
            </a:r>
            <a:r>
              <a:rPr lang="zh-CN" altLang="en-US" sz="1000" dirty="0">
                <a:sym typeface="HarmonyOS Sans SC Light" panose="00000400000000000000" pitchFamily="2" charset="-122"/>
              </a:rPr>
              <a:t>分钟之内。此处添加详细文本描述，建议与标题相关并符合整体语言风格，语言描述尽量简洁生动。</a:t>
            </a:r>
            <a:endParaRPr lang="en-US" altLang="zh-CN" sz="1000" dirty="0">
              <a:sym typeface="HarmonyOS Sans SC Light" panose="000004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4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279362" y="-40174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6E0B0DF-69C8-75D1-2378-9A306837067D}"/>
              </a:ext>
            </a:extLst>
          </p:cNvPr>
          <p:cNvSpPr/>
          <p:nvPr/>
        </p:nvSpPr>
        <p:spPr bwMode="auto">
          <a:xfrm>
            <a:off x="3391893" y="1763768"/>
            <a:ext cx="3380872" cy="3370140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100693" tIns="50347" rIns="100693" bIns="50347" anchor="ctr"/>
          <a:lstStyle/>
          <a:p>
            <a:pPr algn="ctr">
              <a:defRPr/>
            </a:pPr>
            <a:endParaRPr lang="zh-CN" altLang="en-US" sz="24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50B0170-EFB3-4F78-4B04-1ECC4BEFD911}"/>
              </a:ext>
            </a:extLst>
          </p:cNvPr>
          <p:cNvSpPr/>
          <p:nvPr/>
        </p:nvSpPr>
        <p:spPr bwMode="auto">
          <a:xfrm>
            <a:off x="5414825" y="1763768"/>
            <a:ext cx="3382344" cy="3370140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100693" tIns="50347" rIns="100693" bIns="50347" anchor="ctr"/>
          <a:lstStyle/>
          <a:p>
            <a:pPr algn="ctr">
              <a:defRPr/>
            </a:pPr>
            <a:endParaRPr lang="zh-CN" altLang="en-US" sz="24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5192F8-6856-630C-0C3C-139357A5F6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0235" y="2679367"/>
            <a:ext cx="529641" cy="247847"/>
          </a:xfrm>
          <a:prstGeom prst="line">
            <a:avLst/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3117580-EA82-3435-AEB9-DD72AD4E94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7758" y="3440507"/>
            <a:ext cx="547296" cy="0"/>
          </a:xfrm>
          <a:prstGeom prst="line">
            <a:avLst/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23DE0F9-7087-F072-DC2C-BCEC84FEF4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0234" y="3933268"/>
            <a:ext cx="547296" cy="288912"/>
          </a:xfrm>
          <a:prstGeom prst="line">
            <a:avLst/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7AC6490-2E41-3646-3DCD-79900A69C95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408331" y="3921536"/>
            <a:ext cx="547296" cy="288912"/>
          </a:xfrm>
          <a:prstGeom prst="line">
            <a:avLst/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5321CE2-4235-1FF4-C765-63BD08D0C1D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81979" y="3437575"/>
            <a:ext cx="547296" cy="0"/>
          </a:xfrm>
          <a:prstGeom prst="line">
            <a:avLst/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68544EE-FF10-5FCA-DFB4-2684CBFC68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25987" y="2679367"/>
            <a:ext cx="529641" cy="247847"/>
          </a:xfrm>
          <a:prstGeom prst="line">
            <a:avLst/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 type="none" w="med" len="med"/>
            <a:tailEnd type="arrow" w="med" len="med"/>
          </a:ln>
        </p:spPr>
      </p:cxnSp>
      <p:sp>
        <p:nvSpPr>
          <p:cNvPr id="12" name="Oval 19">
            <a:extLst>
              <a:ext uri="{FF2B5EF4-FFF2-40B4-BE49-F238E27FC236}">
                <a16:creationId xmlns:a16="http://schemas.microsoft.com/office/drawing/2014/main" id="{46EEACE9-15F8-6EFA-E9C0-8FA11EBA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75" y="1935824"/>
            <a:ext cx="919516" cy="916595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CAEA98CF-035C-DE53-729C-BC737305E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549" y="1950490"/>
            <a:ext cx="919515" cy="918063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294F0126-E9C7-1FCF-7750-9E9F08D3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377" y="3015207"/>
            <a:ext cx="920987" cy="918063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680BEE9C-B4D9-5133-B4B9-92BF3A74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155" y="4068193"/>
            <a:ext cx="920987" cy="918063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E644661B-7160-3E10-DC90-2A93290B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133" y="2980011"/>
            <a:ext cx="920987" cy="918063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488C828A-5431-2314-E052-0B887325A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6" y="4062326"/>
            <a:ext cx="920987" cy="918063"/>
          </a:xfrm>
          <a:prstGeom prst="ellipse">
            <a:avLst/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74E6DC-8841-11FE-7305-07827390A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447" y="2232726"/>
            <a:ext cx="2421106" cy="2413420"/>
          </a:xfrm>
          <a:prstGeom prst="ellipse">
            <a:avLst/>
          </a:pr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2" name="TextBox 90">
            <a:extLst>
              <a:ext uri="{FF2B5EF4-FFF2-40B4-BE49-F238E27FC236}">
                <a16:creationId xmlns:a16="http://schemas.microsoft.com/office/drawing/2014/main" id="{D30A5D37-40F6-A1D1-0B1C-659E10F8B788}"/>
              </a:ext>
            </a:extLst>
          </p:cNvPr>
          <p:cNvSpPr txBox="1"/>
          <p:nvPr/>
        </p:nvSpPr>
        <p:spPr>
          <a:xfrm>
            <a:off x="3570364" y="2109829"/>
            <a:ext cx="629960" cy="569538"/>
          </a:xfrm>
          <a:prstGeom prst="rect">
            <a:avLst/>
          </a:prstGeom>
          <a:noFill/>
        </p:spPr>
        <p:txBody>
          <a:bodyPr wrap="square" lIns="137309" tIns="68655" rIns="137309" bIns="68655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6EC5ED-B8AC-DE74-75AD-712E668D391B}"/>
              </a:ext>
            </a:extLst>
          </p:cNvPr>
          <p:cNvSpPr txBox="1"/>
          <p:nvPr/>
        </p:nvSpPr>
        <p:spPr>
          <a:xfrm>
            <a:off x="5782566" y="3114409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添加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29" name="TextBox 90">
            <a:extLst>
              <a:ext uri="{FF2B5EF4-FFF2-40B4-BE49-F238E27FC236}">
                <a16:creationId xmlns:a16="http://schemas.microsoft.com/office/drawing/2014/main" id="{2831431D-20F9-14EF-8E16-7D3DFC4D929A}"/>
              </a:ext>
            </a:extLst>
          </p:cNvPr>
          <p:cNvSpPr txBox="1"/>
          <p:nvPr/>
        </p:nvSpPr>
        <p:spPr>
          <a:xfrm>
            <a:off x="8053326" y="2109829"/>
            <a:ext cx="629960" cy="569538"/>
          </a:xfrm>
          <a:prstGeom prst="rect">
            <a:avLst/>
          </a:prstGeom>
          <a:noFill/>
        </p:spPr>
        <p:txBody>
          <a:bodyPr wrap="square" lIns="137309" tIns="68655" rIns="137309" bIns="68655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30" name="TextBox 90">
            <a:extLst>
              <a:ext uri="{FF2B5EF4-FFF2-40B4-BE49-F238E27FC236}">
                <a16:creationId xmlns:a16="http://schemas.microsoft.com/office/drawing/2014/main" id="{9689CC7C-D8EF-0B60-6721-EEA6279B3E7C}"/>
              </a:ext>
            </a:extLst>
          </p:cNvPr>
          <p:cNvSpPr txBox="1"/>
          <p:nvPr/>
        </p:nvSpPr>
        <p:spPr>
          <a:xfrm>
            <a:off x="3518279" y="4253500"/>
            <a:ext cx="629960" cy="569538"/>
          </a:xfrm>
          <a:prstGeom prst="rect">
            <a:avLst/>
          </a:prstGeom>
          <a:noFill/>
        </p:spPr>
        <p:txBody>
          <a:bodyPr wrap="square" lIns="137309" tIns="68655" rIns="137309" bIns="68655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31" name="TextBox 90">
            <a:extLst>
              <a:ext uri="{FF2B5EF4-FFF2-40B4-BE49-F238E27FC236}">
                <a16:creationId xmlns:a16="http://schemas.microsoft.com/office/drawing/2014/main" id="{515C3B9A-9A44-9799-8662-A5900EE73A36}"/>
              </a:ext>
            </a:extLst>
          </p:cNvPr>
          <p:cNvSpPr txBox="1"/>
          <p:nvPr/>
        </p:nvSpPr>
        <p:spPr>
          <a:xfrm>
            <a:off x="8099668" y="4253500"/>
            <a:ext cx="629960" cy="569538"/>
          </a:xfrm>
          <a:prstGeom prst="rect">
            <a:avLst/>
          </a:prstGeom>
          <a:noFill/>
        </p:spPr>
        <p:txBody>
          <a:bodyPr wrap="square" lIns="137309" tIns="68655" rIns="137309" bIns="68655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32" name="TextBox 90">
            <a:extLst>
              <a:ext uri="{FF2B5EF4-FFF2-40B4-BE49-F238E27FC236}">
                <a16:creationId xmlns:a16="http://schemas.microsoft.com/office/drawing/2014/main" id="{6B2B35D5-1DA6-16F8-8EDF-56922FB5420F}"/>
              </a:ext>
            </a:extLst>
          </p:cNvPr>
          <p:cNvSpPr txBox="1"/>
          <p:nvPr/>
        </p:nvSpPr>
        <p:spPr>
          <a:xfrm>
            <a:off x="3157668" y="3166924"/>
            <a:ext cx="629960" cy="569538"/>
          </a:xfrm>
          <a:prstGeom prst="rect">
            <a:avLst/>
          </a:prstGeom>
          <a:noFill/>
        </p:spPr>
        <p:txBody>
          <a:bodyPr wrap="square" lIns="137309" tIns="68655" rIns="137309" bIns="68655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33" name="TextBox 90">
            <a:extLst>
              <a:ext uri="{FF2B5EF4-FFF2-40B4-BE49-F238E27FC236}">
                <a16:creationId xmlns:a16="http://schemas.microsoft.com/office/drawing/2014/main" id="{830DCFF4-FDB4-5B05-5A9E-0B42502713C5}"/>
              </a:ext>
            </a:extLst>
          </p:cNvPr>
          <p:cNvSpPr txBox="1"/>
          <p:nvPr/>
        </p:nvSpPr>
        <p:spPr>
          <a:xfrm>
            <a:off x="8490940" y="3205024"/>
            <a:ext cx="629960" cy="569538"/>
          </a:xfrm>
          <a:prstGeom prst="rect">
            <a:avLst/>
          </a:prstGeom>
          <a:noFill/>
        </p:spPr>
        <p:txBody>
          <a:bodyPr wrap="square" lIns="137309" tIns="68655" rIns="137309" bIns="68655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14029F5-A7EC-72A8-5F87-1D693048B498}"/>
              </a:ext>
            </a:extLst>
          </p:cNvPr>
          <p:cNvSpPr txBox="1"/>
          <p:nvPr/>
        </p:nvSpPr>
        <p:spPr>
          <a:xfrm>
            <a:off x="8972244" y="1935824"/>
            <a:ext cx="2166084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ABEC541-E525-41B6-002F-D17E725347B2}"/>
              </a:ext>
            </a:extLst>
          </p:cNvPr>
          <p:cNvSpPr txBox="1"/>
          <p:nvPr/>
        </p:nvSpPr>
        <p:spPr>
          <a:xfrm>
            <a:off x="8972244" y="4141211"/>
            <a:ext cx="2166084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B905DEF-13B1-07BA-12E2-83EA55007319}"/>
              </a:ext>
            </a:extLst>
          </p:cNvPr>
          <p:cNvSpPr txBox="1"/>
          <p:nvPr/>
        </p:nvSpPr>
        <p:spPr>
          <a:xfrm>
            <a:off x="1060075" y="1935824"/>
            <a:ext cx="2166084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65558E-3418-D4E7-AF12-B32E60A6B5B6}"/>
              </a:ext>
            </a:extLst>
          </p:cNvPr>
          <p:cNvSpPr txBox="1"/>
          <p:nvPr/>
        </p:nvSpPr>
        <p:spPr>
          <a:xfrm>
            <a:off x="1060075" y="4141211"/>
            <a:ext cx="2166084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C34404-D781-EFAD-B140-187ACEAE7FF0}"/>
              </a:ext>
            </a:extLst>
          </p:cNvPr>
          <p:cNvSpPr txBox="1"/>
          <p:nvPr/>
        </p:nvSpPr>
        <p:spPr>
          <a:xfrm>
            <a:off x="9368861" y="3061010"/>
            <a:ext cx="2166084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51EBAC-8CED-2BB8-8B6D-93B69351A76B}"/>
              </a:ext>
            </a:extLst>
          </p:cNvPr>
          <p:cNvSpPr txBox="1"/>
          <p:nvPr/>
        </p:nvSpPr>
        <p:spPr>
          <a:xfrm>
            <a:off x="732619" y="3061010"/>
            <a:ext cx="2166084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23726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728D44-634C-37EB-7550-1AD19AC03AEF}"/>
              </a:ext>
            </a:extLst>
          </p:cNvPr>
          <p:cNvSpPr/>
          <p:nvPr/>
        </p:nvSpPr>
        <p:spPr>
          <a:xfrm>
            <a:off x="6375400" y="3175000"/>
            <a:ext cx="4941888" cy="2159000"/>
          </a:xfrm>
          <a:prstGeom prst="roundRect">
            <a:avLst>
              <a:gd name="adj" fmla="val 8334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AC2D71-BB96-78D4-A78A-3374BFE4309C}"/>
              </a:ext>
            </a:extLst>
          </p:cNvPr>
          <p:cNvSpPr/>
          <p:nvPr/>
        </p:nvSpPr>
        <p:spPr>
          <a:xfrm>
            <a:off x="6760212" y="3636011"/>
            <a:ext cx="1236978" cy="1236978"/>
          </a:xfrm>
          <a:prstGeom prst="ellipse">
            <a:avLst/>
          </a:prstGeom>
          <a:solidFill>
            <a:srgbClr val="3C33A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279362" y="-40174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sp>
        <p:nvSpPr>
          <p:cNvPr id="42" name="任意多边形: 形状 41" descr="D:\51PPT模板网\51pptmoban.com\图片001.jpg">
            <a:extLst>
              <a:ext uri="{FF2B5EF4-FFF2-40B4-BE49-F238E27FC236}">
                <a16:creationId xmlns:a16="http://schemas.microsoft.com/office/drawing/2014/main" id="{4C5055FE-6FF4-65F2-EF92-477F5C6FE321}"/>
              </a:ext>
            </a:extLst>
          </p:cNvPr>
          <p:cNvSpPr/>
          <p:nvPr/>
        </p:nvSpPr>
        <p:spPr>
          <a:xfrm>
            <a:off x="7126561" y="3977819"/>
            <a:ext cx="504279" cy="647700"/>
          </a:xfrm>
          <a:custGeom>
            <a:avLst/>
            <a:gdLst>
              <a:gd name="T0" fmla="*/ 282 w 332"/>
              <a:gd name="T1" fmla="*/ 0 h 427"/>
              <a:gd name="T2" fmla="*/ 282 w 332"/>
              <a:gd name="T3" fmla="*/ 10 h 427"/>
              <a:gd name="T4" fmla="*/ 278 w 332"/>
              <a:gd name="T5" fmla="*/ 23 h 427"/>
              <a:gd name="T6" fmla="*/ 261 w 332"/>
              <a:gd name="T7" fmla="*/ 30 h 427"/>
              <a:gd name="T8" fmla="*/ 262 w 332"/>
              <a:gd name="T9" fmla="*/ 15 h 427"/>
              <a:gd name="T10" fmla="*/ 166 w 332"/>
              <a:gd name="T11" fmla="*/ 15 h 427"/>
              <a:gd name="T12" fmla="*/ 166 w 332"/>
              <a:gd name="T13" fmla="*/ 15 h 427"/>
              <a:gd name="T14" fmla="*/ 71 w 332"/>
              <a:gd name="T15" fmla="*/ 15 h 427"/>
              <a:gd name="T16" fmla="*/ 71 w 332"/>
              <a:gd name="T17" fmla="*/ 30 h 427"/>
              <a:gd name="T18" fmla="*/ 55 w 332"/>
              <a:gd name="T19" fmla="*/ 23 h 427"/>
              <a:gd name="T20" fmla="*/ 51 w 332"/>
              <a:gd name="T21" fmla="*/ 10 h 427"/>
              <a:gd name="T22" fmla="*/ 51 w 332"/>
              <a:gd name="T23" fmla="*/ 0 h 427"/>
              <a:gd name="T24" fmla="*/ 0 w 332"/>
              <a:gd name="T25" fmla="*/ 0 h 427"/>
              <a:gd name="T26" fmla="*/ 1 w 332"/>
              <a:gd name="T27" fmla="*/ 9 h 427"/>
              <a:gd name="T28" fmla="*/ 103 w 332"/>
              <a:gd name="T29" fmla="*/ 219 h 427"/>
              <a:gd name="T30" fmla="*/ 98 w 332"/>
              <a:gd name="T31" fmla="*/ 227 h 427"/>
              <a:gd name="T32" fmla="*/ 113 w 332"/>
              <a:gd name="T33" fmla="*/ 237 h 427"/>
              <a:gd name="T34" fmla="*/ 118 w 332"/>
              <a:gd name="T35" fmla="*/ 230 h 427"/>
              <a:gd name="T36" fmla="*/ 141 w 332"/>
              <a:gd name="T37" fmla="*/ 271 h 427"/>
              <a:gd name="T38" fmla="*/ 134 w 332"/>
              <a:gd name="T39" fmla="*/ 271 h 427"/>
              <a:gd name="T40" fmla="*/ 134 w 332"/>
              <a:gd name="T41" fmla="*/ 286 h 427"/>
              <a:gd name="T42" fmla="*/ 143 w 332"/>
              <a:gd name="T43" fmla="*/ 286 h 427"/>
              <a:gd name="T44" fmla="*/ 94 w 332"/>
              <a:gd name="T45" fmla="*/ 335 h 427"/>
              <a:gd name="T46" fmla="*/ 94 w 332"/>
              <a:gd name="T47" fmla="*/ 348 h 427"/>
              <a:gd name="T48" fmla="*/ 82 w 332"/>
              <a:gd name="T49" fmla="*/ 348 h 427"/>
              <a:gd name="T50" fmla="*/ 82 w 332"/>
              <a:gd name="T51" fmla="*/ 427 h 427"/>
              <a:gd name="T52" fmla="*/ 166 w 332"/>
              <a:gd name="T53" fmla="*/ 427 h 427"/>
              <a:gd name="T54" fmla="*/ 166 w 332"/>
              <a:gd name="T55" fmla="*/ 427 h 427"/>
              <a:gd name="T56" fmla="*/ 250 w 332"/>
              <a:gd name="T57" fmla="*/ 427 h 427"/>
              <a:gd name="T58" fmla="*/ 250 w 332"/>
              <a:gd name="T59" fmla="*/ 348 h 427"/>
              <a:gd name="T60" fmla="*/ 239 w 332"/>
              <a:gd name="T61" fmla="*/ 348 h 427"/>
              <a:gd name="T62" fmla="*/ 239 w 332"/>
              <a:gd name="T63" fmla="*/ 335 h 427"/>
              <a:gd name="T64" fmla="*/ 190 w 332"/>
              <a:gd name="T65" fmla="*/ 286 h 427"/>
              <a:gd name="T66" fmla="*/ 198 w 332"/>
              <a:gd name="T67" fmla="*/ 286 h 427"/>
              <a:gd name="T68" fmla="*/ 198 w 332"/>
              <a:gd name="T69" fmla="*/ 271 h 427"/>
              <a:gd name="T70" fmla="*/ 191 w 332"/>
              <a:gd name="T71" fmla="*/ 271 h 427"/>
              <a:gd name="T72" fmla="*/ 215 w 332"/>
              <a:gd name="T73" fmla="*/ 230 h 427"/>
              <a:gd name="T74" fmla="*/ 220 w 332"/>
              <a:gd name="T75" fmla="*/ 237 h 427"/>
              <a:gd name="T76" fmla="*/ 235 w 332"/>
              <a:gd name="T77" fmla="*/ 227 h 427"/>
              <a:gd name="T78" fmla="*/ 230 w 332"/>
              <a:gd name="T79" fmla="*/ 219 h 427"/>
              <a:gd name="T80" fmla="*/ 332 w 332"/>
              <a:gd name="T81" fmla="*/ 9 h 427"/>
              <a:gd name="T82" fmla="*/ 332 w 332"/>
              <a:gd name="T83" fmla="*/ 0 h 427"/>
              <a:gd name="T84" fmla="*/ 282 w 332"/>
              <a:gd name="T85" fmla="*/ 0 h 427"/>
              <a:gd name="T86" fmla="*/ 19 w 332"/>
              <a:gd name="T87" fmla="*/ 18 h 427"/>
              <a:gd name="T88" fmla="*/ 33 w 332"/>
              <a:gd name="T89" fmla="*/ 18 h 427"/>
              <a:gd name="T90" fmla="*/ 42 w 332"/>
              <a:gd name="T91" fmla="*/ 36 h 427"/>
              <a:gd name="T92" fmla="*/ 73 w 332"/>
              <a:gd name="T93" fmla="*/ 49 h 427"/>
              <a:gd name="T94" fmla="*/ 104 w 332"/>
              <a:gd name="T95" fmla="*/ 200 h 427"/>
              <a:gd name="T96" fmla="*/ 19 w 332"/>
              <a:gd name="T97" fmla="*/ 18 h 427"/>
              <a:gd name="T98" fmla="*/ 228 w 332"/>
              <a:gd name="T99" fmla="*/ 200 h 427"/>
              <a:gd name="T100" fmla="*/ 260 w 332"/>
              <a:gd name="T101" fmla="*/ 49 h 427"/>
              <a:gd name="T102" fmla="*/ 291 w 332"/>
              <a:gd name="T103" fmla="*/ 36 h 427"/>
              <a:gd name="T104" fmla="*/ 300 w 332"/>
              <a:gd name="T105" fmla="*/ 18 h 427"/>
              <a:gd name="T106" fmla="*/ 313 w 332"/>
              <a:gd name="T107" fmla="*/ 18 h 427"/>
              <a:gd name="T108" fmla="*/ 228 w 332"/>
              <a:gd name="T109" fmla="*/ 20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2" h="427">
                <a:moveTo>
                  <a:pt x="282" y="0"/>
                </a:moveTo>
                <a:lnTo>
                  <a:pt x="282" y="10"/>
                </a:lnTo>
                <a:cubicBezTo>
                  <a:pt x="282" y="15"/>
                  <a:pt x="281" y="19"/>
                  <a:pt x="278" y="23"/>
                </a:cubicBezTo>
                <a:cubicBezTo>
                  <a:pt x="274" y="27"/>
                  <a:pt x="267" y="29"/>
                  <a:pt x="261" y="30"/>
                </a:cubicBezTo>
                <a:cubicBezTo>
                  <a:pt x="261" y="25"/>
                  <a:pt x="262" y="20"/>
                  <a:pt x="262" y="15"/>
                </a:cubicBezTo>
                <a:lnTo>
                  <a:pt x="166" y="15"/>
                </a:lnTo>
                <a:lnTo>
                  <a:pt x="166" y="15"/>
                </a:lnTo>
                <a:lnTo>
                  <a:pt x="71" y="15"/>
                </a:lnTo>
                <a:cubicBezTo>
                  <a:pt x="71" y="20"/>
                  <a:pt x="71" y="25"/>
                  <a:pt x="71" y="30"/>
                </a:cubicBezTo>
                <a:cubicBezTo>
                  <a:pt x="66" y="29"/>
                  <a:pt x="59" y="27"/>
                  <a:pt x="55" y="23"/>
                </a:cubicBezTo>
                <a:cubicBezTo>
                  <a:pt x="52" y="19"/>
                  <a:pt x="50" y="15"/>
                  <a:pt x="51" y="10"/>
                </a:cubicBezTo>
                <a:lnTo>
                  <a:pt x="51" y="0"/>
                </a:lnTo>
                <a:lnTo>
                  <a:pt x="0" y="0"/>
                </a:lnTo>
                <a:lnTo>
                  <a:pt x="1" y="9"/>
                </a:lnTo>
                <a:cubicBezTo>
                  <a:pt x="3" y="171"/>
                  <a:pt x="72" y="210"/>
                  <a:pt x="103" y="219"/>
                </a:cubicBezTo>
                <a:lnTo>
                  <a:pt x="98" y="227"/>
                </a:lnTo>
                <a:lnTo>
                  <a:pt x="113" y="237"/>
                </a:lnTo>
                <a:lnTo>
                  <a:pt x="118" y="230"/>
                </a:lnTo>
                <a:cubicBezTo>
                  <a:pt x="128" y="249"/>
                  <a:pt x="137" y="261"/>
                  <a:pt x="141" y="271"/>
                </a:cubicBezTo>
                <a:lnTo>
                  <a:pt x="134" y="271"/>
                </a:lnTo>
                <a:lnTo>
                  <a:pt x="134" y="286"/>
                </a:lnTo>
                <a:lnTo>
                  <a:pt x="143" y="286"/>
                </a:lnTo>
                <a:cubicBezTo>
                  <a:pt x="139" y="308"/>
                  <a:pt x="94" y="335"/>
                  <a:pt x="94" y="335"/>
                </a:cubicBezTo>
                <a:lnTo>
                  <a:pt x="94" y="348"/>
                </a:lnTo>
                <a:lnTo>
                  <a:pt x="82" y="348"/>
                </a:lnTo>
                <a:lnTo>
                  <a:pt x="82" y="427"/>
                </a:lnTo>
                <a:lnTo>
                  <a:pt x="166" y="427"/>
                </a:lnTo>
                <a:lnTo>
                  <a:pt x="166" y="427"/>
                </a:lnTo>
                <a:lnTo>
                  <a:pt x="250" y="427"/>
                </a:lnTo>
                <a:lnTo>
                  <a:pt x="250" y="348"/>
                </a:lnTo>
                <a:lnTo>
                  <a:pt x="239" y="348"/>
                </a:lnTo>
                <a:lnTo>
                  <a:pt x="239" y="335"/>
                </a:lnTo>
                <a:cubicBezTo>
                  <a:pt x="239" y="335"/>
                  <a:pt x="193" y="308"/>
                  <a:pt x="190" y="286"/>
                </a:cubicBezTo>
                <a:lnTo>
                  <a:pt x="198" y="286"/>
                </a:lnTo>
                <a:lnTo>
                  <a:pt x="198" y="271"/>
                </a:lnTo>
                <a:lnTo>
                  <a:pt x="191" y="271"/>
                </a:lnTo>
                <a:cubicBezTo>
                  <a:pt x="195" y="261"/>
                  <a:pt x="204" y="249"/>
                  <a:pt x="215" y="230"/>
                </a:cubicBezTo>
                <a:lnTo>
                  <a:pt x="220" y="237"/>
                </a:lnTo>
                <a:lnTo>
                  <a:pt x="235" y="227"/>
                </a:lnTo>
                <a:lnTo>
                  <a:pt x="230" y="219"/>
                </a:lnTo>
                <a:cubicBezTo>
                  <a:pt x="261" y="210"/>
                  <a:pt x="329" y="171"/>
                  <a:pt x="332" y="9"/>
                </a:cubicBezTo>
                <a:lnTo>
                  <a:pt x="332" y="0"/>
                </a:lnTo>
                <a:lnTo>
                  <a:pt x="282" y="0"/>
                </a:lnTo>
                <a:close/>
                <a:moveTo>
                  <a:pt x="19" y="18"/>
                </a:moveTo>
                <a:lnTo>
                  <a:pt x="33" y="18"/>
                </a:lnTo>
                <a:cubicBezTo>
                  <a:pt x="34" y="25"/>
                  <a:pt x="37" y="31"/>
                  <a:pt x="42" y="36"/>
                </a:cubicBezTo>
                <a:cubicBezTo>
                  <a:pt x="51" y="45"/>
                  <a:pt x="64" y="48"/>
                  <a:pt x="73" y="49"/>
                </a:cubicBezTo>
                <a:cubicBezTo>
                  <a:pt x="77" y="120"/>
                  <a:pt x="91" y="167"/>
                  <a:pt x="104" y="200"/>
                </a:cubicBezTo>
                <a:cubicBezTo>
                  <a:pt x="77" y="191"/>
                  <a:pt x="24" y="154"/>
                  <a:pt x="19" y="18"/>
                </a:cubicBezTo>
                <a:close/>
                <a:moveTo>
                  <a:pt x="228" y="200"/>
                </a:moveTo>
                <a:cubicBezTo>
                  <a:pt x="242" y="167"/>
                  <a:pt x="255" y="120"/>
                  <a:pt x="260" y="49"/>
                </a:cubicBezTo>
                <a:cubicBezTo>
                  <a:pt x="269" y="48"/>
                  <a:pt x="282" y="45"/>
                  <a:pt x="291" y="36"/>
                </a:cubicBezTo>
                <a:cubicBezTo>
                  <a:pt x="296" y="31"/>
                  <a:pt x="299" y="25"/>
                  <a:pt x="300" y="18"/>
                </a:cubicBezTo>
                <a:lnTo>
                  <a:pt x="313" y="18"/>
                </a:lnTo>
                <a:cubicBezTo>
                  <a:pt x="309" y="154"/>
                  <a:pt x="255" y="191"/>
                  <a:pt x="228" y="2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26A9CA-169B-AA3E-40FE-FEBB59E025E7}"/>
              </a:ext>
            </a:extLst>
          </p:cNvPr>
          <p:cNvGrpSpPr/>
          <p:nvPr/>
        </p:nvGrpSpPr>
        <p:grpSpPr>
          <a:xfrm>
            <a:off x="8261351" y="3587716"/>
            <a:ext cx="2546349" cy="1336073"/>
            <a:chOff x="283599" y="1881134"/>
            <a:chExt cx="2546349" cy="133607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ED65B33-1895-2D8E-E7F0-E8EBAC323ADD}"/>
                </a:ext>
              </a:extLst>
            </p:cNvPr>
            <p:cNvSpPr txBox="1"/>
            <p:nvPr/>
          </p:nvSpPr>
          <p:spPr>
            <a:xfrm>
              <a:off x="283599" y="2186079"/>
              <a:ext cx="2546349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45A0E1A-FF4D-20BC-8522-C145C6A8548F}"/>
                </a:ext>
              </a:extLst>
            </p:cNvPr>
            <p:cNvSpPr txBox="1"/>
            <p:nvPr/>
          </p:nvSpPr>
          <p:spPr>
            <a:xfrm>
              <a:off x="460103" y="18811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A3B50E-0442-5926-3A58-7DC43BE24A2D}"/>
                </a:ext>
              </a:extLst>
            </p:cNvPr>
            <p:cNvSpPr txBox="1"/>
            <p:nvPr/>
          </p:nvSpPr>
          <p:spPr>
            <a:xfrm>
              <a:off x="283599" y="2684754"/>
              <a:ext cx="2546349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047D55-07B4-4A8B-63B1-5AE0E553FEBB}"/>
              </a:ext>
            </a:extLst>
          </p:cNvPr>
          <p:cNvSpPr/>
          <p:nvPr/>
        </p:nvSpPr>
        <p:spPr>
          <a:xfrm>
            <a:off x="874713" y="1524000"/>
            <a:ext cx="4941888" cy="2159000"/>
          </a:xfrm>
          <a:prstGeom prst="roundRect">
            <a:avLst>
              <a:gd name="adj" fmla="val 8334"/>
            </a:avLst>
          </a:prstGeom>
          <a:gradFill flip="none" rotWithShape="1">
            <a:gsLst>
              <a:gs pos="100000">
                <a:srgbClr val="C2BFE5"/>
              </a:gs>
              <a:gs pos="0">
                <a:schemeClr val="bg1"/>
              </a:gs>
            </a:gsLst>
            <a:lin ang="9600000" scaled="0"/>
            <a:tileRect/>
          </a:grad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A16697F-5BDF-EFA1-80C4-4B3016F377FA}"/>
              </a:ext>
            </a:extLst>
          </p:cNvPr>
          <p:cNvSpPr/>
          <p:nvPr/>
        </p:nvSpPr>
        <p:spPr>
          <a:xfrm>
            <a:off x="1259525" y="1985011"/>
            <a:ext cx="1236978" cy="1236978"/>
          </a:xfrm>
          <a:prstGeom prst="ellipse">
            <a:avLst/>
          </a:prstGeom>
          <a:solidFill>
            <a:srgbClr val="A922EC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1" name="图形 9" descr="日程表 纯色填充">
            <a:extLst>
              <a:ext uri="{FF2B5EF4-FFF2-40B4-BE49-F238E27FC236}">
                <a16:creationId xmlns:a16="http://schemas.microsoft.com/office/drawing/2014/main" id="{D87004F4-FF37-3B7E-99D2-B271BFB8B81D}"/>
              </a:ext>
            </a:extLst>
          </p:cNvPr>
          <p:cNvGrpSpPr/>
          <p:nvPr/>
        </p:nvGrpSpPr>
        <p:grpSpPr>
          <a:xfrm>
            <a:off x="1554164" y="2279650"/>
            <a:ext cx="647700" cy="647700"/>
            <a:chOff x="7232651" y="3816350"/>
            <a:chExt cx="647700" cy="647700"/>
          </a:xfrm>
          <a:solidFill>
            <a:schemeClr val="bg1"/>
          </a:solidFill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362A07A-897E-1E58-BD07-C6F7C16B8979}"/>
                </a:ext>
              </a:extLst>
            </p:cNvPr>
            <p:cNvSpPr/>
            <p:nvPr/>
          </p:nvSpPr>
          <p:spPr>
            <a:xfrm>
              <a:off x="7346951" y="381635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76C1AD6-382F-AEE4-6370-EAA666A4C72C}"/>
                </a:ext>
              </a:extLst>
            </p:cNvPr>
            <p:cNvSpPr/>
            <p:nvPr/>
          </p:nvSpPr>
          <p:spPr>
            <a:xfrm>
              <a:off x="7232651" y="4044950"/>
              <a:ext cx="647700" cy="419100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B407E1F-827B-B808-DB82-165DEBEC11FA}"/>
                </a:ext>
              </a:extLst>
            </p:cNvPr>
            <p:cNvSpPr/>
            <p:nvPr/>
          </p:nvSpPr>
          <p:spPr>
            <a:xfrm>
              <a:off x="7708901" y="381635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620E0D24-FC6A-A8E4-75B4-167A835290F0}"/>
                </a:ext>
              </a:extLst>
            </p:cNvPr>
            <p:cNvSpPr/>
            <p:nvPr/>
          </p:nvSpPr>
          <p:spPr>
            <a:xfrm>
              <a:off x="7232651" y="3873500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3FAAF19-935B-4F5B-28D4-47414529206D}"/>
              </a:ext>
            </a:extLst>
          </p:cNvPr>
          <p:cNvGrpSpPr/>
          <p:nvPr/>
        </p:nvGrpSpPr>
        <p:grpSpPr>
          <a:xfrm>
            <a:off x="2760664" y="1936716"/>
            <a:ext cx="2546349" cy="1336073"/>
            <a:chOff x="283599" y="1881134"/>
            <a:chExt cx="2546349" cy="133607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7E16765-C590-D1D0-28BD-132906F751EE}"/>
                </a:ext>
              </a:extLst>
            </p:cNvPr>
            <p:cNvSpPr txBox="1"/>
            <p:nvPr/>
          </p:nvSpPr>
          <p:spPr>
            <a:xfrm>
              <a:off x="283599" y="2186079"/>
              <a:ext cx="2546349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D7C60A-36B2-7A77-357A-C2203CB46261}"/>
                </a:ext>
              </a:extLst>
            </p:cNvPr>
            <p:cNvSpPr txBox="1"/>
            <p:nvPr/>
          </p:nvSpPr>
          <p:spPr>
            <a:xfrm>
              <a:off x="460103" y="18811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9BF0F61-403F-D712-FDC6-7C4163C7E265}"/>
                </a:ext>
              </a:extLst>
            </p:cNvPr>
            <p:cNvSpPr txBox="1"/>
            <p:nvPr/>
          </p:nvSpPr>
          <p:spPr>
            <a:xfrm>
              <a:off x="283599" y="2684754"/>
              <a:ext cx="2546349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此处添加详细文本描述，文字内容建议与标题相关尽量简洁生动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……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2425B30-F43A-23E8-F9D5-254814A8B0F4}"/>
              </a:ext>
            </a:extLst>
          </p:cNvPr>
          <p:cNvGrpSpPr/>
          <p:nvPr/>
        </p:nvGrpSpPr>
        <p:grpSpPr>
          <a:xfrm>
            <a:off x="6375401" y="1495425"/>
            <a:ext cx="4941886" cy="1422803"/>
            <a:chOff x="6375401" y="1495425"/>
            <a:chExt cx="4941886" cy="142280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CB0A114-A6B2-D933-6735-49995557447F}"/>
                </a:ext>
              </a:extLst>
            </p:cNvPr>
            <p:cNvGrpSpPr/>
            <p:nvPr/>
          </p:nvGrpSpPr>
          <p:grpSpPr>
            <a:xfrm>
              <a:off x="6375401" y="1495425"/>
              <a:ext cx="4941886" cy="1422803"/>
              <a:chOff x="283598" y="1877959"/>
              <a:chExt cx="4941886" cy="1422803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6281C6-D588-5E5A-FF9B-0AA75D30871B}"/>
                  </a:ext>
                </a:extLst>
              </p:cNvPr>
              <p:cNvSpPr txBox="1"/>
              <p:nvPr/>
            </p:nvSpPr>
            <p:spPr>
              <a:xfrm>
                <a:off x="283598" y="2306644"/>
                <a:ext cx="4941886" cy="994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B5D5FD-2DA1-D1ED-EF53-6C0ED54A27A8}"/>
                  </a:ext>
                </a:extLst>
              </p:cNvPr>
              <p:cNvSpPr txBox="1"/>
              <p:nvPr/>
            </p:nvSpPr>
            <p:spPr>
              <a:xfrm>
                <a:off x="283599" y="1877959"/>
                <a:ext cx="33527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2000" dirty="0">
                    <a:sym typeface="HarmonyOS Sans SC Light" panose="00000400000000000000" pitchFamily="2" charset="-122"/>
                  </a:rPr>
                  <a:t>单击此处添加标题文本</a:t>
                </a:r>
              </a:p>
            </p:txBody>
          </p:sp>
        </p:grp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027F24E-CDEC-E128-04E2-B91A865DF3CE}"/>
                </a:ext>
              </a:extLst>
            </p:cNvPr>
            <p:cNvSpPr/>
            <p:nvPr/>
          </p:nvSpPr>
          <p:spPr>
            <a:xfrm>
              <a:off x="6439968" y="1892003"/>
              <a:ext cx="4680000" cy="36000"/>
            </a:xfrm>
            <a:prstGeom prst="roundRect">
              <a:avLst>
                <a:gd name="adj" fmla="val 50000"/>
              </a:avLst>
            </a:prstGeom>
            <a:solidFill>
              <a:srgbClr val="A922E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4ED7067-D060-BC99-6CDB-E719DCA0E3E8}"/>
              </a:ext>
            </a:extLst>
          </p:cNvPr>
          <p:cNvGrpSpPr/>
          <p:nvPr/>
        </p:nvGrpSpPr>
        <p:grpSpPr>
          <a:xfrm>
            <a:off x="839155" y="3905091"/>
            <a:ext cx="4941886" cy="1422803"/>
            <a:chOff x="6375401" y="1495425"/>
            <a:chExt cx="4941886" cy="1422803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B8AAABE-8171-CAFF-EA65-80A44C0E758B}"/>
                </a:ext>
              </a:extLst>
            </p:cNvPr>
            <p:cNvGrpSpPr/>
            <p:nvPr/>
          </p:nvGrpSpPr>
          <p:grpSpPr>
            <a:xfrm>
              <a:off x="6375401" y="1495425"/>
              <a:ext cx="4941886" cy="1422803"/>
              <a:chOff x="283598" y="1877959"/>
              <a:chExt cx="4941886" cy="1422803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E7F8DFB-0330-34E4-A690-CB1336C9475C}"/>
                  </a:ext>
                </a:extLst>
              </p:cNvPr>
              <p:cNvSpPr txBox="1"/>
              <p:nvPr/>
            </p:nvSpPr>
            <p:spPr>
              <a:xfrm>
                <a:off x="283598" y="2306644"/>
                <a:ext cx="4941886" cy="994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221D94C-27A8-2900-36D8-15A79CB4C9C6}"/>
                  </a:ext>
                </a:extLst>
              </p:cNvPr>
              <p:cNvSpPr txBox="1"/>
              <p:nvPr/>
            </p:nvSpPr>
            <p:spPr>
              <a:xfrm>
                <a:off x="283599" y="1877959"/>
                <a:ext cx="33527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2000" dirty="0">
                    <a:sym typeface="HarmonyOS Sans SC Light" panose="00000400000000000000" pitchFamily="2" charset="-122"/>
                  </a:rPr>
                  <a:t>单击此处添加标题文本</a:t>
                </a:r>
              </a:p>
            </p:txBody>
          </p:sp>
        </p:grp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14AF88EB-9B62-F94B-5284-8E5D3F53D8F7}"/>
                </a:ext>
              </a:extLst>
            </p:cNvPr>
            <p:cNvSpPr/>
            <p:nvPr/>
          </p:nvSpPr>
          <p:spPr>
            <a:xfrm>
              <a:off x="6439968" y="1892003"/>
              <a:ext cx="4680000" cy="36000"/>
            </a:xfrm>
            <a:prstGeom prst="roundRect">
              <a:avLst>
                <a:gd name="adj" fmla="val 50000"/>
              </a:avLst>
            </a:pr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72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9B21175-1D64-1341-C6AA-6E7A45BF0A73}"/>
              </a:ext>
            </a:extLst>
          </p:cNvPr>
          <p:cNvSpPr/>
          <p:nvPr/>
        </p:nvSpPr>
        <p:spPr>
          <a:xfrm>
            <a:off x="9233678" y="1527380"/>
            <a:ext cx="2958322" cy="5330621"/>
          </a:xfrm>
          <a:custGeom>
            <a:avLst/>
            <a:gdLst>
              <a:gd name="connsiteX0" fmla="*/ 2958322 w 2958322"/>
              <a:gd name="connsiteY0" fmla="*/ 0 h 5330621"/>
              <a:gd name="connsiteX1" fmla="*/ 2958322 w 2958322"/>
              <a:gd name="connsiteY1" fmla="*/ 5330621 h 5330621"/>
              <a:gd name="connsiteX2" fmla="*/ 0 w 2958322"/>
              <a:gd name="connsiteY2" fmla="*/ 5330621 h 5330621"/>
              <a:gd name="connsiteX3" fmla="*/ 27592 w 2958322"/>
              <a:gd name="connsiteY3" fmla="*/ 5288658 h 5330621"/>
              <a:gd name="connsiteX4" fmla="*/ 1078722 w 2958322"/>
              <a:gd name="connsiteY4" fmla="*/ 3819321 h 5330621"/>
              <a:gd name="connsiteX5" fmla="*/ 2196322 w 2958322"/>
              <a:gd name="connsiteY5" fmla="*/ 2917621 h 5330621"/>
              <a:gd name="connsiteX6" fmla="*/ 2717022 w 2958322"/>
              <a:gd name="connsiteY6" fmla="*/ 288721 h 5330621"/>
              <a:gd name="connsiteX7" fmla="*/ 2904927 w 2958322"/>
              <a:gd name="connsiteY7" fmla="*/ 45559 h 53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8322" h="5330621">
                <a:moveTo>
                  <a:pt x="2958322" y="0"/>
                </a:moveTo>
                <a:lnTo>
                  <a:pt x="2958322" y="5330621"/>
                </a:lnTo>
                <a:lnTo>
                  <a:pt x="0" y="5330621"/>
                </a:lnTo>
                <a:lnTo>
                  <a:pt x="27592" y="5288658"/>
                </a:lnTo>
                <a:cubicBezTo>
                  <a:pt x="414866" y="4704104"/>
                  <a:pt x="778420" y="4180477"/>
                  <a:pt x="1078722" y="3819321"/>
                </a:cubicBezTo>
                <a:cubicBezTo>
                  <a:pt x="1559205" y="3241471"/>
                  <a:pt x="1923272" y="3506054"/>
                  <a:pt x="2196322" y="2917621"/>
                </a:cubicBezTo>
                <a:cubicBezTo>
                  <a:pt x="2469372" y="2329188"/>
                  <a:pt x="2416455" y="813654"/>
                  <a:pt x="2717022" y="288721"/>
                </a:cubicBezTo>
                <a:cubicBezTo>
                  <a:pt x="2773378" y="190296"/>
                  <a:pt x="2836432" y="110400"/>
                  <a:pt x="2904927" y="45559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B8151DC-21ED-3B37-D4BD-9BB0C856ABA6}"/>
              </a:ext>
            </a:extLst>
          </p:cNvPr>
          <p:cNvSpPr/>
          <p:nvPr/>
        </p:nvSpPr>
        <p:spPr>
          <a:xfrm>
            <a:off x="1" y="0"/>
            <a:ext cx="2537313" cy="4881300"/>
          </a:xfrm>
          <a:custGeom>
            <a:avLst/>
            <a:gdLst>
              <a:gd name="connsiteX0" fmla="*/ 0 w 2537313"/>
              <a:gd name="connsiteY0" fmla="*/ 0 h 4881300"/>
              <a:gd name="connsiteX1" fmla="*/ 2537313 w 2537313"/>
              <a:gd name="connsiteY1" fmla="*/ 0 h 4881300"/>
              <a:gd name="connsiteX2" fmla="*/ 2489994 w 2537313"/>
              <a:gd name="connsiteY2" fmla="*/ 347266 h 4881300"/>
              <a:gd name="connsiteX3" fmla="*/ 2171700 w 2537313"/>
              <a:gd name="connsiteY3" fmla="*/ 1282700 h 4881300"/>
              <a:gd name="connsiteX4" fmla="*/ 647700 w 2537313"/>
              <a:gd name="connsiteY4" fmla="*/ 2730500 h 4881300"/>
              <a:gd name="connsiteX5" fmla="*/ 49113 w 2537313"/>
              <a:gd name="connsiteY5" fmla="*/ 4624189 h 4881300"/>
              <a:gd name="connsiteX6" fmla="*/ 0 w 2537313"/>
              <a:gd name="connsiteY6" fmla="*/ 4881300 h 48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313" h="4881300">
                <a:moveTo>
                  <a:pt x="0" y="0"/>
                </a:moveTo>
                <a:lnTo>
                  <a:pt x="2537313" y="0"/>
                </a:lnTo>
                <a:lnTo>
                  <a:pt x="2489994" y="347266"/>
                </a:lnTo>
                <a:cubicBezTo>
                  <a:pt x="2429405" y="680773"/>
                  <a:pt x="2334684" y="998009"/>
                  <a:pt x="2171700" y="1282700"/>
                </a:cubicBezTo>
                <a:cubicBezTo>
                  <a:pt x="1845733" y="1852083"/>
                  <a:pt x="1024467" y="2053167"/>
                  <a:pt x="647700" y="2730500"/>
                </a:cubicBezTo>
                <a:cubicBezTo>
                  <a:pt x="365125" y="3238500"/>
                  <a:pt x="193278" y="3910806"/>
                  <a:pt x="49113" y="4624189"/>
                </a:cubicBezTo>
                <a:lnTo>
                  <a:pt x="0" y="488130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DA2FF4B-41E9-A995-0540-EDE6C357784F}"/>
              </a:ext>
            </a:extLst>
          </p:cNvPr>
          <p:cNvSpPr/>
          <p:nvPr/>
        </p:nvSpPr>
        <p:spPr>
          <a:xfrm>
            <a:off x="2019300" y="-647700"/>
            <a:ext cx="8153400" cy="8153400"/>
          </a:xfrm>
          <a:prstGeom prst="ellipse">
            <a:avLst/>
          </a:prstGeom>
          <a:noFill/>
          <a:ln w="12700" cap="flat" cmpd="sng" algn="ctr">
            <a:solidFill>
              <a:schemeClr val="bg1">
                <a:alpha val="13000"/>
              </a:schemeClr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ABCE88B-6959-E700-D520-2D101F3E026E}"/>
              </a:ext>
            </a:extLst>
          </p:cNvPr>
          <p:cNvSpPr/>
          <p:nvPr/>
        </p:nvSpPr>
        <p:spPr>
          <a:xfrm>
            <a:off x="2922174" y="255174"/>
            <a:ext cx="6347652" cy="6347652"/>
          </a:xfrm>
          <a:prstGeom prst="ellipse">
            <a:avLst/>
          </a:prstGeom>
          <a:noFill/>
          <a:ln w="25400">
            <a:solidFill>
              <a:schemeClr val="bg1">
                <a:alpha val="67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9FCB9A3-B0B4-DE89-1A54-82A6BD9114FD}"/>
              </a:ext>
            </a:extLst>
          </p:cNvPr>
          <p:cNvGrpSpPr/>
          <p:nvPr/>
        </p:nvGrpSpPr>
        <p:grpSpPr>
          <a:xfrm>
            <a:off x="3329379" y="662379"/>
            <a:ext cx="5533242" cy="5567729"/>
            <a:chOff x="2691054" y="1734699"/>
            <a:chExt cx="3807502" cy="38312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2BF537A-02BA-1446-419E-F212D76E0A9E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4BD5E4-207E-5259-B431-9BD8659FDBF7}"/>
                </a:ext>
              </a:extLst>
            </p:cNvPr>
            <p:cNvSpPr/>
            <p:nvPr/>
          </p:nvSpPr>
          <p:spPr>
            <a:xfrm>
              <a:off x="2691054" y="173469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32F1EA3-82C1-D48D-AFED-1AEFDD17E841}"/>
              </a:ext>
            </a:extLst>
          </p:cNvPr>
          <p:cNvGrpSpPr/>
          <p:nvPr/>
        </p:nvGrpSpPr>
        <p:grpSpPr>
          <a:xfrm>
            <a:off x="9367199" y="5240992"/>
            <a:ext cx="493035" cy="499181"/>
            <a:chOff x="2691054" y="1710969"/>
            <a:chExt cx="3807502" cy="38549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3D61F2F-96A4-47DB-1AEB-46A1FD8064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9596A09-B67E-B507-5F62-225EBB934895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EC3B770-FDEA-F45E-6921-E39EADE60555}"/>
              </a:ext>
            </a:extLst>
          </p:cNvPr>
          <p:cNvSpPr txBox="1"/>
          <p:nvPr/>
        </p:nvSpPr>
        <p:spPr>
          <a:xfrm>
            <a:off x="4944308" y="990664"/>
            <a:ext cx="238078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F55848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  <a:cs typeface="+mn-ea"/>
                <a:sym typeface="+mn-lt"/>
              </a:rPr>
              <a:t>02</a:t>
            </a:r>
            <a:endParaRPr lang="zh-CN" altLang="en-US" sz="13800" dirty="0">
              <a:solidFill>
                <a:srgbClr val="F55848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D8DC700-C94C-A006-2D5F-BC75236AF702}"/>
              </a:ext>
            </a:extLst>
          </p:cNvPr>
          <p:cNvGrpSpPr/>
          <p:nvPr/>
        </p:nvGrpSpPr>
        <p:grpSpPr>
          <a:xfrm>
            <a:off x="3451034" y="5224104"/>
            <a:ext cx="158942" cy="160923"/>
            <a:chOff x="2691054" y="1710969"/>
            <a:chExt cx="3807502" cy="3854962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20F61DC-451B-EC85-54C7-D250566A61D3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CB6517-C6B1-E462-7BE5-72BD58EC1642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1DDBBD-7F2C-8E87-03B4-4CA218456B36}"/>
              </a:ext>
            </a:extLst>
          </p:cNvPr>
          <p:cNvGrpSpPr/>
          <p:nvPr/>
        </p:nvGrpSpPr>
        <p:grpSpPr>
          <a:xfrm>
            <a:off x="8492845" y="627892"/>
            <a:ext cx="246517" cy="249590"/>
            <a:chOff x="2691054" y="1710969"/>
            <a:chExt cx="3807502" cy="385496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13409F-93AD-2E6A-53CD-14C99063143C}"/>
                </a:ext>
              </a:extLst>
            </p:cNvPr>
            <p:cNvSpPr/>
            <p:nvPr/>
          </p:nvSpPr>
          <p:spPr>
            <a:xfrm>
              <a:off x="2691054" y="17584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867CC9B-DCAF-5819-E228-38FABB09FFF9}"/>
                </a:ext>
              </a:extLst>
            </p:cNvPr>
            <p:cNvSpPr/>
            <p:nvPr/>
          </p:nvSpPr>
          <p:spPr>
            <a:xfrm>
              <a:off x="2691054" y="1710969"/>
              <a:ext cx="3807501" cy="38075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842FECD-2243-85EB-826C-A6587A5B4D51}"/>
              </a:ext>
            </a:extLst>
          </p:cNvPr>
          <p:cNvSpPr/>
          <p:nvPr/>
        </p:nvSpPr>
        <p:spPr>
          <a:xfrm>
            <a:off x="0" y="0"/>
            <a:ext cx="1888900" cy="2991610"/>
          </a:xfrm>
          <a:custGeom>
            <a:avLst/>
            <a:gdLst>
              <a:gd name="connsiteX0" fmla="*/ 0 w 1888900"/>
              <a:gd name="connsiteY0" fmla="*/ 0 h 2991610"/>
              <a:gd name="connsiteX1" fmla="*/ 1888900 w 1888900"/>
              <a:gd name="connsiteY1" fmla="*/ 0 h 2991610"/>
              <a:gd name="connsiteX2" fmla="*/ 1837184 w 1888900"/>
              <a:gd name="connsiteY2" fmla="*/ 192131 h 2991610"/>
              <a:gd name="connsiteX3" fmla="*/ 1612900 w 1888900"/>
              <a:gd name="connsiteY3" fmla="*/ 774700 h 2991610"/>
              <a:gd name="connsiteX4" fmla="*/ 787400 w 1888900"/>
              <a:gd name="connsiteY4" fmla="*/ 1295400 h 2991610"/>
              <a:gd name="connsiteX5" fmla="*/ 596900 w 1888900"/>
              <a:gd name="connsiteY5" fmla="*/ 2362200 h 2991610"/>
              <a:gd name="connsiteX6" fmla="*/ 176610 w 1888900"/>
              <a:gd name="connsiteY6" fmla="*/ 2844006 h 2991610"/>
              <a:gd name="connsiteX7" fmla="*/ 0 w 1888900"/>
              <a:gd name="connsiteY7" fmla="*/ 2991610 h 299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8900" h="2991610">
                <a:moveTo>
                  <a:pt x="0" y="0"/>
                </a:moveTo>
                <a:lnTo>
                  <a:pt x="1888900" y="0"/>
                </a:lnTo>
                <a:lnTo>
                  <a:pt x="1837184" y="192131"/>
                </a:lnTo>
                <a:cubicBezTo>
                  <a:pt x="1770460" y="422821"/>
                  <a:pt x="1697038" y="623094"/>
                  <a:pt x="1612900" y="774700"/>
                </a:cubicBezTo>
                <a:cubicBezTo>
                  <a:pt x="1388533" y="1178983"/>
                  <a:pt x="956733" y="1030817"/>
                  <a:pt x="787400" y="1295400"/>
                </a:cubicBezTo>
                <a:cubicBezTo>
                  <a:pt x="618067" y="1559983"/>
                  <a:pt x="793750" y="2027767"/>
                  <a:pt x="596900" y="2362200"/>
                </a:cubicBezTo>
                <a:cubicBezTo>
                  <a:pt x="498475" y="2529417"/>
                  <a:pt x="350044" y="2688696"/>
                  <a:pt x="176610" y="2844006"/>
                </a:cubicBezTo>
                <a:lnTo>
                  <a:pt x="0" y="2991610"/>
                </a:ln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48F2140-ECE4-E249-0169-79761827CD99}"/>
              </a:ext>
            </a:extLst>
          </p:cNvPr>
          <p:cNvSpPr/>
          <p:nvPr/>
        </p:nvSpPr>
        <p:spPr>
          <a:xfrm>
            <a:off x="9995892" y="3419723"/>
            <a:ext cx="2196109" cy="3438277"/>
          </a:xfrm>
          <a:custGeom>
            <a:avLst/>
            <a:gdLst>
              <a:gd name="connsiteX0" fmla="*/ 2196109 w 2196109"/>
              <a:gd name="connsiteY0" fmla="*/ 0 h 3438277"/>
              <a:gd name="connsiteX1" fmla="*/ 2196109 w 2196109"/>
              <a:gd name="connsiteY1" fmla="*/ 3438277 h 3438277"/>
              <a:gd name="connsiteX2" fmla="*/ 0 w 2196109"/>
              <a:gd name="connsiteY2" fmla="*/ 3438277 h 3438277"/>
              <a:gd name="connsiteX3" fmla="*/ 1787 w 2196109"/>
              <a:gd name="connsiteY3" fmla="*/ 3430339 h 3438277"/>
              <a:gd name="connsiteX4" fmla="*/ 278409 w 2196109"/>
              <a:gd name="connsiteY4" fmla="*/ 2866777 h 3438277"/>
              <a:gd name="connsiteX5" fmla="*/ 1523009 w 2196109"/>
              <a:gd name="connsiteY5" fmla="*/ 2358777 h 3438277"/>
              <a:gd name="connsiteX6" fmla="*/ 1878609 w 2196109"/>
              <a:gd name="connsiteY6" fmla="*/ 466477 h 3438277"/>
              <a:gd name="connsiteX7" fmla="*/ 2133538 w 2196109"/>
              <a:gd name="connsiteY7" fmla="*/ 85984 h 343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109" h="3438277">
                <a:moveTo>
                  <a:pt x="2196109" y="0"/>
                </a:moveTo>
                <a:lnTo>
                  <a:pt x="2196109" y="3438277"/>
                </a:lnTo>
                <a:lnTo>
                  <a:pt x="0" y="3438277"/>
                </a:lnTo>
                <a:lnTo>
                  <a:pt x="1787" y="3430339"/>
                </a:lnTo>
                <a:cubicBezTo>
                  <a:pt x="58540" y="3210735"/>
                  <a:pt x="141884" y="3014944"/>
                  <a:pt x="278409" y="2866777"/>
                </a:cubicBezTo>
                <a:cubicBezTo>
                  <a:pt x="551459" y="2570444"/>
                  <a:pt x="1256309" y="2758827"/>
                  <a:pt x="1523009" y="2358777"/>
                </a:cubicBezTo>
                <a:cubicBezTo>
                  <a:pt x="1789709" y="1958727"/>
                  <a:pt x="1542059" y="1008344"/>
                  <a:pt x="1878609" y="466477"/>
                </a:cubicBezTo>
                <a:cubicBezTo>
                  <a:pt x="1941712" y="364877"/>
                  <a:pt x="2029967" y="231502"/>
                  <a:pt x="2133538" y="85984"/>
                </a:cubicBezTo>
                <a:close/>
              </a:path>
            </a:pathLst>
          </a:custGeom>
          <a:solidFill>
            <a:srgbClr val="3C33AC"/>
          </a:solidFill>
          <a:ln>
            <a:noFill/>
          </a:ln>
          <a:effectLst>
            <a:outerShdw blurRad="508000" dist="38100" dir="2700000" algn="tl" rotWithShape="0">
              <a:srgbClr val="211C5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3C7306-D731-9619-F39E-A6B159A53D19}"/>
              </a:ext>
            </a:extLst>
          </p:cNvPr>
          <p:cNvSpPr txBox="1"/>
          <p:nvPr/>
        </p:nvSpPr>
        <p:spPr>
          <a:xfrm>
            <a:off x="3808336" y="4312917"/>
            <a:ext cx="4575328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5824A9C-C0D7-0B68-EF9C-F22B3A2C7102}"/>
              </a:ext>
            </a:extLst>
          </p:cNvPr>
          <p:cNvGrpSpPr/>
          <p:nvPr/>
        </p:nvGrpSpPr>
        <p:grpSpPr>
          <a:xfrm>
            <a:off x="3986286" y="3193549"/>
            <a:ext cx="4218381" cy="864193"/>
            <a:chOff x="1331519" y="2158831"/>
            <a:chExt cx="4218381" cy="86419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6C05F5A-EC47-BAE9-FB5A-E00018A4E339}"/>
                </a:ext>
              </a:extLst>
            </p:cNvPr>
            <p:cNvSpPr/>
            <p:nvPr/>
          </p:nvSpPr>
          <p:spPr>
            <a:xfrm>
              <a:off x="1331519" y="2158831"/>
              <a:ext cx="4218381" cy="864193"/>
            </a:xfrm>
            <a:prstGeom prst="roundRect">
              <a:avLst>
                <a:gd name="adj" fmla="val 10645"/>
              </a:avLst>
            </a:prstGeom>
            <a:solidFill>
              <a:srgbClr val="3C33A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FA6630F-60C2-2601-4504-08D6F8F292D6}"/>
                </a:ext>
              </a:extLst>
            </p:cNvPr>
            <p:cNvSpPr/>
            <p:nvPr/>
          </p:nvSpPr>
          <p:spPr>
            <a:xfrm>
              <a:off x="1549567" y="2829261"/>
              <a:ext cx="3781242" cy="104436"/>
            </a:xfrm>
            <a:prstGeom prst="roundRect">
              <a:avLst>
                <a:gd name="adj" fmla="val 50000"/>
              </a:avLst>
            </a:prstGeom>
            <a:solidFill>
              <a:srgbClr val="A922EC"/>
            </a:solidFill>
            <a:ln>
              <a:noFill/>
            </a:ln>
            <a:effectLst>
              <a:outerShdw blurRad="508000" dist="38100" dir="2700000" algn="tl" rotWithShape="0">
                <a:srgbClr val="211C5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D1A3B22-BE72-B66F-879D-F361B029D213}"/>
                </a:ext>
              </a:extLst>
            </p:cNvPr>
            <p:cNvSpPr txBox="1"/>
            <p:nvPr/>
          </p:nvSpPr>
          <p:spPr>
            <a:xfrm>
              <a:off x="2093145" y="2343456"/>
              <a:ext cx="2696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单击此处添加标题文本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3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 descr="D:\51PPT模板网\51pptmoban.com\图片001.jpg">
            <a:extLst>
              <a:ext uri="{FF2B5EF4-FFF2-40B4-BE49-F238E27FC236}">
                <a16:creationId xmlns:a16="http://schemas.microsoft.com/office/drawing/2014/main" id="{BF72E3FD-6DA2-D655-A997-35EB47F39608}"/>
              </a:ext>
            </a:extLst>
          </p:cNvPr>
          <p:cNvSpPr/>
          <p:nvPr/>
        </p:nvSpPr>
        <p:spPr bwMode="auto">
          <a:xfrm>
            <a:off x="3953378" y="1227623"/>
            <a:ext cx="1921633" cy="4749088"/>
          </a:xfrm>
          <a:prstGeom prst="round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4302EE46-4EA5-1FEF-736F-E51FB60CAFBB}"/>
              </a:ext>
            </a:extLst>
          </p:cNvPr>
          <p:cNvSpPr/>
          <p:nvPr/>
        </p:nvSpPr>
        <p:spPr bwMode="auto">
          <a:xfrm>
            <a:off x="6303653" y="1227623"/>
            <a:ext cx="1921633" cy="4749088"/>
          </a:xfrm>
          <a:prstGeom prst="round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gradFill>
              <a:gsLst>
                <a:gs pos="15000">
                  <a:srgbClr val="A4A1D9"/>
                </a:gs>
                <a:gs pos="100000">
                  <a:srgbClr val="3C33AC">
                    <a:alpha val="0"/>
                  </a:srgbClr>
                </a:gs>
              </a:gsLst>
              <a:lin ang="5400000" scaled="1"/>
            </a:gradFill>
          </a:ln>
          <a:effectLst>
            <a:outerShdw blurRad="279400" dist="2540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AB42B9-C120-EB46-8029-82E652D130F2}"/>
              </a:ext>
            </a:extLst>
          </p:cNvPr>
          <p:cNvSpPr txBox="1"/>
          <p:nvPr/>
        </p:nvSpPr>
        <p:spPr>
          <a:xfrm>
            <a:off x="192278" y="-40174"/>
            <a:ext cx="821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联想小新潮酷体" panose="02010604000000000000" pitchFamily="2" charset="-122"/>
                <a:ea typeface="联想小新潮酷体" panose="02010604000000000000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联想小新潮酷体" panose="02010604000000000000" pitchFamily="2" charset="-122"/>
              <a:ea typeface="联想小新潮酷体" panose="02010604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3B5AE-4259-524B-E863-C0186F4CF30D}"/>
              </a:ext>
            </a:extLst>
          </p:cNvPr>
          <p:cNvSpPr txBox="1"/>
          <p:nvPr/>
        </p:nvSpPr>
        <p:spPr>
          <a:xfrm>
            <a:off x="1183768" y="142772"/>
            <a:ext cx="2696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单击此处添加标题文本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5F63DF-8E7D-5DE7-195D-AF53A2238B4B}"/>
              </a:ext>
            </a:extLst>
          </p:cNvPr>
          <p:cNvGrpSpPr/>
          <p:nvPr/>
        </p:nvGrpSpPr>
        <p:grpSpPr>
          <a:xfrm>
            <a:off x="7957915" y="1942579"/>
            <a:ext cx="762757" cy="554407"/>
            <a:chOff x="5871081" y="1533134"/>
            <a:chExt cx="572068" cy="415805"/>
          </a:xfrm>
        </p:grpSpPr>
        <p:sp>
          <p:nvSpPr>
            <p:cNvPr id="11" name="Pentagon 9">
              <a:extLst>
                <a:ext uri="{FF2B5EF4-FFF2-40B4-BE49-F238E27FC236}">
                  <a16:creationId xmlns:a16="http://schemas.microsoft.com/office/drawing/2014/main" id="{FB392CFA-AA6F-13BD-6269-A4E117555618}"/>
                </a:ext>
              </a:extLst>
            </p:cNvPr>
            <p:cNvSpPr/>
            <p:nvPr/>
          </p:nvSpPr>
          <p:spPr>
            <a:xfrm rot="10800000" flipH="1">
              <a:off x="5871081" y="1533134"/>
              <a:ext cx="572068" cy="415805"/>
            </a:xfrm>
            <a:prstGeom prst="homePlate">
              <a:avLst>
                <a:gd name="adj" fmla="val 23830"/>
              </a:avLst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grpSp>
          <p:nvGrpSpPr>
            <p:cNvPr id="4" name="Group 29">
              <a:extLst>
                <a:ext uri="{FF2B5EF4-FFF2-40B4-BE49-F238E27FC236}">
                  <a16:creationId xmlns:a16="http://schemas.microsoft.com/office/drawing/2014/main" id="{74A598D7-85D4-DCE5-851E-466E4EA014CD}"/>
                </a:ext>
              </a:extLst>
            </p:cNvPr>
            <p:cNvGrpSpPr/>
            <p:nvPr/>
          </p:nvGrpSpPr>
          <p:grpSpPr>
            <a:xfrm>
              <a:off x="6018683" y="1608936"/>
              <a:ext cx="264199" cy="264199"/>
              <a:chOff x="8216107" y="2577307"/>
              <a:chExt cx="464344" cy="464344"/>
            </a:xfrm>
            <a:solidFill>
              <a:schemeClr val="bg1"/>
            </a:solidFill>
          </p:grpSpPr>
          <p:sp>
            <p:nvSpPr>
              <p:cNvPr id="5" name="AutoShape 52">
                <a:extLst>
                  <a:ext uri="{FF2B5EF4-FFF2-40B4-BE49-F238E27FC236}">
                    <a16:creationId xmlns:a16="http://schemas.microsoft.com/office/drawing/2014/main" id="{969D1403-3751-B76F-5D0B-70E74E964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6107" y="2577307"/>
                <a:ext cx="464344" cy="464344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" name="AutoShape 53">
                <a:extLst>
                  <a:ext uri="{FF2B5EF4-FFF2-40B4-BE49-F238E27FC236}">
                    <a16:creationId xmlns:a16="http://schemas.microsoft.com/office/drawing/2014/main" id="{E95F7C30-2B75-B174-1C77-1D360C865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0732" y="2736850"/>
                <a:ext cx="125413" cy="130175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9" name="AutoShape 54">
                <a:extLst>
                  <a:ext uri="{FF2B5EF4-FFF2-40B4-BE49-F238E27FC236}">
                    <a16:creationId xmlns:a16="http://schemas.microsoft.com/office/drawing/2014/main" id="{5E8F7CF0-75B6-A0C4-959D-1DFBDBBCA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2896394"/>
                <a:ext cx="70644" cy="73819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0" name="AutoShape 55">
                <a:extLst>
                  <a:ext uri="{FF2B5EF4-FFF2-40B4-BE49-F238E27FC236}">
                    <a16:creationId xmlns:a16="http://schemas.microsoft.com/office/drawing/2014/main" id="{A28C6F75-13F5-63DD-06C1-86A045432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675" y="2649538"/>
                <a:ext cx="71438" cy="74613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464EC3-88C5-4B10-6349-FF73ED6AE598}"/>
              </a:ext>
            </a:extLst>
          </p:cNvPr>
          <p:cNvGrpSpPr/>
          <p:nvPr/>
        </p:nvGrpSpPr>
        <p:grpSpPr>
          <a:xfrm>
            <a:off x="3471327" y="1986537"/>
            <a:ext cx="762757" cy="554407"/>
            <a:chOff x="2506140" y="1520382"/>
            <a:chExt cx="572068" cy="415805"/>
          </a:xfrm>
        </p:grpSpPr>
        <p:sp>
          <p:nvSpPr>
            <p:cNvPr id="21" name="Pentagon 9">
              <a:extLst>
                <a:ext uri="{FF2B5EF4-FFF2-40B4-BE49-F238E27FC236}">
                  <a16:creationId xmlns:a16="http://schemas.microsoft.com/office/drawing/2014/main" id="{D9698902-2D81-4547-431A-8AC532D0BFBB}"/>
                </a:ext>
              </a:extLst>
            </p:cNvPr>
            <p:cNvSpPr/>
            <p:nvPr/>
          </p:nvSpPr>
          <p:spPr>
            <a:xfrm flipH="1">
              <a:off x="2506140" y="1520382"/>
              <a:ext cx="572068" cy="415805"/>
            </a:xfrm>
            <a:prstGeom prst="homePlate">
              <a:avLst>
                <a:gd name="adj" fmla="val 23830"/>
              </a:avLst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grpSp>
          <p:nvGrpSpPr>
            <p:cNvPr id="18" name="Group 36">
              <a:extLst>
                <a:ext uri="{FF2B5EF4-FFF2-40B4-BE49-F238E27FC236}">
                  <a16:creationId xmlns:a16="http://schemas.microsoft.com/office/drawing/2014/main" id="{9595F55B-8D29-0C10-BFCB-CC4CE8D3B075}"/>
                </a:ext>
              </a:extLst>
            </p:cNvPr>
            <p:cNvGrpSpPr/>
            <p:nvPr/>
          </p:nvGrpSpPr>
          <p:grpSpPr>
            <a:xfrm>
              <a:off x="2715031" y="1600024"/>
              <a:ext cx="181552" cy="264651"/>
              <a:chOff x="3582988" y="3510757"/>
              <a:chExt cx="319088" cy="465138"/>
            </a:xfrm>
            <a:solidFill>
              <a:srgbClr val="FFFFFF"/>
            </a:solidFill>
          </p:grpSpPr>
          <p:sp>
            <p:nvSpPr>
              <p:cNvPr id="19" name="AutoShape 113">
                <a:extLst>
                  <a:ext uri="{FF2B5EF4-FFF2-40B4-BE49-F238E27FC236}">
                    <a16:creationId xmlns:a16="http://schemas.microsoft.com/office/drawing/2014/main" id="{C39F210E-4F28-8D02-EB64-AD1B4F4E5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AutoShape 114">
                <a:extLst>
                  <a:ext uri="{FF2B5EF4-FFF2-40B4-BE49-F238E27FC236}">
                    <a16:creationId xmlns:a16="http://schemas.microsoft.com/office/drawing/2014/main" id="{75DD013F-04A5-FDCC-F5C7-64CEC5ED1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2F89D5B-F3C0-D0DA-6FDC-5879F2942556}"/>
              </a:ext>
            </a:extLst>
          </p:cNvPr>
          <p:cNvGrpSpPr/>
          <p:nvPr/>
        </p:nvGrpSpPr>
        <p:grpSpPr>
          <a:xfrm>
            <a:off x="3481965" y="3391910"/>
            <a:ext cx="762757" cy="554407"/>
            <a:chOff x="2514118" y="2387124"/>
            <a:chExt cx="572068" cy="415805"/>
          </a:xfrm>
        </p:grpSpPr>
        <p:sp>
          <p:nvSpPr>
            <p:cNvPr id="26" name="Pentagon 9">
              <a:extLst>
                <a:ext uri="{FF2B5EF4-FFF2-40B4-BE49-F238E27FC236}">
                  <a16:creationId xmlns:a16="http://schemas.microsoft.com/office/drawing/2014/main" id="{3B7BA09A-5456-ECDD-2453-B0AF00FFB0D0}"/>
                </a:ext>
              </a:extLst>
            </p:cNvPr>
            <p:cNvSpPr/>
            <p:nvPr/>
          </p:nvSpPr>
          <p:spPr>
            <a:xfrm flipH="1">
              <a:off x="2514118" y="2387124"/>
              <a:ext cx="572068" cy="415805"/>
            </a:xfrm>
            <a:prstGeom prst="homePlate">
              <a:avLst>
                <a:gd name="adj" fmla="val 23830"/>
              </a:avLst>
            </a:prstGeom>
            <a:solidFill>
              <a:srgbClr val="A922E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sp>
          <p:nvSpPr>
            <p:cNvPr id="25" name="AutoShape 83">
              <a:extLst>
                <a:ext uri="{FF2B5EF4-FFF2-40B4-BE49-F238E27FC236}">
                  <a16:creationId xmlns:a16="http://schemas.microsoft.com/office/drawing/2014/main" id="{F62E1447-3BD8-81B4-3E8E-2E1C370E4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031" y="2508314"/>
              <a:ext cx="264199" cy="1734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C46B70F-6BF2-8AF5-6836-5F1099E2C8FD}"/>
              </a:ext>
            </a:extLst>
          </p:cNvPr>
          <p:cNvGrpSpPr/>
          <p:nvPr/>
        </p:nvGrpSpPr>
        <p:grpSpPr>
          <a:xfrm>
            <a:off x="3481965" y="4797282"/>
            <a:ext cx="762757" cy="554407"/>
            <a:chOff x="2514118" y="3026461"/>
            <a:chExt cx="572068" cy="415805"/>
          </a:xfrm>
        </p:grpSpPr>
        <p:sp>
          <p:nvSpPr>
            <p:cNvPr id="31" name="Pentagon 9">
              <a:extLst>
                <a:ext uri="{FF2B5EF4-FFF2-40B4-BE49-F238E27FC236}">
                  <a16:creationId xmlns:a16="http://schemas.microsoft.com/office/drawing/2014/main" id="{ED5FE864-7FD0-1FA9-9B41-B7C058600388}"/>
                </a:ext>
              </a:extLst>
            </p:cNvPr>
            <p:cNvSpPr/>
            <p:nvPr/>
          </p:nvSpPr>
          <p:spPr>
            <a:xfrm flipH="1">
              <a:off x="2514118" y="3026461"/>
              <a:ext cx="572068" cy="415805"/>
            </a:xfrm>
            <a:prstGeom prst="homePlate">
              <a:avLst>
                <a:gd name="adj" fmla="val 23830"/>
              </a:avLst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sp>
          <p:nvSpPr>
            <p:cNvPr id="30" name="AutoShape 59">
              <a:extLst>
                <a:ext uri="{FF2B5EF4-FFF2-40B4-BE49-F238E27FC236}">
                  <a16:creationId xmlns:a16="http://schemas.microsoft.com/office/drawing/2014/main" id="{0144C9E1-F930-270A-831C-A7A260C92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706" y="3102263"/>
              <a:ext cx="264651" cy="26419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7F7F7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3F3441-413B-5837-38F0-F87E23276356}"/>
              </a:ext>
            </a:extLst>
          </p:cNvPr>
          <p:cNvGrpSpPr/>
          <p:nvPr/>
        </p:nvGrpSpPr>
        <p:grpSpPr>
          <a:xfrm>
            <a:off x="7957915" y="3368922"/>
            <a:ext cx="762757" cy="554407"/>
            <a:chOff x="5871081" y="2190265"/>
            <a:chExt cx="572068" cy="415805"/>
          </a:xfrm>
        </p:grpSpPr>
        <p:sp>
          <p:nvSpPr>
            <p:cNvPr id="42" name="Pentagon 9">
              <a:extLst>
                <a:ext uri="{FF2B5EF4-FFF2-40B4-BE49-F238E27FC236}">
                  <a16:creationId xmlns:a16="http://schemas.microsoft.com/office/drawing/2014/main" id="{D7780F03-6F84-F909-D666-57E47B001E53}"/>
                </a:ext>
              </a:extLst>
            </p:cNvPr>
            <p:cNvSpPr/>
            <p:nvPr/>
          </p:nvSpPr>
          <p:spPr>
            <a:xfrm rot="10800000" flipH="1">
              <a:off x="5871081" y="2190265"/>
              <a:ext cx="572068" cy="415805"/>
            </a:xfrm>
            <a:prstGeom prst="homePlate">
              <a:avLst>
                <a:gd name="adj" fmla="val 23830"/>
              </a:avLst>
            </a:prstGeom>
            <a:solidFill>
              <a:srgbClr val="A922E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FA86867C-1E0F-673F-3D3A-23061397745F}"/>
                </a:ext>
              </a:extLst>
            </p:cNvPr>
            <p:cNvGrpSpPr/>
            <p:nvPr/>
          </p:nvGrpSpPr>
          <p:grpSpPr>
            <a:xfrm>
              <a:off x="5997568" y="2282755"/>
              <a:ext cx="264199" cy="264651"/>
              <a:chOff x="7287419" y="3505994"/>
              <a:chExt cx="464344" cy="465138"/>
            </a:xfrm>
            <a:solidFill>
              <a:schemeClr val="bg1"/>
            </a:solidFill>
          </p:grpSpPr>
          <p:sp>
            <p:nvSpPr>
              <p:cNvPr id="36" name="AutoShape 37">
                <a:extLst>
                  <a:ext uri="{FF2B5EF4-FFF2-40B4-BE49-F238E27FC236}">
                    <a16:creationId xmlns:a16="http://schemas.microsoft.com/office/drawing/2014/main" id="{BD467DDB-9305-B2A4-A9A4-4B6E85A09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AutoShape 38">
                <a:extLst>
                  <a:ext uri="{FF2B5EF4-FFF2-40B4-BE49-F238E27FC236}">
                    <a16:creationId xmlns:a16="http://schemas.microsoft.com/office/drawing/2014/main" id="{1D8BE043-A074-F36E-D57C-AC66CC1C5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AutoShape 39">
                <a:extLst>
                  <a:ext uri="{FF2B5EF4-FFF2-40B4-BE49-F238E27FC236}">
                    <a16:creationId xmlns:a16="http://schemas.microsoft.com/office/drawing/2014/main" id="{D04A34B1-C06E-C582-5E97-E941B947C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AutoShape 40">
                <a:extLst>
                  <a:ext uri="{FF2B5EF4-FFF2-40B4-BE49-F238E27FC236}">
                    <a16:creationId xmlns:a16="http://schemas.microsoft.com/office/drawing/2014/main" id="{42DD96E8-B317-186F-9810-AF10C570F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AutoShape 41">
                <a:extLst>
                  <a:ext uri="{FF2B5EF4-FFF2-40B4-BE49-F238E27FC236}">
                    <a16:creationId xmlns:a16="http://schemas.microsoft.com/office/drawing/2014/main" id="{5B83A7DF-EDC4-21E6-BB7D-81120A486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AutoShape 42">
                <a:extLst>
                  <a:ext uri="{FF2B5EF4-FFF2-40B4-BE49-F238E27FC236}">
                    <a16:creationId xmlns:a16="http://schemas.microsoft.com/office/drawing/2014/main" id="{CFCF45E2-53F7-63A9-C63C-F4F7D9FDE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2B8C829-D24D-3AC4-B69F-C9DBE32D1CB7}"/>
              </a:ext>
            </a:extLst>
          </p:cNvPr>
          <p:cNvGrpSpPr/>
          <p:nvPr/>
        </p:nvGrpSpPr>
        <p:grpSpPr>
          <a:xfrm>
            <a:off x="7957915" y="4795265"/>
            <a:ext cx="762757" cy="554407"/>
            <a:chOff x="5864748" y="3008916"/>
            <a:chExt cx="572068" cy="415805"/>
          </a:xfrm>
        </p:grpSpPr>
        <p:sp>
          <p:nvSpPr>
            <p:cNvPr id="56" name="Pentagon 9">
              <a:extLst>
                <a:ext uri="{FF2B5EF4-FFF2-40B4-BE49-F238E27FC236}">
                  <a16:creationId xmlns:a16="http://schemas.microsoft.com/office/drawing/2014/main" id="{96980E59-C82A-3F96-D0AA-5F5C496825F4}"/>
                </a:ext>
              </a:extLst>
            </p:cNvPr>
            <p:cNvSpPr/>
            <p:nvPr/>
          </p:nvSpPr>
          <p:spPr>
            <a:xfrm rot="10800000" flipH="1">
              <a:off x="5864748" y="3008916"/>
              <a:ext cx="572068" cy="415805"/>
            </a:xfrm>
            <a:prstGeom prst="homePlate">
              <a:avLst>
                <a:gd name="adj" fmla="val 23830"/>
              </a:avLst>
            </a:prstGeom>
            <a:solidFill>
              <a:srgbClr val="3C33AC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cs typeface="+mn-ea"/>
                <a:sym typeface="+mn-lt"/>
              </a:endParaRPr>
            </a:p>
          </p:txBody>
        </p:sp>
        <p:grpSp>
          <p:nvGrpSpPr>
            <p:cNvPr id="46" name="Group 12">
              <a:extLst>
                <a:ext uri="{FF2B5EF4-FFF2-40B4-BE49-F238E27FC236}">
                  <a16:creationId xmlns:a16="http://schemas.microsoft.com/office/drawing/2014/main" id="{51321987-EB6D-6089-31E6-1D84DC0D06FD}"/>
                </a:ext>
              </a:extLst>
            </p:cNvPr>
            <p:cNvGrpSpPr/>
            <p:nvPr/>
          </p:nvGrpSpPr>
          <p:grpSpPr>
            <a:xfrm>
              <a:off x="5985331" y="3091890"/>
              <a:ext cx="264199" cy="264651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47" name="AutoShape 7">
                <a:extLst>
                  <a:ext uri="{FF2B5EF4-FFF2-40B4-BE49-F238E27FC236}">
                    <a16:creationId xmlns:a16="http://schemas.microsoft.com/office/drawing/2014/main" id="{767AB9D5-5741-D30C-C2EE-BD0AF04FC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AutoShape 8">
                <a:extLst>
                  <a:ext uri="{FF2B5EF4-FFF2-40B4-BE49-F238E27FC236}">
                    <a16:creationId xmlns:a16="http://schemas.microsoft.com/office/drawing/2014/main" id="{E39D6598-EB23-E078-E5BD-0733B49CE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AutoShape 9">
                <a:extLst>
                  <a:ext uri="{FF2B5EF4-FFF2-40B4-BE49-F238E27FC236}">
                    <a16:creationId xmlns:a16="http://schemas.microsoft.com/office/drawing/2014/main" id="{B6FA2BD9-8976-F25F-4858-45C4BD4FF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AutoShape 10">
                <a:extLst>
                  <a:ext uri="{FF2B5EF4-FFF2-40B4-BE49-F238E27FC236}">
                    <a16:creationId xmlns:a16="http://schemas.microsoft.com/office/drawing/2014/main" id="{3B83FE08-4178-0FCA-AE00-478A1EAC0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AutoShape 11">
                <a:extLst>
                  <a:ext uri="{FF2B5EF4-FFF2-40B4-BE49-F238E27FC236}">
                    <a16:creationId xmlns:a16="http://schemas.microsoft.com/office/drawing/2014/main" id="{ECC615E0-0DCC-27D6-C6CA-D699C89DC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AutoShape 12">
                <a:extLst>
                  <a:ext uri="{FF2B5EF4-FFF2-40B4-BE49-F238E27FC236}">
                    <a16:creationId xmlns:a16="http://schemas.microsoft.com/office/drawing/2014/main" id="{9912991B-4573-1ACB-B424-371EF55A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AutoShape 13">
                <a:extLst>
                  <a:ext uri="{FF2B5EF4-FFF2-40B4-BE49-F238E27FC236}">
                    <a16:creationId xmlns:a16="http://schemas.microsoft.com/office/drawing/2014/main" id="{C01A5F44-63B4-217F-6A76-3DBBEF81B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AutoShape 14">
                <a:extLst>
                  <a:ext uri="{FF2B5EF4-FFF2-40B4-BE49-F238E27FC236}">
                    <a16:creationId xmlns:a16="http://schemas.microsoft.com/office/drawing/2014/main" id="{49B31FB5-0BBF-1050-D383-9AEAD52BB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AutoShape 15">
                <a:extLst>
                  <a:ext uri="{FF2B5EF4-FFF2-40B4-BE49-F238E27FC236}">
                    <a16:creationId xmlns:a16="http://schemas.microsoft.com/office/drawing/2014/main" id="{272EA053-CC19-3716-AC44-DAF2DE6B6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7F7F7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3BEFD0E2-9E14-6E92-4C39-4C32198508BC}"/>
              </a:ext>
            </a:extLst>
          </p:cNvPr>
          <p:cNvSpPr txBox="1"/>
          <p:nvPr/>
        </p:nvSpPr>
        <p:spPr>
          <a:xfrm>
            <a:off x="8786881" y="1963053"/>
            <a:ext cx="2696175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213DF38-BA23-2445-364E-1F9B368A7F43}"/>
              </a:ext>
            </a:extLst>
          </p:cNvPr>
          <p:cNvSpPr txBox="1"/>
          <p:nvPr/>
        </p:nvSpPr>
        <p:spPr>
          <a:xfrm>
            <a:off x="708943" y="1963053"/>
            <a:ext cx="2696175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74043A7-6B7F-F6EF-25A5-786B4CE55595}"/>
              </a:ext>
            </a:extLst>
          </p:cNvPr>
          <p:cNvSpPr txBox="1"/>
          <p:nvPr/>
        </p:nvSpPr>
        <p:spPr>
          <a:xfrm>
            <a:off x="8786881" y="3388494"/>
            <a:ext cx="2696175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9CA03B3-E01E-F0A5-3148-2AB62C0377F7}"/>
              </a:ext>
            </a:extLst>
          </p:cNvPr>
          <p:cNvSpPr txBox="1"/>
          <p:nvPr/>
        </p:nvSpPr>
        <p:spPr>
          <a:xfrm>
            <a:off x="708943" y="3388494"/>
            <a:ext cx="2696175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F60A0-2B7D-1D32-F750-F3D1C8FD32B6}"/>
              </a:ext>
            </a:extLst>
          </p:cNvPr>
          <p:cNvSpPr txBox="1"/>
          <p:nvPr/>
        </p:nvSpPr>
        <p:spPr>
          <a:xfrm>
            <a:off x="8786881" y="4813935"/>
            <a:ext cx="2696175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136104C-DF61-9F95-3CD3-68DA500CB9AF}"/>
              </a:ext>
            </a:extLst>
          </p:cNvPr>
          <p:cNvSpPr txBox="1"/>
          <p:nvPr/>
        </p:nvSpPr>
        <p:spPr>
          <a:xfrm>
            <a:off x="708943" y="4813935"/>
            <a:ext cx="2696175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39671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1741;#40101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4831;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xodn1kw">
      <a:majorFont>
        <a:latin typeface="HarmonyOS Sans SC Light" panose="020F0302020204030204"/>
        <a:ea typeface="阿里巴巴普惠体 2.0 55 Regular"/>
        <a:cs typeface=""/>
      </a:majorFont>
      <a:minorFont>
        <a:latin typeface="HarmonyOS Sans SC Light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C33AC"/>
        </a:solidFill>
        <a:ln>
          <a:noFill/>
        </a:ln>
        <a:effectLst>
          <a:outerShdw blurRad="508000" dist="38100" dir="2700000" algn="tl" rotWithShape="0">
            <a:srgbClr val="211C5E">
              <a:alpha val="40000"/>
            </a:srgbClr>
          </a:outerShdw>
        </a:effectLst>
      </a:spPr>
      <a:bodyPr rtlCol="0" anchor="ctr"/>
      <a:lstStyle>
        <a:defPPr algn="ctr">
          <a:defRPr sz="2400">
            <a:cs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2681</Words>
  <Application>Microsoft Office PowerPoint</Application>
  <PresentationFormat>宽屏</PresentationFormat>
  <Paragraphs>259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HarmonyOS Sans SC Light</vt:lpstr>
      <vt:lpstr>MiSans Demibold</vt:lpstr>
      <vt:lpstr>OPPOSans R</vt:lpstr>
      <vt:lpstr>阿里巴巴普惠体 2.0 55 Regular</vt:lpstr>
      <vt:lpstr>阿里巴巴普惠体 2.0 65 Medium</vt:lpstr>
      <vt:lpstr>等线</vt:lpstr>
      <vt:lpstr>联想小新潮酷体</vt:lpstr>
      <vt:lpstr>Arial</vt:lpstr>
      <vt:lpstr>Wingdings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几何元素创意微立体工作汇报ppt模板</dc:title>
  <dc:creator>©51PPT模板网</dc:creator>
  <cp:keywords>www.51pptmoban.com</cp:keywords>
  <dc:description>51PPT模板网，幻灯片演示模板及素材免费下载！_x000d_
51PPT模板网 唯一访问网址：www.51pptmoban.com</dc:description>
  <cp:lastModifiedBy>51pptmoban .com</cp:lastModifiedBy>
  <cp:revision>130</cp:revision>
  <dcterms:created xsi:type="dcterms:W3CDTF">2023-07-11T09:06:09Z</dcterms:created>
  <dcterms:modified xsi:type="dcterms:W3CDTF">2023-11-29T14:22:34Z</dcterms:modified>
  <cp:contentStatus>几何元素创意微立体工作汇报ppt模板，www.51pptmoban.com</cp:contentStatus>
  <cp:version>51pptmoban.com（V51-112903版）</cp:version>
</cp:coreProperties>
</file>