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70" r:id="rId2"/>
    <p:sldId id="532" r:id="rId3"/>
    <p:sldId id="533" r:id="rId4"/>
    <p:sldId id="534" r:id="rId5"/>
    <p:sldId id="542" r:id="rId6"/>
    <p:sldId id="539" r:id="rId7"/>
    <p:sldId id="535" r:id="rId8"/>
    <p:sldId id="543" r:id="rId9"/>
    <p:sldId id="536" r:id="rId10"/>
    <p:sldId id="544" r:id="rId11"/>
    <p:sldId id="545" r:id="rId12"/>
    <p:sldId id="546" r:id="rId13"/>
    <p:sldId id="548" r:id="rId14"/>
    <p:sldId id="547" r:id="rId15"/>
    <p:sldId id="549" r:id="rId16"/>
    <p:sldId id="550" r:id="rId17"/>
    <p:sldId id="551" r:id="rId18"/>
    <p:sldId id="554" r:id="rId19"/>
    <p:sldId id="553" r:id="rId20"/>
    <p:sldId id="555" r:id="rId21"/>
    <p:sldId id="556" r:id="rId22"/>
    <p:sldId id="557" r:id="rId23"/>
    <p:sldId id="559" r:id="rId24"/>
    <p:sldId id="35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92E3A9"/>
    <a:srgbClr val="DF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6" y="552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DD85-37C3-4993-B807-766D648DCAB0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BC429-A21F-4C5F-8D53-142DEF5BE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9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6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7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4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5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44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2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5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89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68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0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03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9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4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4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9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5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6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0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6626-EBC7-F66E-A29A-AE762DD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262DB-BA3B-A4AA-094E-D7C6716A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F84F6-939C-FD62-B1A1-D53FBEE0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91C8-4C66-408D-BD03-10B45EEEC4A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9C992-DE29-AFAA-9ED8-E050A734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ABF20-E81E-1CF7-A681-82B09E11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9F60-7442-4169-A759-E800EEC6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2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D525281-39CA-BE0C-1795-9312B8BD39F9}"/>
              </a:ext>
            </a:extLst>
          </p:cNvPr>
          <p:cNvSpPr/>
          <p:nvPr userDrawn="1"/>
        </p:nvSpPr>
        <p:spPr>
          <a:xfrm flipV="1">
            <a:off x="7174133" y="6094488"/>
            <a:ext cx="5020814" cy="763993"/>
          </a:xfrm>
          <a:custGeom>
            <a:avLst/>
            <a:gdLst>
              <a:gd name="connsiteX0" fmla="*/ 0 w 5020814"/>
              <a:gd name="connsiteY0" fmla="*/ 0 h 1010013"/>
              <a:gd name="connsiteX1" fmla="*/ 5020814 w 5020814"/>
              <a:gd name="connsiteY1" fmla="*/ 0 h 1010013"/>
              <a:gd name="connsiteX2" fmla="*/ 5020814 w 5020814"/>
              <a:gd name="connsiteY2" fmla="*/ 976180 h 1010013"/>
              <a:gd name="connsiteX3" fmla="*/ 4964216 w 5020814"/>
              <a:gd name="connsiteY3" fmla="*/ 990154 h 1010013"/>
              <a:gd name="connsiteX4" fmla="*/ 4628928 w 5020814"/>
              <a:gd name="connsiteY4" fmla="*/ 1001486 h 1010013"/>
              <a:gd name="connsiteX5" fmla="*/ 3453271 w 5020814"/>
              <a:gd name="connsiteY5" fmla="*/ 566057 h 1010013"/>
              <a:gd name="connsiteX6" fmla="*/ 1856700 w 5020814"/>
              <a:gd name="connsiteY6" fmla="*/ 856343 h 1010013"/>
              <a:gd name="connsiteX7" fmla="*/ 797157 w 5020814"/>
              <a:gd name="connsiteY7" fmla="*/ 174171 h 1010013"/>
              <a:gd name="connsiteX8" fmla="*/ 84597 w 5020814"/>
              <a:gd name="connsiteY8" fmla="*/ 9978 h 10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0814" h="1010013">
                <a:moveTo>
                  <a:pt x="0" y="0"/>
                </a:moveTo>
                <a:lnTo>
                  <a:pt x="5020814" y="0"/>
                </a:lnTo>
                <a:lnTo>
                  <a:pt x="5020814" y="976180"/>
                </a:lnTo>
                <a:lnTo>
                  <a:pt x="4964216" y="990154"/>
                </a:lnTo>
                <a:cubicBezTo>
                  <a:pt x="4862404" y="1010388"/>
                  <a:pt x="4752299" y="1016908"/>
                  <a:pt x="4628928" y="1001486"/>
                </a:cubicBezTo>
                <a:cubicBezTo>
                  <a:pt x="4299938" y="960362"/>
                  <a:pt x="3915309" y="590248"/>
                  <a:pt x="3453271" y="566057"/>
                </a:cubicBezTo>
                <a:cubicBezTo>
                  <a:pt x="2991233" y="541867"/>
                  <a:pt x="2299386" y="921657"/>
                  <a:pt x="1856700" y="856343"/>
                </a:cubicBezTo>
                <a:cubicBezTo>
                  <a:pt x="1414014" y="791029"/>
                  <a:pt x="1225328" y="328990"/>
                  <a:pt x="797157" y="174171"/>
                </a:cubicBezTo>
                <a:cubicBezTo>
                  <a:pt x="583072" y="96762"/>
                  <a:pt x="340865" y="46566"/>
                  <a:pt x="84597" y="9978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F768467-52AD-23AE-F6DA-0DBC2A11E840}"/>
              </a:ext>
            </a:extLst>
          </p:cNvPr>
          <p:cNvGrpSpPr/>
          <p:nvPr userDrawn="1"/>
        </p:nvGrpSpPr>
        <p:grpSpPr>
          <a:xfrm>
            <a:off x="10543023" y="5270573"/>
            <a:ext cx="1503004" cy="1461626"/>
            <a:chOff x="6910662" y="1773796"/>
            <a:chExt cx="4813820" cy="4681291"/>
          </a:xfrm>
        </p:grpSpPr>
        <p:grpSp>
          <p:nvGrpSpPr>
            <p:cNvPr id="4" name="图形 23">
              <a:extLst>
                <a:ext uri="{FF2B5EF4-FFF2-40B4-BE49-F238E27FC236}">
                  <a16:creationId xmlns:a16="http://schemas.microsoft.com/office/drawing/2014/main" id="{E7E58EED-5CA9-0684-956F-DDF04059F509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762AB319-0870-76C4-2C46-2507C0169FFF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86B8845B-C60D-A7DD-7F21-9146C715184B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C0CA8560-4596-C7BB-4036-7D5941680C1C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3D1415C2-3789-C16E-9F04-E784DBCF8598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3CB23A61-848C-1FA2-96ED-7C619F2BC53F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5" name="图形 23">
                <a:extLst>
                  <a:ext uri="{FF2B5EF4-FFF2-40B4-BE49-F238E27FC236}">
                    <a16:creationId xmlns:a16="http://schemas.microsoft.com/office/drawing/2014/main" id="{0CC59200-CD73-A985-7280-A45C8A2BC5E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C165EFE-0ED4-39D9-601F-888F51E37913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7D243C3E-D3F7-282B-42D7-B1C80CC50648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21085848-1561-271B-BCB6-DF15B93CD198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831D5271-ABA0-DCA6-C296-89CE8752D5E2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F8EA8698-49AA-7AF6-D7A0-26145E75DB1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EF03347E-764E-C042-AD73-41A0EF86B285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3D5B1781-DFBE-3C0B-7CB4-E07C3E7863BC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806408D-AAE7-0DF9-C827-21551C6C4328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图形 23">
              <a:extLst>
                <a:ext uri="{FF2B5EF4-FFF2-40B4-BE49-F238E27FC236}">
                  <a16:creationId xmlns:a16="http://schemas.microsoft.com/office/drawing/2014/main" id="{CC80C45C-BF31-252E-0BCE-83FC198F8835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EEC9EB6-A686-A237-CB78-252919F72BF9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E75539C1-4DBA-09F3-2B76-3B649B944E92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3D319A69-A9EF-640A-2A3A-971E1CF91DC2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7AB89BC-2F44-F88B-828F-8B456B3EAFF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" name="图形 23">
              <a:extLst>
                <a:ext uri="{FF2B5EF4-FFF2-40B4-BE49-F238E27FC236}">
                  <a16:creationId xmlns:a16="http://schemas.microsoft.com/office/drawing/2014/main" id="{74DAAEA0-D889-38A4-176C-D92AAF506492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64B57103-FB1B-4D38-7B83-F5870DC1C782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6C379330-0130-8A08-1078-1A72617DB31F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DCC71E74-AB50-056A-863F-4BCBB4BB3CA3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7C09183-0DAD-A8C9-2A5D-ACF4A410798D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6FAD7733-FB99-2EA7-17F1-8EA0323D5BE7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041038E-0BFE-A9E6-434D-3859DCBCFCE2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42E2EA8-7CB3-41D8-8B89-706550975CC5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CD54F9-DAAE-2A2D-B78B-090308F441F6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8684160-C619-5177-82F7-FE27499F0F6E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C6F9B0D-A99F-5B00-6A3D-78E8855353E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0CCB076E-F43D-3342-9135-BD6769EB2E8C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6F200A5-CAAC-A77D-129C-8DFED7CDCEA7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D32DA31A-C86A-885E-9443-FCC0BF18A81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64F8DF4E-B5F7-B32E-2B3B-46F85246D947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97A4B3E-33CB-DFEC-2AA3-5CD95C4B0F70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B51A414-FB59-2870-A962-65248006A845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6C9A975-4575-C42F-0E26-D1D161A16890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1BAD6F2C-8694-4CF4-3ECD-DD5108E38058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09A7B74-1A0D-EF94-1ECD-9C3C3A539B0F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D959E1C-140E-6B41-76E3-0DAD690E67A2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5FE0A03-DAB2-C8A7-ADEA-5AC4EBC5167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9324467D-3F4D-A2D7-4160-77E33E67A986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5018D77-9B77-890F-F306-B2E6A3DCC822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1" name="图形 23">
                <a:extLst>
                  <a:ext uri="{FF2B5EF4-FFF2-40B4-BE49-F238E27FC236}">
                    <a16:creationId xmlns:a16="http://schemas.microsoft.com/office/drawing/2014/main" id="{1F23D292-ADEF-0D86-9551-ED9030BBD364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F0FE8CBF-F093-7F2D-E5D7-66E62C794986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D9796D48-45D1-D9C2-75F4-76D373587D8A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4F67B6C6-6C5C-DC6E-B146-6250AE10F4EA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BE81E8E3-465E-18C4-87D1-4FC98F481A82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3" name="图形 23">
                <a:extLst>
                  <a:ext uri="{FF2B5EF4-FFF2-40B4-BE49-F238E27FC236}">
                    <a16:creationId xmlns:a16="http://schemas.microsoft.com/office/drawing/2014/main" id="{80EC9FC5-8111-5D3C-C8DA-9FF06029CE6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D6A1A2C3-8B9D-0803-1A74-452087C75263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831C0E19-679B-F91F-723E-47676EBDBC2C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5A4377F3-4B20-1CF9-9377-3B951B0053AF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02508D2A-C464-700C-33F4-0C65FCFDBF08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56E0D03D-BA21-9DC0-A400-3A90307607A4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AE63CB11-852F-9C12-7AD6-C41AA2097BB5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FE3A37CE-FB73-BF64-7853-D1D1CEC3A9D8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C7FD4780-6816-42C2-1579-C1DA2CCDFB64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D0CC26C3-3047-6E46-096C-519D3D081A0D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97855678-9019-7FED-49E5-8B2D296C33B3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253894F-3D4F-F65D-145A-25446E99B750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5202A18A-7729-BF97-DC0D-75678FCF4504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4" name="图形 23">
                <a:extLst>
                  <a:ext uri="{FF2B5EF4-FFF2-40B4-BE49-F238E27FC236}">
                    <a16:creationId xmlns:a16="http://schemas.microsoft.com/office/drawing/2014/main" id="{4F83568C-B776-E2D3-57B8-48024D87450E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589E1033-3E85-7E57-88F5-711D2901A129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B5FC7597-22E7-A595-000A-89C599DE8B36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A181D44C-4FBA-1141-47E0-E11692C690B5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1C8456D7-760C-122E-26D2-1BA13CC1B227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351C54B-0ABB-15AF-8110-72359BD3FCF8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0827C5AE-FE1D-8681-A350-D5E8783675F7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23019B5-8BFD-D6D0-64C8-9C02EEBCF23B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B151093-A351-4A6A-1DED-DA32CFAAC741}"/>
              </a:ext>
            </a:extLst>
          </p:cNvPr>
          <p:cNvGrpSpPr/>
          <p:nvPr userDrawn="1"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0F1264DC-E6C2-703A-69D0-D702A6619135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593C3452-01E6-6D32-04E2-718255602DD2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CF94F7-1020-BAD9-8AAE-5BCCF4A4FE5A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69E8B0F-ADE5-3E51-62B5-F25C5B8EBD10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F6B3782B-7A7F-A2F7-9592-901CE8F094AD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DCE7868E-D795-E953-B8D2-3B0CAB042C2F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E94F749-B7B7-8D52-575D-CA107133ECDC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EF2422D6-3693-961C-68E0-55CDE2BBF269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7CC5D978-BC86-FF39-D586-5FD0BD49FF6A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6674728-4547-BAA7-AAA4-0D84ED0E7B9A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717FD15A-769F-1087-3923-6EEAD9AF06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5D4A1238-B18E-3F8D-8EA0-1E38E4D0A5A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07D2EEF7-941E-C4D7-D0C4-8296EDF3013B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7FC72215-F775-C224-1475-38EB3970099C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EEC07997-26C0-1E12-0129-F66C4602608C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D274457E-454E-FD01-BD92-1B55C219C1AA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A03A4F0D-C5EA-DCE9-A477-CD7E9D330585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2B93DAC4-6E9B-CACF-C35E-682E66EB7369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8DE4E22-228D-DA08-BEC5-105CBA3776D0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A54A3AE-CD23-A75A-BB8E-896225D9319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4B8443A-4C22-2F32-1C3E-0B378674FEB3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5BBEB79C-8C6E-CD8D-61FB-28F65D91F863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0C5D8C84-37E5-2D08-3505-9BCFA04A672C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9C1EC829-29D6-2CBD-9E57-24A7B6317A46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CB8DFCAD-9BCC-A8B8-2E04-36E6A82C162E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53E3F408-F08F-F184-1DFE-4F0686281F60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F10E71CE-09EE-ADC2-6F10-0F98253BEE4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25522352-8956-C5E6-7D46-793ED11CC561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BE74F0F3-A336-E28D-D4F8-3000EB128B85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3204174-A5CE-71A6-2914-743A23592AF4}"/>
              </a:ext>
            </a:extLst>
          </p:cNvPr>
          <p:cNvGrpSpPr/>
          <p:nvPr userDrawn="1"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C1641404-33E3-EB5E-44C0-12477A813AD6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616172BD-D7E6-2E59-7B6C-D6F8CA1C23D6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BF1BED9F-CB80-BEEB-0FAD-F63972D3AAF3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115D725E-921B-6F67-0D11-55ED721105C2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63503EF5-0C4B-5D91-2D80-B5C9B4CA81E0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3E02D897-DDD8-37DE-F88F-B3046B5F7C81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241EE3C5-964E-117B-61FF-381E2717DCB8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53B359A-A725-36A7-B252-8151E0C86D79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E1F9C7BF-1584-C210-3DD2-3196AAE8908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E75A8027-9DDE-83C3-E962-D327D3C7040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062F86A1-D320-D785-9E79-2EFA0465CFCC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A29902C-02FC-157B-30AD-AB27872DA456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B098492E-7C7D-9566-79DF-89DE37B39C18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DA54F9DF-8D29-3AFF-77D6-88840678B110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EE6AD776-BA5E-43A6-4DD6-7AADD37BCF9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52B70043-F73C-7A1C-5182-C62B4E80C981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1E7686FC-23C1-1659-4F89-214BF1934E84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3B4C88AA-369E-E5A8-8114-98E8577C2C14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D0307C3D-538C-83FF-6B75-253FA8D7AEB4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6D4FB92D-F989-5C38-9FC8-0353BBB8A42B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6AC72D9C-EC1A-BE5A-0F60-8836820C01A9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A7921760-75DB-01B8-6AC9-A19F870D76B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A91819F4-DFA1-54CD-4A2F-3A3F7BFBC70A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5CBD7945-AC0B-36F0-B31D-0A800E3761D1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074FADFC-B5ED-0EB5-D123-53764E3BD416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65C9904F-0933-6DEF-B6F7-A1570B045FCC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B5D2ACFE-317A-FC8E-649A-FADE550B4E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EE8B4FB0-AD20-B913-6CB7-19F598F721A8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C2FACCA2-02F6-BCD3-2F02-D9B1AC1DF8C6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0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，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81F7462-B454-D9CD-1119-9123DEB0BCE3}"/>
              </a:ext>
            </a:extLst>
          </p:cNvPr>
          <p:cNvGrpSpPr/>
          <p:nvPr userDrawn="1"/>
        </p:nvGrpSpPr>
        <p:grpSpPr>
          <a:xfrm>
            <a:off x="807247" y="3092887"/>
            <a:ext cx="3513983" cy="1204794"/>
            <a:chOff x="870547" y="7238685"/>
            <a:chExt cx="3333750" cy="1143000"/>
          </a:xfrm>
        </p:grpSpPr>
        <p:grpSp>
          <p:nvGrpSpPr>
            <p:cNvPr id="7" name="组合 6" descr="51PPT模板网，幻灯片演示模板及素材免费下载！&#10;51PPT模板网 唯一访问网址：www.51pptmoban.com">
              <a:extLst>
                <a:ext uri="{FF2B5EF4-FFF2-40B4-BE49-F238E27FC236}">
                  <a16:creationId xmlns:a16="http://schemas.microsoft.com/office/drawing/2014/main" id="{CD7781A2-7670-D6F9-A580-785A1DE65734}"/>
                </a:ext>
              </a:extLst>
            </p:cNvPr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A4D029E-D190-E7B4-70E0-00738435A8A5}"/>
                  </a:ext>
                </a:extLst>
              </p:cNvPr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6A052D9-33D2-05C9-FE3E-8412E8D51A11}"/>
                  </a:ext>
                </a:extLst>
              </p:cNvPr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3D5FF14-27AB-8B0E-C2F9-88E9CD5F9BE2}"/>
                  </a:ext>
                </a:extLst>
              </p:cNvPr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1AC798E-FE52-EC3B-FD0C-BCE3D1C1B704}"/>
                  </a:ext>
                </a:extLst>
              </p:cNvPr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1C016A87-BDD4-1C42-3316-B7A035F0EEFB}"/>
                  </a:ext>
                </a:extLst>
              </p:cNvPr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FDEDDD6-5E44-BA98-3A8F-6302E2250D16}"/>
                  </a:ext>
                </a:extLst>
              </p:cNvPr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2D727A78-EF4B-5F83-27D0-4AD30A854A43}"/>
                    </a:ext>
                  </a:extLst>
                </p:cNvPr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D8312688-AD36-4859-1464-05EE093E5ED5}"/>
                    </a:ext>
                  </a:extLst>
                </p:cNvPr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CEBDC48-9E45-99AF-B97F-B59AC451A954}"/>
                    </a:ext>
                  </a:extLst>
                </p:cNvPr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BF4A00DA-5CEF-5570-193C-250CC047DF05}"/>
                    </a:ext>
                  </a:extLst>
                </p:cNvPr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7DD8678-13EA-F72A-D083-27B9CF906129}"/>
                  </a:ext>
                </a:extLst>
              </p:cNvPr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BD14739B-AE93-27AC-8F6B-8E4874CBBADB}"/>
                    </a:ext>
                  </a:extLst>
                </p:cNvPr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7E8D5E6-EB10-8395-9D09-57FC8601C6DF}"/>
                    </a:ext>
                  </a:extLst>
                </p:cNvPr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9CA6F38-2E68-8F40-EE35-E5EE46CB7707}"/>
                  </a:ext>
                </a:extLst>
              </p:cNvPr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C8910E4C-545E-B2B4-8952-DE2A9E9F4B28}"/>
                    </a:ext>
                  </a:extLst>
                </p:cNvPr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6C4CFDB-CDEA-CE4C-17EA-0CC7AE0EE6E2}"/>
                    </a:ext>
                  </a:extLst>
                </p:cNvPr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037E21AA-4DE2-74E8-2B9D-5DBC614DD1D1}"/>
                    </a:ext>
                  </a:extLst>
                </p:cNvPr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CB991AAA-E751-57B5-EF10-7DA2B8D67B73}"/>
                    </a:ext>
                  </a:extLst>
                </p:cNvPr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70F2B64C-7F8A-DFBC-4BAB-AFFB9B313D04}"/>
                    </a:ext>
                  </a:extLst>
                </p:cNvPr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658A6536-98F6-83EC-0AC7-A16909C846FF}"/>
                    </a:ext>
                  </a:extLst>
                </p:cNvPr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107A0A8-E8CB-9036-2C29-A8C9EDAD51DF}"/>
                    </a:ext>
                  </a:extLst>
                </p:cNvPr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D974A47-522C-A6D9-BAFC-5EF1625E71FD}"/>
                    </a:ext>
                  </a:extLst>
                </p:cNvPr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B13995B-738E-ACBD-B6BE-0426C80CF74F}"/>
                  </a:ext>
                </a:extLst>
              </p:cNvPr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A556163-D721-AE68-9072-3045DC967237}"/>
                    </a:ext>
                  </a:extLst>
                </p:cNvPr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B5F5FDC2-9A70-F050-F49A-B60AFBAC9CD1}"/>
                    </a:ext>
                  </a:extLst>
                </p:cNvPr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AA099248-1CF1-EB60-4EDC-F13AF85B4E29}"/>
                    </a:ext>
                  </a:extLst>
                </p:cNvPr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59050F47-0621-336E-4DD3-B8DC1273BC6F}"/>
                    </a:ext>
                  </a:extLst>
                </p:cNvPr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87770F5-089B-B30F-292E-607E8D099FEB}"/>
                  </a:ext>
                </a:extLst>
              </p:cNvPr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" name="矩形 7">
              <a:hlinkClick r:id="rId2"/>
              <a:extLst>
                <a:ext uri="{FF2B5EF4-FFF2-40B4-BE49-F238E27FC236}">
                  <a16:creationId xmlns:a16="http://schemas.microsoft.com/office/drawing/2014/main" id="{7EBE6C0E-6A20-538B-3A17-0396506413C5}"/>
                </a:ext>
              </a:extLst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55E9D02-03E4-2FEA-BE57-F9CC76BFC8A1}"/>
              </a:ext>
            </a:extLst>
          </p:cNvPr>
          <p:cNvSpPr/>
          <p:nvPr userDrawn="1"/>
        </p:nvSpPr>
        <p:spPr>
          <a:xfrm>
            <a:off x="2" y="3832097"/>
            <a:ext cx="12195175" cy="3022731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703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0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79A4F2-3A8C-DEF1-7358-C3CC901C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F0A73-E91C-80B7-72F9-EA3B470B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7523B-BE72-0B49-1F69-D9BC729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91C8-4C66-408D-BD03-10B45EEEC4A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594FC-02AE-7185-C18E-1E1F933A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55DBF-7428-1FEA-01EB-E7E4252AF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9F60-7442-4169-A759-E800EEC61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>
            <a:extLst>
              <a:ext uri="{FF2B5EF4-FFF2-40B4-BE49-F238E27FC236}">
                <a16:creationId xmlns:a16="http://schemas.microsoft.com/office/drawing/2014/main" id="{0121FE1C-852B-3A3B-C111-68163BCF5296}"/>
              </a:ext>
            </a:extLst>
          </p:cNvPr>
          <p:cNvSpPr/>
          <p:nvPr/>
        </p:nvSpPr>
        <p:spPr>
          <a:xfrm>
            <a:off x="1140523" y="2369662"/>
            <a:ext cx="725506" cy="725506"/>
          </a:xfrm>
          <a:prstGeom prst="ellipse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3D3BD0B2-846E-A147-ACA3-7C8254A73FCD}"/>
              </a:ext>
            </a:extLst>
          </p:cNvPr>
          <p:cNvSpPr/>
          <p:nvPr/>
        </p:nvSpPr>
        <p:spPr>
          <a:xfrm>
            <a:off x="5623757" y="1279184"/>
            <a:ext cx="1259867" cy="1259867"/>
          </a:xfrm>
          <a:prstGeom prst="ellipse">
            <a:avLst/>
          </a:prstGeom>
          <a:solidFill>
            <a:srgbClr val="DFF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10BDB7C9-D9A0-0607-3521-850956EAD907}"/>
              </a:ext>
            </a:extLst>
          </p:cNvPr>
          <p:cNvSpPr/>
          <p:nvPr/>
        </p:nvSpPr>
        <p:spPr>
          <a:xfrm>
            <a:off x="6095999" y="2860284"/>
            <a:ext cx="6096001" cy="3997716"/>
          </a:xfrm>
          <a:custGeom>
            <a:avLst/>
            <a:gdLst>
              <a:gd name="connsiteX0" fmla="*/ 5561424 w 6096001"/>
              <a:gd name="connsiteY0" fmla="*/ 11 h 3997716"/>
              <a:gd name="connsiteX1" fmla="*/ 5981405 w 6096001"/>
              <a:gd name="connsiteY1" fmla="*/ 81262 h 3997716"/>
              <a:gd name="connsiteX2" fmla="*/ 6096001 w 6096001"/>
              <a:gd name="connsiteY2" fmla="*/ 136717 h 3997716"/>
              <a:gd name="connsiteX3" fmla="*/ 6096001 w 6096001"/>
              <a:gd name="connsiteY3" fmla="*/ 3997716 h 3997716"/>
              <a:gd name="connsiteX4" fmla="*/ 12008 w 6096001"/>
              <a:gd name="connsiteY4" fmla="*/ 3997716 h 3997716"/>
              <a:gd name="connsiteX5" fmla="*/ 8544 w 6096001"/>
              <a:gd name="connsiteY5" fmla="*/ 3951907 h 3997716"/>
              <a:gd name="connsiteX6" fmla="*/ 76260 w 6096001"/>
              <a:gd name="connsiteY6" fmla="*/ 2702823 h 3997716"/>
              <a:gd name="connsiteX7" fmla="*/ 981837 w 6096001"/>
              <a:gd name="connsiteY7" fmla="*/ 1279774 h 3997716"/>
              <a:gd name="connsiteX8" fmla="*/ 1292579 w 6096001"/>
              <a:gd name="connsiteY8" fmla="*/ 1207585 h 3997716"/>
              <a:gd name="connsiteX9" fmla="*/ 2965310 w 6096001"/>
              <a:gd name="connsiteY9" fmla="*/ 1215865 h 3997716"/>
              <a:gd name="connsiteX10" fmla="*/ 4021728 w 6096001"/>
              <a:gd name="connsiteY10" fmla="*/ 713917 h 3997716"/>
              <a:gd name="connsiteX11" fmla="*/ 5561424 w 6096001"/>
              <a:gd name="connsiteY11" fmla="*/ 11 h 399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1" h="3997716">
                <a:moveTo>
                  <a:pt x="5561424" y="11"/>
                </a:moveTo>
                <a:cubicBezTo>
                  <a:pt x="5699828" y="-593"/>
                  <a:pt x="5840009" y="23898"/>
                  <a:pt x="5981405" y="81262"/>
                </a:cubicBezTo>
                <a:lnTo>
                  <a:pt x="6096001" y="136717"/>
                </a:lnTo>
                <a:lnTo>
                  <a:pt x="6096001" y="3997716"/>
                </a:lnTo>
                <a:lnTo>
                  <a:pt x="12008" y="3997716"/>
                </a:lnTo>
                <a:lnTo>
                  <a:pt x="8544" y="3951907"/>
                </a:lnTo>
                <a:cubicBezTo>
                  <a:pt x="-15207" y="3504804"/>
                  <a:pt x="11576" y="3074756"/>
                  <a:pt x="76260" y="2702823"/>
                </a:cubicBezTo>
                <a:cubicBezTo>
                  <a:pt x="283249" y="1512636"/>
                  <a:pt x="981837" y="1279774"/>
                  <a:pt x="981837" y="1279774"/>
                </a:cubicBezTo>
                <a:cubicBezTo>
                  <a:pt x="1080130" y="1236901"/>
                  <a:pt x="1185456" y="1212434"/>
                  <a:pt x="1292579" y="1207585"/>
                </a:cubicBezTo>
                <a:cubicBezTo>
                  <a:pt x="1844204" y="1060623"/>
                  <a:pt x="2409026" y="1304870"/>
                  <a:pt x="2965310" y="1215865"/>
                </a:cubicBezTo>
                <a:cubicBezTo>
                  <a:pt x="3355485" y="1153768"/>
                  <a:pt x="3699344" y="929185"/>
                  <a:pt x="4021728" y="713917"/>
                </a:cubicBezTo>
                <a:cubicBezTo>
                  <a:pt x="4482602" y="406345"/>
                  <a:pt x="5007805" y="2425"/>
                  <a:pt x="5561424" y="11"/>
                </a:cubicBez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9" name="图形 23">
            <a:extLst>
              <a:ext uri="{FF2B5EF4-FFF2-40B4-BE49-F238E27FC236}">
                <a16:creationId xmlns:a16="http://schemas.microsoft.com/office/drawing/2014/main" id="{E1A065AA-58F8-C754-8290-4E6118BCEAF5}"/>
              </a:ext>
            </a:extLst>
          </p:cNvPr>
          <p:cNvGrpSpPr/>
          <p:nvPr/>
        </p:nvGrpSpPr>
        <p:grpSpPr>
          <a:xfrm>
            <a:off x="8195361" y="1773796"/>
            <a:ext cx="2223068" cy="1499716"/>
            <a:chOff x="8254870" y="937553"/>
            <a:chExt cx="1504666" cy="1015071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04CF6E3-3984-291A-C867-70C82BF7A00D}"/>
                </a:ext>
              </a:extLst>
            </p:cNvPr>
            <p:cNvSpPr/>
            <p:nvPr/>
          </p:nvSpPr>
          <p:spPr>
            <a:xfrm>
              <a:off x="8873405" y="976014"/>
              <a:ext cx="83951" cy="144509"/>
            </a:xfrm>
            <a:custGeom>
              <a:avLst/>
              <a:gdLst>
                <a:gd name="connsiteX0" fmla="*/ 17738 w 83951"/>
                <a:gd name="connsiteY0" fmla="*/ 144506 h 144509"/>
                <a:gd name="connsiteX1" fmla="*/ 72602 w 83951"/>
                <a:gd name="connsiteY1" fmla="*/ 87928 h 144509"/>
                <a:gd name="connsiteX2" fmla="*/ 79174 w 83951"/>
                <a:gd name="connsiteY2" fmla="*/ 22396 h 144509"/>
                <a:gd name="connsiteX3" fmla="*/ 29851 w 83951"/>
                <a:gd name="connsiteY3" fmla="*/ 3167 h 144509"/>
                <a:gd name="connsiteX4" fmla="*/ 26120 w 83951"/>
                <a:gd name="connsiteY4" fmla="*/ 5060 h 144509"/>
                <a:gd name="connsiteX5" fmla="*/ 3164 w 83951"/>
                <a:gd name="connsiteY5" fmla="*/ 106216 h 144509"/>
                <a:gd name="connsiteX6" fmla="*/ 17738 w 83951"/>
                <a:gd name="connsiteY6" fmla="*/ 144506 h 14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951" h="144509">
                  <a:moveTo>
                    <a:pt x="17738" y="144506"/>
                  </a:moveTo>
                  <a:cubicBezTo>
                    <a:pt x="17738" y="144506"/>
                    <a:pt x="61362" y="110026"/>
                    <a:pt x="72602" y="87928"/>
                  </a:cubicBezTo>
                  <a:cubicBezTo>
                    <a:pt x="82127" y="68878"/>
                    <a:pt x="88985" y="42398"/>
                    <a:pt x="79174" y="22396"/>
                  </a:cubicBezTo>
                  <a:cubicBezTo>
                    <a:pt x="70864" y="3466"/>
                    <a:pt x="48781" y="-5143"/>
                    <a:pt x="29851" y="3167"/>
                  </a:cubicBezTo>
                  <a:cubicBezTo>
                    <a:pt x="28573" y="3728"/>
                    <a:pt x="27327" y="4360"/>
                    <a:pt x="26120" y="5060"/>
                  </a:cubicBezTo>
                  <a:cubicBezTo>
                    <a:pt x="-836" y="21824"/>
                    <a:pt x="-3694" y="78784"/>
                    <a:pt x="3164" y="106216"/>
                  </a:cubicBezTo>
                  <a:cubicBezTo>
                    <a:pt x="3736" y="108883"/>
                    <a:pt x="17262" y="144887"/>
                    <a:pt x="17738" y="144506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B1B7E80-EEEF-A080-3895-0E7CF232F512}"/>
                </a:ext>
              </a:extLst>
            </p:cNvPr>
            <p:cNvSpPr/>
            <p:nvPr/>
          </p:nvSpPr>
          <p:spPr>
            <a:xfrm>
              <a:off x="8447561" y="1289813"/>
              <a:ext cx="87950" cy="141613"/>
            </a:xfrm>
            <a:custGeom>
              <a:avLst/>
              <a:gdLst>
                <a:gd name="connsiteX0" fmla="*/ 40007 w 87950"/>
                <a:gd name="connsiteY0" fmla="*/ 117886 h 141613"/>
                <a:gd name="connsiteX1" fmla="*/ 73059 w 87950"/>
                <a:gd name="connsiteY1" fmla="*/ 141603 h 141613"/>
                <a:gd name="connsiteX2" fmla="*/ 87632 w 87950"/>
                <a:gd name="connsiteY2" fmla="*/ 64165 h 141613"/>
                <a:gd name="connsiteX3" fmla="*/ 56962 w 87950"/>
                <a:gd name="connsiteY3" fmla="*/ 5872 h 141613"/>
                <a:gd name="connsiteX4" fmla="*/ 5398 w 87950"/>
                <a:gd name="connsiteY4" fmla="*/ 17250 h 141613"/>
                <a:gd name="connsiteX5" fmla="*/ 3336 w 87950"/>
                <a:gd name="connsiteY5" fmla="*/ 20921 h 141613"/>
                <a:gd name="connsiteX6" fmla="*/ 40007 w 87950"/>
                <a:gd name="connsiteY6" fmla="*/ 117886 h 14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950" h="141613">
                  <a:moveTo>
                    <a:pt x="40007" y="117886"/>
                  </a:moveTo>
                  <a:cubicBezTo>
                    <a:pt x="41817" y="119600"/>
                    <a:pt x="72964" y="142175"/>
                    <a:pt x="73059" y="141603"/>
                  </a:cubicBezTo>
                  <a:cubicBezTo>
                    <a:pt x="73154" y="141032"/>
                    <a:pt x="90490" y="88739"/>
                    <a:pt x="87632" y="64165"/>
                  </a:cubicBezTo>
                  <a:cubicBezTo>
                    <a:pt x="85156" y="43210"/>
                    <a:pt x="76202" y="17111"/>
                    <a:pt x="56962" y="5872"/>
                  </a:cubicBezTo>
                  <a:cubicBezTo>
                    <a:pt x="39581" y="-5225"/>
                    <a:pt x="16495" y="-131"/>
                    <a:pt x="5398" y="17250"/>
                  </a:cubicBezTo>
                  <a:cubicBezTo>
                    <a:pt x="4642" y="18434"/>
                    <a:pt x="3954" y="19660"/>
                    <a:pt x="3336" y="20921"/>
                  </a:cubicBezTo>
                  <a:cubicBezTo>
                    <a:pt x="-9904" y="49687"/>
                    <a:pt x="19147" y="98836"/>
                    <a:pt x="40007" y="117886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5E7E7DD-FDFA-839F-59C9-27125BE9234E}"/>
                </a:ext>
              </a:extLst>
            </p:cNvPr>
            <p:cNvSpPr/>
            <p:nvPr/>
          </p:nvSpPr>
          <p:spPr>
            <a:xfrm>
              <a:off x="9243278" y="1172718"/>
              <a:ext cx="320904" cy="733806"/>
            </a:xfrm>
            <a:custGeom>
              <a:avLst/>
              <a:gdLst>
                <a:gd name="connsiteX0" fmla="*/ 158976 w 320904"/>
                <a:gd name="connsiteY0" fmla="*/ 0 h 733806"/>
                <a:gd name="connsiteX1" fmla="*/ 3 w 320904"/>
                <a:gd name="connsiteY1" fmla="*/ 367570 h 733806"/>
                <a:gd name="connsiteX2" fmla="*/ 161928 w 320904"/>
                <a:gd name="connsiteY2" fmla="*/ 733806 h 733806"/>
                <a:gd name="connsiteX3" fmla="*/ 320901 w 320904"/>
                <a:gd name="connsiteY3" fmla="*/ 366236 h 733806"/>
                <a:gd name="connsiteX4" fmla="*/ 158976 w 320904"/>
                <a:gd name="connsiteY4" fmla="*/ 0 h 73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904" h="733806">
                  <a:moveTo>
                    <a:pt x="158976" y="0"/>
                  </a:moveTo>
                  <a:cubicBezTo>
                    <a:pt x="158976" y="0"/>
                    <a:pt x="-854" y="164973"/>
                    <a:pt x="3" y="367570"/>
                  </a:cubicBezTo>
                  <a:cubicBezTo>
                    <a:pt x="861" y="570166"/>
                    <a:pt x="161928" y="733806"/>
                    <a:pt x="161928" y="733806"/>
                  </a:cubicBezTo>
                  <a:cubicBezTo>
                    <a:pt x="161928" y="733806"/>
                    <a:pt x="321758" y="568833"/>
                    <a:pt x="320901" y="366236"/>
                  </a:cubicBezTo>
                  <a:cubicBezTo>
                    <a:pt x="320044" y="163640"/>
                    <a:pt x="158976" y="0"/>
                    <a:pt x="158976" y="0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3FCFE6D-0CD1-1FC2-5B9D-73164887A4F1}"/>
                </a:ext>
              </a:extLst>
            </p:cNvPr>
            <p:cNvSpPr/>
            <p:nvPr/>
          </p:nvSpPr>
          <p:spPr>
            <a:xfrm>
              <a:off x="8254870" y="937553"/>
              <a:ext cx="1091573" cy="1010975"/>
            </a:xfrm>
            <a:custGeom>
              <a:avLst/>
              <a:gdLst>
                <a:gd name="connsiteX0" fmla="*/ 919546 w 1091573"/>
                <a:gd name="connsiteY0" fmla="*/ 724178 h 1010975"/>
                <a:gd name="connsiteX1" fmla="*/ 925261 w 1091573"/>
                <a:gd name="connsiteY1" fmla="*/ 716844 h 1010975"/>
                <a:gd name="connsiteX2" fmla="*/ 939358 w 1091573"/>
                <a:gd name="connsiteY2" fmla="*/ 652550 h 1010975"/>
                <a:gd name="connsiteX3" fmla="*/ 892425 w 1091573"/>
                <a:gd name="connsiteY3" fmla="*/ 628059 h 1010975"/>
                <a:gd name="connsiteX4" fmla="*/ 888590 w 1091573"/>
                <a:gd name="connsiteY4" fmla="*/ 629499 h 1010975"/>
                <a:gd name="connsiteX5" fmla="*/ 854014 w 1091573"/>
                <a:gd name="connsiteY5" fmla="*/ 703032 h 1010975"/>
                <a:gd name="connsiteX6" fmla="*/ 830773 w 1091573"/>
                <a:gd name="connsiteY6" fmla="*/ 698365 h 1010975"/>
                <a:gd name="connsiteX7" fmla="*/ 822105 w 1091573"/>
                <a:gd name="connsiteY7" fmla="*/ 679315 h 1010975"/>
                <a:gd name="connsiteX8" fmla="*/ 814009 w 1091573"/>
                <a:gd name="connsiteY8" fmla="*/ 658932 h 1010975"/>
                <a:gd name="connsiteX9" fmla="*/ 803246 w 1091573"/>
                <a:gd name="connsiteY9" fmla="*/ 627594 h 1010975"/>
                <a:gd name="connsiteX10" fmla="*/ 866492 w 1091573"/>
                <a:gd name="connsiteY10" fmla="*/ 589494 h 1010975"/>
                <a:gd name="connsiteX11" fmla="*/ 890114 w 1091573"/>
                <a:gd name="connsiteY11" fmla="*/ 528058 h 1010975"/>
                <a:gd name="connsiteX12" fmla="*/ 847432 w 1091573"/>
                <a:gd name="connsiteY12" fmla="*/ 496740 h 1010975"/>
                <a:gd name="connsiteX13" fmla="*/ 843441 w 1091573"/>
                <a:gd name="connsiteY13" fmla="*/ 497578 h 1010975"/>
                <a:gd name="connsiteX14" fmla="*/ 794578 w 1091573"/>
                <a:gd name="connsiteY14" fmla="*/ 589113 h 1010975"/>
                <a:gd name="connsiteX15" fmla="*/ 795721 w 1091573"/>
                <a:gd name="connsiteY15" fmla="*/ 603115 h 1010975"/>
                <a:gd name="connsiteX16" fmla="*/ 786863 w 1091573"/>
                <a:gd name="connsiteY16" fmla="*/ 571587 h 1010975"/>
                <a:gd name="connsiteX17" fmla="*/ 764860 w 1091573"/>
                <a:gd name="connsiteY17" fmla="*/ 478909 h 1010975"/>
                <a:gd name="connsiteX18" fmla="*/ 760288 w 1091573"/>
                <a:gd name="connsiteY18" fmla="*/ 459859 h 1010975"/>
                <a:gd name="connsiteX19" fmla="*/ 825344 w 1091573"/>
                <a:gd name="connsiteY19" fmla="*/ 420997 h 1010975"/>
                <a:gd name="connsiteX20" fmla="*/ 849061 w 1091573"/>
                <a:gd name="connsiteY20" fmla="*/ 359561 h 1010975"/>
                <a:gd name="connsiteX21" fmla="*/ 806203 w 1091573"/>
                <a:gd name="connsiteY21" fmla="*/ 328257 h 1010975"/>
                <a:gd name="connsiteX22" fmla="*/ 802293 w 1091573"/>
                <a:gd name="connsiteY22" fmla="*/ 329081 h 1010975"/>
                <a:gd name="connsiteX23" fmla="*/ 753525 w 1091573"/>
                <a:gd name="connsiteY23" fmla="*/ 420616 h 1010975"/>
                <a:gd name="connsiteX24" fmla="*/ 754859 w 1091573"/>
                <a:gd name="connsiteY24" fmla="*/ 436713 h 1010975"/>
                <a:gd name="connsiteX25" fmla="*/ 741619 w 1091573"/>
                <a:gd name="connsiteY25" fmla="*/ 386517 h 1010975"/>
                <a:gd name="connsiteX26" fmla="*/ 711710 w 1091573"/>
                <a:gd name="connsiteY26" fmla="*/ 303268 h 1010975"/>
                <a:gd name="connsiteX27" fmla="*/ 778862 w 1091573"/>
                <a:gd name="connsiteY27" fmla="*/ 263454 h 1010975"/>
                <a:gd name="connsiteX28" fmla="*/ 802484 w 1091573"/>
                <a:gd name="connsiteY28" fmla="*/ 202017 h 1010975"/>
                <a:gd name="connsiteX29" fmla="*/ 759802 w 1091573"/>
                <a:gd name="connsiteY29" fmla="*/ 170700 h 1010975"/>
                <a:gd name="connsiteX30" fmla="*/ 755811 w 1091573"/>
                <a:gd name="connsiteY30" fmla="*/ 171537 h 1010975"/>
                <a:gd name="connsiteX31" fmla="*/ 707043 w 1091573"/>
                <a:gd name="connsiteY31" fmla="*/ 263073 h 1010975"/>
                <a:gd name="connsiteX32" fmla="*/ 710472 w 1091573"/>
                <a:gd name="connsiteY32" fmla="*/ 300125 h 1010975"/>
                <a:gd name="connsiteX33" fmla="*/ 710472 w 1091573"/>
                <a:gd name="connsiteY33" fmla="*/ 299172 h 1010975"/>
                <a:gd name="connsiteX34" fmla="*/ 666943 w 1091573"/>
                <a:gd name="connsiteY34" fmla="*/ 224020 h 1010975"/>
                <a:gd name="connsiteX35" fmla="*/ 619318 w 1091573"/>
                <a:gd name="connsiteY35" fmla="*/ 162965 h 1010975"/>
                <a:gd name="connsiteX36" fmla="*/ 574265 w 1091573"/>
                <a:gd name="connsiteY36" fmla="*/ 115340 h 1010975"/>
                <a:gd name="connsiteX37" fmla="*/ 553024 w 1091573"/>
                <a:gd name="connsiteY37" fmla="*/ 95242 h 1010975"/>
                <a:gd name="connsiteX38" fmla="*/ 553691 w 1091573"/>
                <a:gd name="connsiteY38" fmla="*/ 95242 h 1010975"/>
                <a:gd name="connsiteX39" fmla="*/ 537593 w 1091573"/>
                <a:gd name="connsiteY39" fmla="*/ 57809 h 1010975"/>
                <a:gd name="connsiteX40" fmla="*/ 450725 w 1091573"/>
                <a:gd name="connsiteY40" fmla="*/ 659 h 1010975"/>
                <a:gd name="connsiteX41" fmla="*/ 423384 w 1091573"/>
                <a:gd name="connsiteY41" fmla="*/ 46148 h 1010975"/>
                <a:gd name="connsiteX42" fmla="*/ 424532 w 1091573"/>
                <a:gd name="connsiteY42" fmla="*/ 49903 h 1010975"/>
                <a:gd name="connsiteX43" fmla="*/ 474919 w 1091573"/>
                <a:gd name="connsiteY43" fmla="*/ 92289 h 1010975"/>
                <a:gd name="connsiteX44" fmla="*/ 551119 w 1091573"/>
                <a:gd name="connsiteY44" fmla="*/ 94956 h 1010975"/>
                <a:gd name="connsiteX45" fmla="*/ 572741 w 1091573"/>
                <a:gd name="connsiteY45" fmla="*/ 116292 h 1010975"/>
                <a:gd name="connsiteX46" fmla="*/ 616746 w 1091573"/>
                <a:gd name="connsiteY46" fmla="*/ 164679 h 1010975"/>
                <a:gd name="connsiteX47" fmla="*/ 629129 w 1091573"/>
                <a:gd name="connsiteY47" fmla="*/ 180205 h 1010975"/>
                <a:gd name="connsiteX48" fmla="*/ 606745 w 1091573"/>
                <a:gd name="connsiteY48" fmla="*/ 162203 h 1010975"/>
                <a:gd name="connsiteX49" fmla="*/ 503589 w 1091573"/>
                <a:gd name="connsiteY49" fmla="*/ 152011 h 1010975"/>
                <a:gd name="connsiteX50" fmla="*/ 499952 w 1091573"/>
                <a:gd name="connsiteY50" fmla="*/ 204690 h 1010975"/>
                <a:gd name="connsiteX51" fmla="*/ 502923 w 1091573"/>
                <a:gd name="connsiteY51" fmla="*/ 207732 h 1010975"/>
                <a:gd name="connsiteX52" fmla="*/ 567216 w 1091573"/>
                <a:gd name="connsiteY52" fmla="*/ 222210 h 1010975"/>
                <a:gd name="connsiteX53" fmla="*/ 636368 w 1091573"/>
                <a:gd name="connsiteY53" fmla="*/ 189254 h 1010975"/>
                <a:gd name="connsiteX54" fmla="*/ 663133 w 1091573"/>
                <a:gd name="connsiteY54" fmla="*/ 226306 h 1010975"/>
                <a:gd name="connsiteX55" fmla="*/ 704376 w 1091573"/>
                <a:gd name="connsiteY55" fmla="*/ 301458 h 1010975"/>
                <a:gd name="connsiteX56" fmla="*/ 706186 w 1091573"/>
                <a:gd name="connsiteY56" fmla="*/ 306126 h 1010975"/>
                <a:gd name="connsiteX57" fmla="*/ 678468 w 1091573"/>
                <a:gd name="connsiteY57" fmla="*/ 277551 h 1010975"/>
                <a:gd name="connsiteX58" fmla="*/ 577027 w 1091573"/>
                <a:gd name="connsiteY58" fmla="*/ 256024 h 1010975"/>
                <a:gd name="connsiteX59" fmla="*/ 567744 w 1091573"/>
                <a:gd name="connsiteY59" fmla="*/ 308142 h 1010975"/>
                <a:gd name="connsiteX60" fmla="*/ 570264 w 1091573"/>
                <a:gd name="connsiteY60" fmla="*/ 311364 h 1010975"/>
                <a:gd name="connsiteX61" fmla="*/ 632558 w 1091573"/>
                <a:gd name="connsiteY61" fmla="*/ 332796 h 1010975"/>
                <a:gd name="connsiteX62" fmla="*/ 706567 w 1091573"/>
                <a:gd name="connsiteY62" fmla="*/ 306888 h 1010975"/>
                <a:gd name="connsiteX63" fmla="*/ 733618 w 1091573"/>
                <a:gd name="connsiteY63" fmla="*/ 388041 h 1010975"/>
                <a:gd name="connsiteX64" fmla="*/ 748286 w 1091573"/>
                <a:gd name="connsiteY64" fmla="*/ 450334 h 1010975"/>
                <a:gd name="connsiteX65" fmla="*/ 720950 w 1091573"/>
                <a:gd name="connsiteY65" fmla="*/ 422616 h 1010975"/>
                <a:gd name="connsiteX66" fmla="*/ 619508 w 1091573"/>
                <a:gd name="connsiteY66" fmla="*/ 401090 h 1010975"/>
                <a:gd name="connsiteX67" fmla="*/ 610225 w 1091573"/>
                <a:gd name="connsiteY67" fmla="*/ 453208 h 1010975"/>
                <a:gd name="connsiteX68" fmla="*/ 612746 w 1091573"/>
                <a:gd name="connsiteY68" fmla="*/ 456430 h 1010975"/>
                <a:gd name="connsiteX69" fmla="*/ 675039 w 1091573"/>
                <a:gd name="connsiteY69" fmla="*/ 477861 h 1010975"/>
                <a:gd name="connsiteX70" fmla="*/ 748667 w 1091573"/>
                <a:gd name="connsiteY70" fmla="*/ 452144 h 1010975"/>
                <a:gd name="connsiteX71" fmla="*/ 754763 w 1091573"/>
                <a:gd name="connsiteY71" fmla="*/ 480719 h 1010975"/>
                <a:gd name="connsiteX72" fmla="*/ 774766 w 1091573"/>
                <a:gd name="connsiteY72" fmla="*/ 574159 h 1010975"/>
                <a:gd name="connsiteX73" fmla="*/ 782957 w 1091573"/>
                <a:gd name="connsiteY73" fmla="*/ 605687 h 1010975"/>
                <a:gd name="connsiteX74" fmla="*/ 759431 w 1091573"/>
                <a:gd name="connsiteY74" fmla="*/ 581970 h 1010975"/>
                <a:gd name="connsiteX75" fmla="*/ 657989 w 1091573"/>
                <a:gd name="connsiteY75" fmla="*/ 560443 h 1010975"/>
                <a:gd name="connsiteX76" fmla="*/ 648706 w 1091573"/>
                <a:gd name="connsiteY76" fmla="*/ 612561 h 1010975"/>
                <a:gd name="connsiteX77" fmla="*/ 651227 w 1091573"/>
                <a:gd name="connsiteY77" fmla="*/ 615783 h 1010975"/>
                <a:gd name="connsiteX78" fmla="*/ 713520 w 1091573"/>
                <a:gd name="connsiteY78" fmla="*/ 637215 h 1010975"/>
                <a:gd name="connsiteX79" fmla="*/ 784767 w 1091573"/>
                <a:gd name="connsiteY79" fmla="*/ 612640 h 1010975"/>
                <a:gd name="connsiteX80" fmla="*/ 800579 w 1091573"/>
                <a:gd name="connsiteY80" fmla="*/ 663694 h 1010975"/>
                <a:gd name="connsiteX81" fmla="*/ 808484 w 1091573"/>
                <a:gd name="connsiteY81" fmla="*/ 684935 h 1010975"/>
                <a:gd name="connsiteX82" fmla="*/ 812961 w 1091573"/>
                <a:gd name="connsiteY82" fmla="*/ 695508 h 1010975"/>
                <a:gd name="connsiteX83" fmla="*/ 806865 w 1091573"/>
                <a:gd name="connsiteY83" fmla="*/ 694936 h 1010975"/>
                <a:gd name="connsiteX84" fmla="*/ 807341 w 1091573"/>
                <a:gd name="connsiteY84" fmla="*/ 720939 h 1010975"/>
                <a:gd name="connsiteX85" fmla="*/ 728760 w 1091573"/>
                <a:gd name="connsiteY85" fmla="*/ 700175 h 1010975"/>
                <a:gd name="connsiteX86" fmla="*/ 711747 w 1091573"/>
                <a:gd name="connsiteY86" fmla="*/ 750305 h 1010975"/>
                <a:gd name="connsiteX87" fmla="*/ 713711 w 1091573"/>
                <a:gd name="connsiteY87" fmla="*/ 753801 h 1010975"/>
                <a:gd name="connsiteX88" fmla="*/ 718568 w 1091573"/>
                <a:gd name="connsiteY88" fmla="*/ 760563 h 1010975"/>
                <a:gd name="connsiteX89" fmla="*/ 748667 w 1091573"/>
                <a:gd name="connsiteY89" fmla="*/ 827238 h 1010975"/>
                <a:gd name="connsiteX90" fmla="*/ 773909 w 1091573"/>
                <a:gd name="connsiteY90" fmla="*/ 850479 h 1010975"/>
                <a:gd name="connsiteX91" fmla="*/ 749810 w 1091573"/>
                <a:gd name="connsiteY91" fmla="*/ 837335 h 1010975"/>
                <a:gd name="connsiteX92" fmla="*/ 713615 w 1091573"/>
                <a:gd name="connsiteY92" fmla="*/ 816285 h 1010975"/>
                <a:gd name="connsiteX93" fmla="*/ 695137 w 1091573"/>
                <a:gd name="connsiteY93" fmla="*/ 804569 h 1010975"/>
                <a:gd name="connsiteX94" fmla="*/ 677135 w 1091573"/>
                <a:gd name="connsiteY94" fmla="*/ 792091 h 1010975"/>
                <a:gd name="connsiteX95" fmla="*/ 650941 w 1091573"/>
                <a:gd name="connsiteY95" fmla="*/ 771803 h 1010975"/>
                <a:gd name="connsiteX96" fmla="*/ 682659 w 1091573"/>
                <a:gd name="connsiteY96" fmla="*/ 705128 h 1010975"/>
                <a:gd name="connsiteX97" fmla="*/ 668467 w 1091573"/>
                <a:gd name="connsiteY97" fmla="*/ 640739 h 1010975"/>
                <a:gd name="connsiteX98" fmla="*/ 615468 w 1091573"/>
                <a:gd name="connsiteY98" fmla="*/ 637921 h 1010975"/>
                <a:gd name="connsiteX99" fmla="*/ 612650 w 1091573"/>
                <a:gd name="connsiteY99" fmla="*/ 640739 h 1010975"/>
                <a:gd name="connsiteX100" fmla="*/ 622175 w 1091573"/>
                <a:gd name="connsiteY100" fmla="*/ 743990 h 1010975"/>
                <a:gd name="connsiteX101" fmla="*/ 630843 w 1091573"/>
                <a:gd name="connsiteY101" fmla="*/ 755039 h 1010975"/>
                <a:gd name="connsiteX102" fmla="*/ 605983 w 1091573"/>
                <a:gd name="connsiteY102" fmla="*/ 733608 h 1010975"/>
                <a:gd name="connsiteX103" fmla="*/ 536546 w 1091573"/>
                <a:gd name="connsiteY103" fmla="*/ 668457 h 1010975"/>
                <a:gd name="connsiteX104" fmla="*/ 521972 w 1091573"/>
                <a:gd name="connsiteY104" fmla="*/ 654741 h 1010975"/>
                <a:gd name="connsiteX105" fmla="*/ 554834 w 1091573"/>
                <a:gd name="connsiteY105" fmla="*/ 586446 h 1010975"/>
                <a:gd name="connsiteX106" fmla="*/ 540641 w 1091573"/>
                <a:gd name="connsiteY106" fmla="*/ 522057 h 1010975"/>
                <a:gd name="connsiteX107" fmla="*/ 487638 w 1091573"/>
                <a:gd name="connsiteY107" fmla="*/ 519340 h 1010975"/>
                <a:gd name="connsiteX108" fmla="*/ 484920 w 1091573"/>
                <a:gd name="connsiteY108" fmla="*/ 522057 h 1010975"/>
                <a:gd name="connsiteX109" fmla="*/ 494445 w 1091573"/>
                <a:gd name="connsiteY109" fmla="*/ 625308 h 1010975"/>
                <a:gd name="connsiteX110" fmla="*/ 504446 w 1091573"/>
                <a:gd name="connsiteY110" fmla="*/ 638072 h 1010975"/>
                <a:gd name="connsiteX111" fmla="*/ 465775 w 1091573"/>
                <a:gd name="connsiteY111" fmla="*/ 603496 h 1010975"/>
                <a:gd name="connsiteX112" fmla="*/ 394909 w 1091573"/>
                <a:gd name="connsiteY112" fmla="*/ 550537 h 1010975"/>
                <a:gd name="connsiteX113" fmla="*/ 428913 w 1091573"/>
                <a:gd name="connsiteY113" fmla="*/ 480338 h 1010975"/>
                <a:gd name="connsiteX114" fmla="*/ 414816 w 1091573"/>
                <a:gd name="connsiteY114" fmla="*/ 415949 h 1010975"/>
                <a:gd name="connsiteX115" fmla="*/ 360971 w 1091573"/>
                <a:gd name="connsiteY115" fmla="*/ 413978 h 1010975"/>
                <a:gd name="connsiteX116" fmla="*/ 359000 w 1091573"/>
                <a:gd name="connsiteY116" fmla="*/ 415949 h 1010975"/>
                <a:gd name="connsiteX117" fmla="*/ 368525 w 1091573"/>
                <a:gd name="connsiteY117" fmla="*/ 519200 h 1010975"/>
                <a:gd name="connsiteX118" fmla="*/ 391861 w 1091573"/>
                <a:gd name="connsiteY118" fmla="*/ 547775 h 1010975"/>
                <a:gd name="connsiteX119" fmla="*/ 391004 w 1091573"/>
                <a:gd name="connsiteY119" fmla="*/ 547203 h 1010975"/>
                <a:gd name="connsiteX120" fmla="*/ 313280 w 1091573"/>
                <a:gd name="connsiteY120" fmla="*/ 508532 h 1010975"/>
                <a:gd name="connsiteX121" fmla="*/ 239556 w 1091573"/>
                <a:gd name="connsiteY121" fmla="*/ 484148 h 1010975"/>
                <a:gd name="connsiteX122" fmla="*/ 175643 w 1091573"/>
                <a:gd name="connsiteY122" fmla="*/ 469384 h 1010975"/>
                <a:gd name="connsiteX123" fmla="*/ 147068 w 1091573"/>
                <a:gd name="connsiteY123" fmla="*/ 464336 h 1010975"/>
                <a:gd name="connsiteX124" fmla="*/ 147640 w 1091573"/>
                <a:gd name="connsiteY124" fmla="*/ 464336 h 1010975"/>
                <a:gd name="connsiteX125" fmla="*/ 113636 w 1091573"/>
                <a:gd name="connsiteY125" fmla="*/ 441952 h 1010975"/>
                <a:gd name="connsiteX126" fmla="*/ 9908 w 1091573"/>
                <a:gd name="connsiteY126" fmla="*/ 442619 h 1010975"/>
                <a:gd name="connsiteX127" fmla="*/ 12122 w 1091573"/>
                <a:gd name="connsiteY127" fmla="*/ 495646 h 1010975"/>
                <a:gd name="connsiteX128" fmla="*/ 15147 w 1091573"/>
                <a:gd name="connsiteY128" fmla="*/ 498150 h 1010975"/>
                <a:gd name="connsiteX129" fmla="*/ 80584 w 1091573"/>
                <a:gd name="connsiteY129" fmla="*/ 505770 h 1010975"/>
                <a:gd name="connsiteX130" fmla="*/ 145640 w 1091573"/>
                <a:gd name="connsiteY130" fmla="*/ 465955 h 1010975"/>
                <a:gd name="connsiteX131" fmla="*/ 175453 w 1091573"/>
                <a:gd name="connsiteY131" fmla="*/ 471765 h 1010975"/>
                <a:gd name="connsiteX132" fmla="*/ 238794 w 1091573"/>
                <a:gd name="connsiteY132" fmla="*/ 487863 h 1010975"/>
                <a:gd name="connsiteX133" fmla="*/ 257844 w 1091573"/>
                <a:gd name="connsiteY133" fmla="*/ 493959 h 1010975"/>
                <a:gd name="connsiteX134" fmla="*/ 229269 w 1091573"/>
                <a:gd name="connsiteY134" fmla="*/ 491292 h 1010975"/>
                <a:gd name="connsiteX135" fmla="*/ 137543 w 1091573"/>
                <a:gd name="connsiteY135" fmla="*/ 539679 h 1010975"/>
                <a:gd name="connsiteX136" fmla="*/ 163745 w 1091573"/>
                <a:gd name="connsiteY136" fmla="*/ 585678 h 1010975"/>
                <a:gd name="connsiteX137" fmla="*/ 167738 w 1091573"/>
                <a:gd name="connsiteY137" fmla="*/ 586542 h 1010975"/>
                <a:gd name="connsiteX138" fmla="*/ 229364 w 1091573"/>
                <a:gd name="connsiteY138" fmla="*/ 563110 h 1010975"/>
                <a:gd name="connsiteX139" fmla="*/ 268893 w 1091573"/>
                <a:gd name="connsiteY139" fmla="*/ 497483 h 1010975"/>
                <a:gd name="connsiteX140" fmla="*/ 311565 w 1091573"/>
                <a:gd name="connsiteY140" fmla="*/ 513675 h 1010975"/>
                <a:gd name="connsiteX141" fmla="*/ 387765 w 1091573"/>
                <a:gd name="connsiteY141" fmla="*/ 553490 h 1010975"/>
                <a:gd name="connsiteX142" fmla="*/ 391861 w 1091573"/>
                <a:gd name="connsiteY142" fmla="*/ 556443 h 1010975"/>
                <a:gd name="connsiteX143" fmla="*/ 353189 w 1091573"/>
                <a:gd name="connsiteY143" fmla="*/ 548251 h 1010975"/>
                <a:gd name="connsiteX144" fmla="*/ 256701 w 1091573"/>
                <a:gd name="connsiteY144" fmla="*/ 586351 h 1010975"/>
                <a:gd name="connsiteX145" fmla="*/ 277863 w 1091573"/>
                <a:gd name="connsiteY145" fmla="*/ 635023 h 1010975"/>
                <a:gd name="connsiteX146" fmla="*/ 281561 w 1091573"/>
                <a:gd name="connsiteY146" fmla="*/ 636262 h 1010975"/>
                <a:gd name="connsiteX147" fmla="*/ 345379 w 1091573"/>
                <a:gd name="connsiteY147" fmla="*/ 619784 h 1010975"/>
                <a:gd name="connsiteX148" fmla="*/ 393004 w 1091573"/>
                <a:gd name="connsiteY148" fmla="*/ 557300 h 1010975"/>
                <a:gd name="connsiteX149" fmla="*/ 460250 w 1091573"/>
                <a:gd name="connsiteY149" fmla="*/ 610068 h 1010975"/>
                <a:gd name="connsiteX150" fmla="*/ 506923 w 1091573"/>
                <a:gd name="connsiteY150" fmla="*/ 653979 h 1010975"/>
                <a:gd name="connsiteX151" fmla="*/ 468823 w 1091573"/>
                <a:gd name="connsiteY151" fmla="*/ 645882 h 1010975"/>
                <a:gd name="connsiteX152" fmla="*/ 372335 w 1091573"/>
                <a:gd name="connsiteY152" fmla="*/ 683982 h 1010975"/>
                <a:gd name="connsiteX153" fmla="*/ 393496 w 1091573"/>
                <a:gd name="connsiteY153" fmla="*/ 732654 h 1010975"/>
                <a:gd name="connsiteX154" fmla="*/ 397195 w 1091573"/>
                <a:gd name="connsiteY154" fmla="*/ 733893 h 1010975"/>
                <a:gd name="connsiteX155" fmla="*/ 461012 w 1091573"/>
                <a:gd name="connsiteY155" fmla="*/ 717415 h 1010975"/>
                <a:gd name="connsiteX156" fmla="*/ 508637 w 1091573"/>
                <a:gd name="connsiteY156" fmla="*/ 655312 h 1010975"/>
                <a:gd name="connsiteX157" fmla="*/ 529592 w 1091573"/>
                <a:gd name="connsiteY157" fmla="*/ 675791 h 1010975"/>
                <a:gd name="connsiteX158" fmla="*/ 597791 w 1091573"/>
                <a:gd name="connsiteY158" fmla="*/ 742466 h 1010975"/>
                <a:gd name="connsiteX159" fmla="*/ 621985 w 1091573"/>
                <a:gd name="connsiteY159" fmla="*/ 764278 h 1010975"/>
                <a:gd name="connsiteX160" fmla="*/ 589314 w 1091573"/>
                <a:gd name="connsiteY160" fmla="*/ 757515 h 1010975"/>
                <a:gd name="connsiteX161" fmla="*/ 492826 w 1091573"/>
                <a:gd name="connsiteY161" fmla="*/ 795615 h 1010975"/>
                <a:gd name="connsiteX162" fmla="*/ 514021 w 1091573"/>
                <a:gd name="connsiteY162" fmla="*/ 844273 h 1010975"/>
                <a:gd name="connsiteX163" fmla="*/ 517781 w 1091573"/>
                <a:gd name="connsiteY163" fmla="*/ 845526 h 1010975"/>
                <a:gd name="connsiteX164" fmla="*/ 581504 w 1091573"/>
                <a:gd name="connsiteY164" fmla="*/ 829048 h 1010975"/>
                <a:gd name="connsiteX165" fmla="*/ 627414 w 1091573"/>
                <a:gd name="connsiteY165" fmla="*/ 769231 h 1010975"/>
                <a:gd name="connsiteX166" fmla="*/ 668753 w 1091573"/>
                <a:gd name="connsiteY166" fmla="*/ 803045 h 1010975"/>
                <a:gd name="connsiteX167" fmla="*/ 687041 w 1091573"/>
                <a:gd name="connsiteY167" fmla="*/ 816380 h 1010975"/>
                <a:gd name="connsiteX168" fmla="*/ 705233 w 1091573"/>
                <a:gd name="connsiteY168" fmla="*/ 828477 h 1010975"/>
                <a:gd name="connsiteX169" fmla="*/ 741714 w 1091573"/>
                <a:gd name="connsiteY169" fmla="*/ 850765 h 1010975"/>
                <a:gd name="connsiteX170" fmla="*/ 759431 w 1091573"/>
                <a:gd name="connsiteY170" fmla="*/ 860957 h 1010975"/>
                <a:gd name="connsiteX171" fmla="*/ 730094 w 1091573"/>
                <a:gd name="connsiteY171" fmla="*/ 850098 h 1010975"/>
                <a:gd name="connsiteX172" fmla="*/ 628938 w 1091573"/>
                <a:gd name="connsiteY172" fmla="*/ 873054 h 1010975"/>
                <a:gd name="connsiteX173" fmla="*/ 642562 w 1091573"/>
                <a:gd name="connsiteY173" fmla="*/ 924348 h 1010975"/>
                <a:gd name="connsiteX174" fmla="*/ 645988 w 1091573"/>
                <a:gd name="connsiteY174" fmla="*/ 926108 h 1010975"/>
                <a:gd name="connsiteX175" fmla="*/ 711520 w 1091573"/>
                <a:gd name="connsiteY175" fmla="*/ 919440 h 1010975"/>
                <a:gd name="connsiteX176" fmla="*/ 767336 w 1091573"/>
                <a:gd name="connsiteY176" fmla="*/ 865529 h 1010975"/>
                <a:gd name="connsiteX177" fmla="*/ 809532 w 1091573"/>
                <a:gd name="connsiteY177" fmla="*/ 888865 h 1010975"/>
                <a:gd name="connsiteX178" fmla="*/ 900972 w 1091573"/>
                <a:gd name="connsiteY178" fmla="*/ 934776 h 1010975"/>
                <a:gd name="connsiteX179" fmla="*/ 1091472 w 1091573"/>
                <a:gd name="connsiteY179" fmla="*/ 1010976 h 1010975"/>
                <a:gd name="connsiteX180" fmla="*/ 1018987 w 1091573"/>
                <a:gd name="connsiteY180" fmla="*/ 790377 h 1010975"/>
                <a:gd name="connsiteX181" fmla="*/ 919546 w 1091573"/>
                <a:gd name="connsiteY181" fmla="*/ 724178 h 1010975"/>
                <a:gd name="connsiteX182" fmla="*/ 778576 w 1091573"/>
                <a:gd name="connsiteY182" fmla="*/ 853908 h 1010975"/>
                <a:gd name="connsiteX183" fmla="*/ 801245 w 1091573"/>
                <a:gd name="connsiteY183" fmla="*/ 782280 h 1010975"/>
                <a:gd name="connsiteX184" fmla="*/ 814390 w 1091573"/>
                <a:gd name="connsiteY184" fmla="*/ 779613 h 1010975"/>
                <a:gd name="connsiteX185" fmla="*/ 863348 w 1091573"/>
                <a:gd name="connsiteY185" fmla="*/ 896771 h 1010975"/>
                <a:gd name="connsiteX186" fmla="*/ 816962 w 1091573"/>
                <a:gd name="connsiteY186" fmla="*/ 874006 h 1010975"/>
                <a:gd name="connsiteX187" fmla="*/ 778576 w 1091573"/>
                <a:gd name="connsiteY187" fmla="*/ 853908 h 101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1091573" h="1010975">
                  <a:moveTo>
                    <a:pt x="919546" y="724178"/>
                  </a:moveTo>
                  <a:cubicBezTo>
                    <a:pt x="921610" y="721862"/>
                    <a:pt x="923520" y="719412"/>
                    <a:pt x="925261" y="716844"/>
                  </a:cubicBezTo>
                  <a:cubicBezTo>
                    <a:pt x="936881" y="699222"/>
                    <a:pt x="946787" y="673600"/>
                    <a:pt x="939358" y="652550"/>
                  </a:cubicBezTo>
                  <a:cubicBezTo>
                    <a:pt x="933161" y="632827"/>
                    <a:pt x="912148" y="621862"/>
                    <a:pt x="892425" y="628059"/>
                  </a:cubicBezTo>
                  <a:cubicBezTo>
                    <a:pt x="891121" y="628469"/>
                    <a:pt x="889841" y="628950"/>
                    <a:pt x="888590" y="629499"/>
                  </a:cubicBezTo>
                  <a:cubicBezTo>
                    <a:pt x="866873" y="639786"/>
                    <a:pt x="856300" y="674553"/>
                    <a:pt x="854014" y="703032"/>
                  </a:cubicBezTo>
                  <a:cubicBezTo>
                    <a:pt x="845346" y="701032"/>
                    <a:pt x="837536" y="699508"/>
                    <a:pt x="830773" y="698365"/>
                  </a:cubicBezTo>
                  <a:cubicBezTo>
                    <a:pt x="827915" y="691983"/>
                    <a:pt x="825058" y="685411"/>
                    <a:pt x="822105" y="679315"/>
                  </a:cubicBezTo>
                  <a:cubicBezTo>
                    <a:pt x="819152" y="673219"/>
                    <a:pt x="816771" y="665790"/>
                    <a:pt x="814009" y="658932"/>
                  </a:cubicBezTo>
                  <a:cubicBezTo>
                    <a:pt x="810199" y="648835"/>
                    <a:pt x="806770" y="638167"/>
                    <a:pt x="803246" y="627594"/>
                  </a:cubicBezTo>
                  <a:cubicBezTo>
                    <a:pt x="815914" y="621879"/>
                    <a:pt x="852776" y="604734"/>
                    <a:pt x="866492" y="589494"/>
                  </a:cubicBezTo>
                  <a:cubicBezTo>
                    <a:pt x="880208" y="574254"/>
                    <a:pt x="894305" y="549966"/>
                    <a:pt x="890114" y="528058"/>
                  </a:cubicBezTo>
                  <a:cubicBezTo>
                    <a:pt x="886976" y="507624"/>
                    <a:pt x="867867" y="493602"/>
                    <a:pt x="847432" y="496740"/>
                  </a:cubicBezTo>
                  <a:cubicBezTo>
                    <a:pt x="846088" y="496947"/>
                    <a:pt x="844755" y="497227"/>
                    <a:pt x="843441" y="497578"/>
                  </a:cubicBezTo>
                  <a:cubicBezTo>
                    <a:pt x="813056" y="507103"/>
                    <a:pt x="795245" y="560824"/>
                    <a:pt x="794578" y="589113"/>
                  </a:cubicBezTo>
                  <a:cubicBezTo>
                    <a:pt x="794578" y="590066"/>
                    <a:pt x="794578" y="596067"/>
                    <a:pt x="795721" y="603115"/>
                  </a:cubicBezTo>
                  <a:cubicBezTo>
                    <a:pt x="792673" y="592638"/>
                    <a:pt x="789530" y="582255"/>
                    <a:pt x="786863" y="571587"/>
                  </a:cubicBezTo>
                  <a:cubicBezTo>
                    <a:pt x="779052" y="541203"/>
                    <a:pt x="772004" y="510056"/>
                    <a:pt x="764860" y="478909"/>
                  </a:cubicBezTo>
                  <a:cubicBezTo>
                    <a:pt x="763431" y="472337"/>
                    <a:pt x="761812" y="465955"/>
                    <a:pt x="760288" y="459859"/>
                  </a:cubicBezTo>
                  <a:cubicBezTo>
                    <a:pt x="770956" y="455192"/>
                    <a:pt x="810961" y="436904"/>
                    <a:pt x="825344" y="420997"/>
                  </a:cubicBezTo>
                  <a:cubicBezTo>
                    <a:pt x="839726" y="405090"/>
                    <a:pt x="853252" y="381468"/>
                    <a:pt x="849061" y="359561"/>
                  </a:cubicBezTo>
                  <a:cubicBezTo>
                    <a:pt x="845870" y="339081"/>
                    <a:pt x="826682" y="325066"/>
                    <a:pt x="806203" y="328257"/>
                  </a:cubicBezTo>
                  <a:cubicBezTo>
                    <a:pt x="804886" y="328462"/>
                    <a:pt x="803581" y="328737"/>
                    <a:pt x="802293" y="329081"/>
                  </a:cubicBezTo>
                  <a:cubicBezTo>
                    <a:pt x="772004" y="338606"/>
                    <a:pt x="754192" y="392327"/>
                    <a:pt x="753525" y="420616"/>
                  </a:cubicBezTo>
                  <a:cubicBezTo>
                    <a:pt x="753525" y="421569"/>
                    <a:pt x="754097" y="428712"/>
                    <a:pt x="754859" y="436713"/>
                  </a:cubicBezTo>
                  <a:cubicBezTo>
                    <a:pt x="750668" y="419854"/>
                    <a:pt x="746381" y="403090"/>
                    <a:pt x="741619" y="386517"/>
                  </a:cubicBezTo>
                  <a:cubicBezTo>
                    <a:pt x="733530" y="358127"/>
                    <a:pt x="723538" y="330314"/>
                    <a:pt x="711710" y="303268"/>
                  </a:cubicBezTo>
                  <a:cubicBezTo>
                    <a:pt x="715520" y="301649"/>
                    <a:pt x="762860" y="281170"/>
                    <a:pt x="778862" y="263454"/>
                  </a:cubicBezTo>
                  <a:cubicBezTo>
                    <a:pt x="793054" y="247833"/>
                    <a:pt x="806675" y="223925"/>
                    <a:pt x="802484" y="202017"/>
                  </a:cubicBezTo>
                  <a:cubicBezTo>
                    <a:pt x="799346" y="181583"/>
                    <a:pt x="780237" y="167562"/>
                    <a:pt x="759802" y="170700"/>
                  </a:cubicBezTo>
                  <a:cubicBezTo>
                    <a:pt x="758458" y="170906"/>
                    <a:pt x="757125" y="171186"/>
                    <a:pt x="755811" y="171537"/>
                  </a:cubicBezTo>
                  <a:cubicBezTo>
                    <a:pt x="725522" y="181062"/>
                    <a:pt x="707615" y="234783"/>
                    <a:pt x="707043" y="263073"/>
                  </a:cubicBezTo>
                  <a:cubicBezTo>
                    <a:pt x="707043" y="265073"/>
                    <a:pt x="709329" y="290886"/>
                    <a:pt x="710472" y="300125"/>
                  </a:cubicBezTo>
                  <a:lnTo>
                    <a:pt x="710472" y="299172"/>
                  </a:lnTo>
                  <a:cubicBezTo>
                    <a:pt x="698259" y="272860"/>
                    <a:pt x="683690" y="247706"/>
                    <a:pt x="666943" y="224020"/>
                  </a:cubicBezTo>
                  <a:cubicBezTo>
                    <a:pt x="652272" y="202757"/>
                    <a:pt x="636370" y="182371"/>
                    <a:pt x="619318" y="162965"/>
                  </a:cubicBezTo>
                  <a:cubicBezTo>
                    <a:pt x="603602" y="144867"/>
                    <a:pt x="588076" y="129151"/>
                    <a:pt x="574265" y="115340"/>
                  </a:cubicBezTo>
                  <a:cubicBezTo>
                    <a:pt x="566645" y="108006"/>
                    <a:pt x="559596" y="101338"/>
                    <a:pt x="553024" y="95242"/>
                  </a:cubicBezTo>
                  <a:lnTo>
                    <a:pt x="553691" y="95242"/>
                  </a:lnTo>
                  <a:cubicBezTo>
                    <a:pt x="554262" y="95242"/>
                    <a:pt x="538832" y="59904"/>
                    <a:pt x="537593" y="57809"/>
                  </a:cubicBezTo>
                  <a:cubicBezTo>
                    <a:pt x="523496" y="33330"/>
                    <a:pt x="481682" y="-5532"/>
                    <a:pt x="450725" y="659"/>
                  </a:cubicBezTo>
                  <a:cubicBezTo>
                    <a:pt x="430614" y="5670"/>
                    <a:pt x="418373" y="26036"/>
                    <a:pt x="423384" y="46148"/>
                  </a:cubicBezTo>
                  <a:cubicBezTo>
                    <a:pt x="423701" y="47419"/>
                    <a:pt x="424084" y="48672"/>
                    <a:pt x="424532" y="49903"/>
                  </a:cubicBezTo>
                  <a:cubicBezTo>
                    <a:pt x="431485" y="71144"/>
                    <a:pt x="454916" y="85431"/>
                    <a:pt x="474919" y="92289"/>
                  </a:cubicBezTo>
                  <a:cubicBezTo>
                    <a:pt x="494921" y="99147"/>
                    <a:pt x="539975" y="96004"/>
                    <a:pt x="551119" y="94956"/>
                  </a:cubicBezTo>
                  <a:cubicBezTo>
                    <a:pt x="557882" y="101433"/>
                    <a:pt x="565025" y="108482"/>
                    <a:pt x="572741" y="116292"/>
                  </a:cubicBezTo>
                  <a:cubicBezTo>
                    <a:pt x="586266" y="130294"/>
                    <a:pt x="601316" y="146296"/>
                    <a:pt x="616746" y="164679"/>
                  </a:cubicBezTo>
                  <a:cubicBezTo>
                    <a:pt x="620747" y="169537"/>
                    <a:pt x="624938" y="175062"/>
                    <a:pt x="629129" y="180205"/>
                  </a:cubicBezTo>
                  <a:cubicBezTo>
                    <a:pt x="620270" y="172871"/>
                    <a:pt x="608078" y="163060"/>
                    <a:pt x="606745" y="162203"/>
                  </a:cubicBezTo>
                  <a:cubicBezTo>
                    <a:pt x="582932" y="147058"/>
                    <a:pt x="527878" y="131818"/>
                    <a:pt x="503589" y="152011"/>
                  </a:cubicBezTo>
                  <a:cubicBezTo>
                    <a:pt x="488038" y="165553"/>
                    <a:pt x="486409" y="189138"/>
                    <a:pt x="499952" y="204690"/>
                  </a:cubicBezTo>
                  <a:cubicBezTo>
                    <a:pt x="500883" y="205759"/>
                    <a:pt x="501875" y="206775"/>
                    <a:pt x="502923" y="207732"/>
                  </a:cubicBezTo>
                  <a:cubicBezTo>
                    <a:pt x="518829" y="223449"/>
                    <a:pt x="546356" y="225258"/>
                    <a:pt x="567216" y="222210"/>
                  </a:cubicBezTo>
                  <a:cubicBezTo>
                    <a:pt x="588076" y="219162"/>
                    <a:pt x="627890" y="194683"/>
                    <a:pt x="636368" y="189254"/>
                  </a:cubicBezTo>
                  <a:cubicBezTo>
                    <a:pt x="645416" y="200874"/>
                    <a:pt x="654465" y="213066"/>
                    <a:pt x="663133" y="226306"/>
                  </a:cubicBezTo>
                  <a:cubicBezTo>
                    <a:pt x="679063" y="250096"/>
                    <a:pt x="692865" y="275244"/>
                    <a:pt x="704376" y="301458"/>
                  </a:cubicBezTo>
                  <a:cubicBezTo>
                    <a:pt x="705043" y="302982"/>
                    <a:pt x="705519" y="304602"/>
                    <a:pt x="706186" y="306126"/>
                  </a:cubicBezTo>
                  <a:cubicBezTo>
                    <a:pt x="702471" y="301744"/>
                    <a:pt x="680183" y="279360"/>
                    <a:pt x="678468" y="277551"/>
                  </a:cubicBezTo>
                  <a:cubicBezTo>
                    <a:pt x="656465" y="259834"/>
                    <a:pt x="603506" y="238593"/>
                    <a:pt x="577027" y="256024"/>
                  </a:cubicBezTo>
                  <a:cubicBezTo>
                    <a:pt x="560071" y="267853"/>
                    <a:pt x="555915" y="291187"/>
                    <a:pt x="567744" y="308142"/>
                  </a:cubicBezTo>
                  <a:cubicBezTo>
                    <a:pt x="568525" y="309262"/>
                    <a:pt x="569366" y="310337"/>
                    <a:pt x="570264" y="311364"/>
                  </a:cubicBezTo>
                  <a:cubicBezTo>
                    <a:pt x="584456" y="328700"/>
                    <a:pt x="611507" y="333558"/>
                    <a:pt x="632558" y="332796"/>
                  </a:cubicBezTo>
                  <a:cubicBezTo>
                    <a:pt x="656942" y="331938"/>
                    <a:pt x="704757" y="307745"/>
                    <a:pt x="706567" y="306888"/>
                  </a:cubicBezTo>
                  <a:cubicBezTo>
                    <a:pt x="717360" y="333314"/>
                    <a:pt x="726397" y="360424"/>
                    <a:pt x="733618" y="388041"/>
                  </a:cubicBezTo>
                  <a:cubicBezTo>
                    <a:pt x="739047" y="408424"/>
                    <a:pt x="743810" y="429379"/>
                    <a:pt x="748286" y="450334"/>
                  </a:cubicBezTo>
                  <a:cubicBezTo>
                    <a:pt x="743333" y="444810"/>
                    <a:pt x="722664" y="423950"/>
                    <a:pt x="720950" y="422616"/>
                  </a:cubicBezTo>
                  <a:cubicBezTo>
                    <a:pt x="698947" y="404900"/>
                    <a:pt x="645988" y="383659"/>
                    <a:pt x="619508" y="401090"/>
                  </a:cubicBezTo>
                  <a:cubicBezTo>
                    <a:pt x="602553" y="412918"/>
                    <a:pt x="598397" y="436253"/>
                    <a:pt x="610225" y="453208"/>
                  </a:cubicBezTo>
                  <a:cubicBezTo>
                    <a:pt x="611006" y="454327"/>
                    <a:pt x="611847" y="455403"/>
                    <a:pt x="612746" y="456430"/>
                  </a:cubicBezTo>
                  <a:cubicBezTo>
                    <a:pt x="626938" y="473766"/>
                    <a:pt x="653989" y="478623"/>
                    <a:pt x="675039" y="477861"/>
                  </a:cubicBezTo>
                  <a:cubicBezTo>
                    <a:pt x="698852" y="477004"/>
                    <a:pt x="744762" y="454049"/>
                    <a:pt x="748667" y="452144"/>
                  </a:cubicBezTo>
                  <a:cubicBezTo>
                    <a:pt x="750763" y="461669"/>
                    <a:pt x="752763" y="471194"/>
                    <a:pt x="754763" y="480719"/>
                  </a:cubicBezTo>
                  <a:cubicBezTo>
                    <a:pt x="761240" y="511961"/>
                    <a:pt x="767622" y="543393"/>
                    <a:pt x="774766" y="574159"/>
                  </a:cubicBezTo>
                  <a:cubicBezTo>
                    <a:pt x="777242" y="584827"/>
                    <a:pt x="780100" y="595209"/>
                    <a:pt x="782957" y="605687"/>
                  </a:cubicBezTo>
                  <a:cubicBezTo>
                    <a:pt x="775147" y="597591"/>
                    <a:pt x="760764" y="583113"/>
                    <a:pt x="759431" y="581970"/>
                  </a:cubicBezTo>
                  <a:cubicBezTo>
                    <a:pt x="737428" y="564348"/>
                    <a:pt x="684374" y="543108"/>
                    <a:pt x="657989" y="560443"/>
                  </a:cubicBezTo>
                  <a:cubicBezTo>
                    <a:pt x="641034" y="572272"/>
                    <a:pt x="636878" y="595606"/>
                    <a:pt x="648706" y="612561"/>
                  </a:cubicBezTo>
                  <a:cubicBezTo>
                    <a:pt x="649487" y="613681"/>
                    <a:pt x="650328" y="614756"/>
                    <a:pt x="651227" y="615783"/>
                  </a:cubicBezTo>
                  <a:cubicBezTo>
                    <a:pt x="665324" y="633119"/>
                    <a:pt x="692470" y="638072"/>
                    <a:pt x="713520" y="637215"/>
                  </a:cubicBezTo>
                  <a:cubicBezTo>
                    <a:pt x="734570" y="636357"/>
                    <a:pt x="773813" y="618165"/>
                    <a:pt x="784767" y="612640"/>
                  </a:cubicBezTo>
                  <a:cubicBezTo>
                    <a:pt x="789530" y="629976"/>
                    <a:pt x="794292" y="647121"/>
                    <a:pt x="800579" y="663694"/>
                  </a:cubicBezTo>
                  <a:cubicBezTo>
                    <a:pt x="803246" y="670838"/>
                    <a:pt x="805532" y="678267"/>
                    <a:pt x="808484" y="684935"/>
                  </a:cubicBezTo>
                  <a:lnTo>
                    <a:pt x="812961" y="695508"/>
                  </a:lnTo>
                  <a:lnTo>
                    <a:pt x="806865" y="694936"/>
                  </a:lnTo>
                  <a:cubicBezTo>
                    <a:pt x="806865" y="694936"/>
                    <a:pt x="806865" y="704461"/>
                    <a:pt x="807341" y="720939"/>
                  </a:cubicBezTo>
                  <a:cubicBezTo>
                    <a:pt x="784100" y="704366"/>
                    <a:pt x="750191" y="690078"/>
                    <a:pt x="728760" y="700175"/>
                  </a:cubicBezTo>
                  <a:cubicBezTo>
                    <a:pt x="710219" y="709320"/>
                    <a:pt x="702602" y="731764"/>
                    <a:pt x="711747" y="750305"/>
                  </a:cubicBezTo>
                  <a:cubicBezTo>
                    <a:pt x="712339" y="751505"/>
                    <a:pt x="712994" y="752671"/>
                    <a:pt x="713711" y="753801"/>
                  </a:cubicBezTo>
                  <a:cubicBezTo>
                    <a:pt x="715134" y="756189"/>
                    <a:pt x="716759" y="758452"/>
                    <a:pt x="718568" y="760563"/>
                  </a:cubicBezTo>
                  <a:cubicBezTo>
                    <a:pt x="722789" y="784980"/>
                    <a:pt x="733147" y="807923"/>
                    <a:pt x="748667" y="827238"/>
                  </a:cubicBezTo>
                  <a:cubicBezTo>
                    <a:pt x="749810" y="828667"/>
                    <a:pt x="765622" y="843240"/>
                    <a:pt x="773909" y="850479"/>
                  </a:cubicBezTo>
                  <a:cubicBezTo>
                    <a:pt x="765908" y="846193"/>
                    <a:pt x="758002" y="841907"/>
                    <a:pt x="749810" y="837335"/>
                  </a:cubicBezTo>
                  <a:cubicBezTo>
                    <a:pt x="737904" y="830667"/>
                    <a:pt x="725617" y="823333"/>
                    <a:pt x="713615" y="816285"/>
                  </a:cubicBezTo>
                  <a:lnTo>
                    <a:pt x="695137" y="804569"/>
                  </a:lnTo>
                  <a:cubicBezTo>
                    <a:pt x="688850" y="800664"/>
                    <a:pt x="683231" y="796282"/>
                    <a:pt x="677135" y="792091"/>
                  </a:cubicBezTo>
                  <a:cubicBezTo>
                    <a:pt x="668372" y="785709"/>
                    <a:pt x="659609" y="778756"/>
                    <a:pt x="650941" y="771803"/>
                  </a:cubicBezTo>
                  <a:cubicBezTo>
                    <a:pt x="658370" y="760182"/>
                    <a:pt x="679516" y="725511"/>
                    <a:pt x="682659" y="705128"/>
                  </a:cubicBezTo>
                  <a:cubicBezTo>
                    <a:pt x="685802" y="684744"/>
                    <a:pt x="683993" y="656741"/>
                    <a:pt x="668467" y="640739"/>
                  </a:cubicBezTo>
                  <a:cubicBezTo>
                    <a:pt x="654610" y="625326"/>
                    <a:pt x="630882" y="624064"/>
                    <a:pt x="615468" y="637921"/>
                  </a:cubicBezTo>
                  <a:cubicBezTo>
                    <a:pt x="614480" y="638810"/>
                    <a:pt x="613539" y="639750"/>
                    <a:pt x="612650" y="640739"/>
                  </a:cubicBezTo>
                  <a:cubicBezTo>
                    <a:pt x="592362" y="665028"/>
                    <a:pt x="607412" y="720082"/>
                    <a:pt x="622175" y="743990"/>
                  </a:cubicBezTo>
                  <a:cubicBezTo>
                    <a:pt x="622175" y="744752"/>
                    <a:pt x="626366" y="749514"/>
                    <a:pt x="630843" y="755039"/>
                  </a:cubicBezTo>
                  <a:cubicBezTo>
                    <a:pt x="622556" y="747990"/>
                    <a:pt x="614174" y="741037"/>
                    <a:pt x="605983" y="733608"/>
                  </a:cubicBezTo>
                  <a:cubicBezTo>
                    <a:pt x="582742" y="712653"/>
                    <a:pt x="559691" y="690459"/>
                    <a:pt x="536546" y="668457"/>
                  </a:cubicBezTo>
                  <a:lnTo>
                    <a:pt x="521972" y="654741"/>
                  </a:lnTo>
                  <a:cubicBezTo>
                    <a:pt x="528259" y="645216"/>
                    <a:pt x="551595" y="607116"/>
                    <a:pt x="554834" y="586446"/>
                  </a:cubicBezTo>
                  <a:cubicBezTo>
                    <a:pt x="558072" y="565777"/>
                    <a:pt x="556262" y="538059"/>
                    <a:pt x="540641" y="522057"/>
                  </a:cubicBezTo>
                  <a:cubicBezTo>
                    <a:pt x="526755" y="506670"/>
                    <a:pt x="503025" y="505454"/>
                    <a:pt x="487638" y="519340"/>
                  </a:cubicBezTo>
                  <a:cubicBezTo>
                    <a:pt x="486686" y="520199"/>
                    <a:pt x="485779" y="521106"/>
                    <a:pt x="484920" y="522057"/>
                  </a:cubicBezTo>
                  <a:cubicBezTo>
                    <a:pt x="464632" y="546346"/>
                    <a:pt x="479586" y="601401"/>
                    <a:pt x="494445" y="625308"/>
                  </a:cubicBezTo>
                  <a:cubicBezTo>
                    <a:pt x="495017" y="626166"/>
                    <a:pt x="499493" y="631785"/>
                    <a:pt x="504446" y="638072"/>
                  </a:cubicBezTo>
                  <a:cubicBezTo>
                    <a:pt x="491778" y="626261"/>
                    <a:pt x="478824" y="614640"/>
                    <a:pt x="465775" y="603496"/>
                  </a:cubicBezTo>
                  <a:cubicBezTo>
                    <a:pt x="443354" y="584290"/>
                    <a:pt x="419680" y="566598"/>
                    <a:pt x="394909" y="550537"/>
                  </a:cubicBezTo>
                  <a:cubicBezTo>
                    <a:pt x="397195" y="547108"/>
                    <a:pt x="425389" y="503865"/>
                    <a:pt x="428913" y="480338"/>
                  </a:cubicBezTo>
                  <a:cubicBezTo>
                    <a:pt x="432152" y="459383"/>
                    <a:pt x="430342" y="431951"/>
                    <a:pt x="414816" y="415949"/>
                  </a:cubicBezTo>
                  <a:cubicBezTo>
                    <a:pt x="400491" y="400536"/>
                    <a:pt x="376384" y="399653"/>
                    <a:pt x="360971" y="413978"/>
                  </a:cubicBezTo>
                  <a:cubicBezTo>
                    <a:pt x="360290" y="414611"/>
                    <a:pt x="359632" y="415268"/>
                    <a:pt x="359000" y="415949"/>
                  </a:cubicBezTo>
                  <a:cubicBezTo>
                    <a:pt x="338711" y="440238"/>
                    <a:pt x="353761" y="495292"/>
                    <a:pt x="368525" y="519200"/>
                  </a:cubicBezTo>
                  <a:cubicBezTo>
                    <a:pt x="369572" y="520914"/>
                    <a:pt x="385765" y="541107"/>
                    <a:pt x="391861" y="547775"/>
                  </a:cubicBezTo>
                  <a:lnTo>
                    <a:pt x="391004" y="547203"/>
                  </a:lnTo>
                  <a:cubicBezTo>
                    <a:pt x="366287" y="532046"/>
                    <a:pt x="340277" y="519105"/>
                    <a:pt x="313280" y="508532"/>
                  </a:cubicBezTo>
                  <a:cubicBezTo>
                    <a:pt x="289201" y="498975"/>
                    <a:pt x="264584" y="490834"/>
                    <a:pt x="239556" y="484148"/>
                  </a:cubicBezTo>
                  <a:cubicBezTo>
                    <a:pt x="216410" y="477671"/>
                    <a:pt x="194789" y="473194"/>
                    <a:pt x="175643" y="469384"/>
                  </a:cubicBezTo>
                  <a:cubicBezTo>
                    <a:pt x="165356" y="467384"/>
                    <a:pt x="155831" y="465765"/>
                    <a:pt x="147068" y="464336"/>
                  </a:cubicBezTo>
                  <a:lnTo>
                    <a:pt x="147640" y="464336"/>
                  </a:lnTo>
                  <a:cubicBezTo>
                    <a:pt x="147640" y="464336"/>
                    <a:pt x="115826" y="443000"/>
                    <a:pt x="113636" y="441952"/>
                  </a:cubicBezTo>
                  <a:cubicBezTo>
                    <a:pt x="88299" y="429379"/>
                    <a:pt x="32006" y="419949"/>
                    <a:pt x="9908" y="442619"/>
                  </a:cubicBezTo>
                  <a:cubicBezTo>
                    <a:pt x="-4123" y="457873"/>
                    <a:pt x="-3132" y="481614"/>
                    <a:pt x="12122" y="495646"/>
                  </a:cubicBezTo>
                  <a:cubicBezTo>
                    <a:pt x="13086" y="496533"/>
                    <a:pt x="14096" y="497368"/>
                    <a:pt x="15147" y="498150"/>
                  </a:cubicBezTo>
                  <a:cubicBezTo>
                    <a:pt x="32673" y="512056"/>
                    <a:pt x="60105" y="511008"/>
                    <a:pt x="80584" y="505770"/>
                  </a:cubicBezTo>
                  <a:cubicBezTo>
                    <a:pt x="101063" y="500531"/>
                    <a:pt x="136877" y="472813"/>
                    <a:pt x="145640" y="465955"/>
                  </a:cubicBezTo>
                  <a:cubicBezTo>
                    <a:pt x="155165" y="467574"/>
                    <a:pt x="164690" y="469479"/>
                    <a:pt x="175453" y="471765"/>
                  </a:cubicBezTo>
                  <a:cubicBezTo>
                    <a:pt x="194503" y="475956"/>
                    <a:pt x="215839" y="481290"/>
                    <a:pt x="238794" y="487863"/>
                  </a:cubicBezTo>
                  <a:cubicBezTo>
                    <a:pt x="244890" y="489672"/>
                    <a:pt x="251367" y="491958"/>
                    <a:pt x="257844" y="493959"/>
                  </a:cubicBezTo>
                  <a:cubicBezTo>
                    <a:pt x="246414" y="492720"/>
                    <a:pt x="230793" y="491292"/>
                    <a:pt x="229269" y="491292"/>
                  </a:cubicBezTo>
                  <a:cubicBezTo>
                    <a:pt x="200694" y="491292"/>
                    <a:pt x="146687" y="509389"/>
                    <a:pt x="137543" y="539679"/>
                  </a:cubicBezTo>
                  <a:cubicBezTo>
                    <a:pt x="132077" y="559616"/>
                    <a:pt x="143808" y="580211"/>
                    <a:pt x="163745" y="585678"/>
                  </a:cubicBezTo>
                  <a:cubicBezTo>
                    <a:pt x="165059" y="586038"/>
                    <a:pt x="166392" y="586327"/>
                    <a:pt x="167738" y="586542"/>
                  </a:cubicBezTo>
                  <a:cubicBezTo>
                    <a:pt x="189645" y="590828"/>
                    <a:pt x="213648" y="577017"/>
                    <a:pt x="229364" y="563110"/>
                  </a:cubicBezTo>
                  <a:cubicBezTo>
                    <a:pt x="245081" y="549204"/>
                    <a:pt x="264797" y="506722"/>
                    <a:pt x="268893" y="497483"/>
                  </a:cubicBezTo>
                  <a:cubicBezTo>
                    <a:pt x="282800" y="502245"/>
                    <a:pt x="297468" y="507008"/>
                    <a:pt x="311565" y="513675"/>
                  </a:cubicBezTo>
                  <a:cubicBezTo>
                    <a:pt x="338087" y="524680"/>
                    <a:pt x="363586" y="538003"/>
                    <a:pt x="387765" y="553490"/>
                  </a:cubicBezTo>
                  <a:cubicBezTo>
                    <a:pt x="389099" y="554442"/>
                    <a:pt x="390432" y="555585"/>
                    <a:pt x="391861" y="556443"/>
                  </a:cubicBezTo>
                  <a:cubicBezTo>
                    <a:pt x="386336" y="554919"/>
                    <a:pt x="355380" y="548442"/>
                    <a:pt x="353189" y="548251"/>
                  </a:cubicBezTo>
                  <a:cubicBezTo>
                    <a:pt x="324614" y="545584"/>
                    <a:pt x="269084" y="557109"/>
                    <a:pt x="256701" y="586351"/>
                  </a:cubicBezTo>
                  <a:cubicBezTo>
                    <a:pt x="249104" y="605635"/>
                    <a:pt x="258579" y="627426"/>
                    <a:pt x="277863" y="635023"/>
                  </a:cubicBezTo>
                  <a:cubicBezTo>
                    <a:pt x="279074" y="635500"/>
                    <a:pt x="280308" y="635914"/>
                    <a:pt x="281561" y="636262"/>
                  </a:cubicBezTo>
                  <a:cubicBezTo>
                    <a:pt x="302897" y="642930"/>
                    <a:pt x="328234" y="631976"/>
                    <a:pt x="345379" y="619784"/>
                  </a:cubicBezTo>
                  <a:cubicBezTo>
                    <a:pt x="365191" y="605592"/>
                    <a:pt x="391766" y="559014"/>
                    <a:pt x="393004" y="557300"/>
                  </a:cubicBezTo>
                  <a:cubicBezTo>
                    <a:pt x="416534" y="573421"/>
                    <a:pt x="438996" y="591047"/>
                    <a:pt x="460250" y="610068"/>
                  </a:cubicBezTo>
                  <a:cubicBezTo>
                    <a:pt x="476157" y="624070"/>
                    <a:pt x="491588" y="638643"/>
                    <a:pt x="506923" y="653979"/>
                  </a:cubicBezTo>
                  <a:cubicBezTo>
                    <a:pt x="499684" y="652074"/>
                    <a:pt x="470918" y="646073"/>
                    <a:pt x="468823" y="645882"/>
                  </a:cubicBezTo>
                  <a:cubicBezTo>
                    <a:pt x="440248" y="643311"/>
                    <a:pt x="384812" y="654836"/>
                    <a:pt x="372335" y="683982"/>
                  </a:cubicBezTo>
                  <a:cubicBezTo>
                    <a:pt x="364738" y="703266"/>
                    <a:pt x="374212" y="725058"/>
                    <a:pt x="393496" y="732654"/>
                  </a:cubicBezTo>
                  <a:cubicBezTo>
                    <a:pt x="394707" y="733131"/>
                    <a:pt x="395941" y="733545"/>
                    <a:pt x="397195" y="733893"/>
                  </a:cubicBezTo>
                  <a:cubicBezTo>
                    <a:pt x="418531" y="740561"/>
                    <a:pt x="443867" y="729702"/>
                    <a:pt x="461012" y="717415"/>
                  </a:cubicBezTo>
                  <a:cubicBezTo>
                    <a:pt x="480062" y="703604"/>
                    <a:pt x="506066" y="659027"/>
                    <a:pt x="508637" y="655312"/>
                  </a:cubicBezTo>
                  <a:lnTo>
                    <a:pt x="529592" y="675791"/>
                  </a:lnTo>
                  <a:cubicBezTo>
                    <a:pt x="552262" y="698365"/>
                    <a:pt x="574836" y="721035"/>
                    <a:pt x="597791" y="742466"/>
                  </a:cubicBezTo>
                  <a:cubicBezTo>
                    <a:pt x="605792" y="749991"/>
                    <a:pt x="613889" y="757134"/>
                    <a:pt x="621985" y="764278"/>
                  </a:cubicBezTo>
                  <a:cubicBezTo>
                    <a:pt x="611126" y="761802"/>
                    <a:pt x="591124" y="757611"/>
                    <a:pt x="589314" y="757515"/>
                  </a:cubicBezTo>
                  <a:cubicBezTo>
                    <a:pt x="561215" y="754848"/>
                    <a:pt x="505304" y="766374"/>
                    <a:pt x="492826" y="795615"/>
                  </a:cubicBezTo>
                  <a:cubicBezTo>
                    <a:pt x="485242" y="814905"/>
                    <a:pt x="494732" y="836689"/>
                    <a:pt x="514021" y="844273"/>
                  </a:cubicBezTo>
                  <a:cubicBezTo>
                    <a:pt x="515251" y="844757"/>
                    <a:pt x="516507" y="845175"/>
                    <a:pt x="517781" y="845526"/>
                  </a:cubicBezTo>
                  <a:cubicBezTo>
                    <a:pt x="539117" y="852099"/>
                    <a:pt x="564359" y="841240"/>
                    <a:pt x="581504" y="829048"/>
                  </a:cubicBezTo>
                  <a:cubicBezTo>
                    <a:pt x="598649" y="816856"/>
                    <a:pt x="621223" y="779709"/>
                    <a:pt x="627414" y="769231"/>
                  </a:cubicBezTo>
                  <a:cubicBezTo>
                    <a:pt x="640940" y="781042"/>
                    <a:pt x="654656" y="792472"/>
                    <a:pt x="668753" y="803045"/>
                  </a:cubicBezTo>
                  <a:cubicBezTo>
                    <a:pt x="674944" y="807522"/>
                    <a:pt x="680945" y="812570"/>
                    <a:pt x="687041" y="816380"/>
                  </a:cubicBezTo>
                  <a:lnTo>
                    <a:pt x="705233" y="828477"/>
                  </a:lnTo>
                  <a:cubicBezTo>
                    <a:pt x="717902" y="836382"/>
                    <a:pt x="729713" y="843717"/>
                    <a:pt x="741714" y="850765"/>
                  </a:cubicBezTo>
                  <a:lnTo>
                    <a:pt x="759431" y="860957"/>
                  </a:lnTo>
                  <a:cubicBezTo>
                    <a:pt x="748763" y="856766"/>
                    <a:pt x="731713" y="850479"/>
                    <a:pt x="730094" y="850098"/>
                  </a:cubicBezTo>
                  <a:cubicBezTo>
                    <a:pt x="702662" y="843240"/>
                    <a:pt x="645702" y="846098"/>
                    <a:pt x="628938" y="873054"/>
                  </a:cubicBezTo>
                  <a:cubicBezTo>
                    <a:pt x="618536" y="890980"/>
                    <a:pt x="624635" y="913946"/>
                    <a:pt x="642562" y="924348"/>
                  </a:cubicBezTo>
                  <a:cubicBezTo>
                    <a:pt x="643673" y="924993"/>
                    <a:pt x="644817" y="925580"/>
                    <a:pt x="645988" y="926108"/>
                  </a:cubicBezTo>
                  <a:cubicBezTo>
                    <a:pt x="666086" y="935633"/>
                    <a:pt x="692756" y="928965"/>
                    <a:pt x="711520" y="919440"/>
                  </a:cubicBezTo>
                  <a:cubicBezTo>
                    <a:pt x="732284" y="908963"/>
                    <a:pt x="763526" y="870291"/>
                    <a:pt x="767336" y="865529"/>
                  </a:cubicBezTo>
                  <a:cubicBezTo>
                    <a:pt x="781910" y="873816"/>
                    <a:pt x="795911" y="881721"/>
                    <a:pt x="809532" y="888865"/>
                  </a:cubicBezTo>
                  <a:cubicBezTo>
                    <a:pt x="845441" y="907915"/>
                    <a:pt x="876207" y="923441"/>
                    <a:pt x="900972" y="934776"/>
                  </a:cubicBezTo>
                  <a:cubicBezTo>
                    <a:pt x="979935" y="1003070"/>
                    <a:pt x="1091472" y="1010976"/>
                    <a:pt x="1091472" y="1010976"/>
                  </a:cubicBezTo>
                  <a:cubicBezTo>
                    <a:pt x="1091472" y="1010976"/>
                    <a:pt x="1097378" y="877626"/>
                    <a:pt x="1018987" y="790377"/>
                  </a:cubicBezTo>
                  <a:cubicBezTo>
                    <a:pt x="991136" y="761237"/>
                    <a:pt x="957175" y="738629"/>
                    <a:pt x="919546" y="724178"/>
                  </a:cubicBezTo>
                  <a:close/>
                  <a:moveTo>
                    <a:pt x="778576" y="853908"/>
                  </a:moveTo>
                  <a:cubicBezTo>
                    <a:pt x="781052" y="848384"/>
                    <a:pt x="799912" y="806283"/>
                    <a:pt x="801245" y="782280"/>
                  </a:cubicBezTo>
                  <a:cubicBezTo>
                    <a:pt x="805627" y="781518"/>
                    <a:pt x="810104" y="780566"/>
                    <a:pt x="814390" y="779613"/>
                  </a:cubicBezTo>
                  <a:cubicBezTo>
                    <a:pt x="822385" y="821645"/>
                    <a:pt x="839060" y="861547"/>
                    <a:pt x="863348" y="896771"/>
                  </a:cubicBezTo>
                  <a:cubicBezTo>
                    <a:pt x="848966" y="889913"/>
                    <a:pt x="833440" y="882388"/>
                    <a:pt x="816962" y="874006"/>
                  </a:cubicBezTo>
                  <a:cubicBezTo>
                    <a:pt x="804674" y="867720"/>
                    <a:pt x="791816" y="860957"/>
                    <a:pt x="778576" y="853908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B9253CC-AE1B-8882-8497-CC2B177F7F1C}"/>
                </a:ext>
              </a:extLst>
            </p:cNvPr>
            <p:cNvSpPr/>
            <p:nvPr/>
          </p:nvSpPr>
          <p:spPr>
            <a:xfrm>
              <a:off x="9461499" y="1636204"/>
              <a:ext cx="295275" cy="306895"/>
            </a:xfrm>
            <a:custGeom>
              <a:avLst/>
              <a:gdLst>
                <a:gd name="connsiteX0" fmla="*/ 295275 w 295275"/>
                <a:gd name="connsiteY0" fmla="*/ 0 h 306895"/>
                <a:gd name="connsiteX1" fmla="*/ 80677 w 295275"/>
                <a:gd name="connsiteY1" fmla="*/ 88773 h 306895"/>
                <a:gd name="connsiteX2" fmla="*/ 0 w 295275"/>
                <a:gd name="connsiteY2" fmla="*/ 306896 h 306895"/>
                <a:gd name="connsiteX3" fmla="*/ 214598 w 295275"/>
                <a:gd name="connsiteY3" fmla="*/ 218122 h 306895"/>
                <a:gd name="connsiteX4" fmla="*/ 295275 w 295275"/>
                <a:gd name="connsiteY4" fmla="*/ 0 h 30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306895">
                  <a:moveTo>
                    <a:pt x="295275" y="0"/>
                  </a:moveTo>
                  <a:cubicBezTo>
                    <a:pt x="295275" y="0"/>
                    <a:pt x="161925" y="4096"/>
                    <a:pt x="80677" y="88773"/>
                  </a:cubicBezTo>
                  <a:cubicBezTo>
                    <a:pt x="-571" y="173450"/>
                    <a:pt x="0" y="306896"/>
                    <a:pt x="0" y="306896"/>
                  </a:cubicBezTo>
                  <a:cubicBezTo>
                    <a:pt x="0" y="306896"/>
                    <a:pt x="133350" y="302800"/>
                    <a:pt x="214598" y="218122"/>
                  </a:cubicBezTo>
                  <a:cubicBezTo>
                    <a:pt x="295847" y="133445"/>
                    <a:pt x="295275" y="0"/>
                    <a:pt x="295275" y="0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5" name="图形 23">
              <a:extLst>
                <a:ext uri="{FF2B5EF4-FFF2-40B4-BE49-F238E27FC236}">
                  <a16:creationId xmlns:a16="http://schemas.microsoft.com/office/drawing/2014/main" id="{81D651BA-5B95-BB1B-3789-2C8ED05BE070}"/>
                </a:ext>
              </a:extLst>
            </p:cNvPr>
            <p:cNvGrpSpPr/>
            <p:nvPr/>
          </p:nvGrpSpPr>
          <p:grpSpPr>
            <a:xfrm>
              <a:off x="8254870" y="937553"/>
              <a:ext cx="1501904" cy="1010975"/>
              <a:chOff x="8254870" y="937553"/>
              <a:chExt cx="1501904" cy="1010975"/>
            </a:xfrm>
            <a:solidFill>
              <a:srgbClr val="FFFFFF"/>
            </a:solidFill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3427D6A-CAF8-8773-BD89-CF60A8DF347C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6F4709C-F685-E011-C80B-FED2A15776A4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260E2F57-5102-4C1E-DDE1-8D7D8B5C7D7C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1EB99E06-8F3C-2D82-0B72-094EC38C4415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B0CCDE4-6AF8-C8C7-76EF-662D042A9C20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006D499-4CDE-F254-C649-5D4905C825AC}"/>
                </a:ext>
              </a:extLst>
            </p:cNvPr>
            <p:cNvSpPr/>
            <p:nvPr/>
          </p:nvSpPr>
          <p:spPr>
            <a:xfrm>
              <a:off x="9268237" y="1172718"/>
              <a:ext cx="271272" cy="733806"/>
            </a:xfrm>
            <a:custGeom>
              <a:avLst/>
              <a:gdLst>
                <a:gd name="connsiteX0" fmla="*/ 140589 w 271272"/>
                <a:gd name="connsiteY0" fmla="*/ 549307 h 733806"/>
                <a:gd name="connsiteX1" fmla="*/ 271272 w 271272"/>
                <a:gd name="connsiteY1" fmla="*/ 431768 h 733806"/>
                <a:gd name="connsiteX2" fmla="*/ 265747 w 271272"/>
                <a:gd name="connsiteY2" fmla="*/ 425482 h 733806"/>
                <a:gd name="connsiteX3" fmla="*/ 140494 w 271272"/>
                <a:gd name="connsiteY3" fmla="*/ 538067 h 733806"/>
                <a:gd name="connsiteX4" fmla="*/ 139827 w 271272"/>
                <a:gd name="connsiteY4" fmla="*/ 384048 h 733806"/>
                <a:gd name="connsiteX5" fmla="*/ 140494 w 271272"/>
                <a:gd name="connsiteY5" fmla="*/ 384524 h 733806"/>
                <a:gd name="connsiteX6" fmla="*/ 251079 w 271272"/>
                <a:gd name="connsiteY6" fmla="*/ 222790 h 733806"/>
                <a:gd name="connsiteX7" fmla="*/ 244221 w 271272"/>
                <a:gd name="connsiteY7" fmla="*/ 218027 h 733806"/>
                <a:gd name="connsiteX8" fmla="*/ 139732 w 271272"/>
                <a:gd name="connsiteY8" fmla="*/ 370713 h 733806"/>
                <a:gd name="connsiteX9" fmla="*/ 138208 w 271272"/>
                <a:gd name="connsiteY9" fmla="*/ 0 h 733806"/>
                <a:gd name="connsiteX10" fmla="*/ 129826 w 271272"/>
                <a:gd name="connsiteY10" fmla="*/ 95 h 733806"/>
                <a:gd name="connsiteX11" fmla="*/ 130874 w 271272"/>
                <a:gd name="connsiteY11" fmla="*/ 251650 h 733806"/>
                <a:gd name="connsiteX12" fmla="*/ 47625 w 271272"/>
                <a:gd name="connsiteY12" fmla="*/ 179642 h 733806"/>
                <a:gd name="connsiteX13" fmla="*/ 42196 w 271272"/>
                <a:gd name="connsiteY13" fmla="*/ 185928 h 733806"/>
                <a:gd name="connsiteX14" fmla="*/ 130969 w 271272"/>
                <a:gd name="connsiteY14" fmla="*/ 262795 h 733806"/>
                <a:gd name="connsiteX15" fmla="*/ 131731 w 271272"/>
                <a:gd name="connsiteY15" fmla="*/ 442627 h 733806"/>
                <a:gd name="connsiteX16" fmla="*/ 5525 w 271272"/>
                <a:gd name="connsiteY16" fmla="*/ 331089 h 733806"/>
                <a:gd name="connsiteX17" fmla="*/ 0 w 271272"/>
                <a:gd name="connsiteY17" fmla="*/ 337280 h 733806"/>
                <a:gd name="connsiteX18" fmla="*/ 131731 w 271272"/>
                <a:gd name="connsiteY18" fmla="*/ 453866 h 733806"/>
                <a:gd name="connsiteX19" fmla="*/ 132493 w 271272"/>
                <a:gd name="connsiteY19" fmla="*/ 617696 h 733806"/>
                <a:gd name="connsiteX20" fmla="*/ 37624 w 271272"/>
                <a:gd name="connsiteY20" fmla="*/ 543306 h 733806"/>
                <a:gd name="connsiteX21" fmla="*/ 32480 w 271272"/>
                <a:gd name="connsiteY21" fmla="*/ 549878 h 733806"/>
                <a:gd name="connsiteX22" fmla="*/ 132493 w 271272"/>
                <a:gd name="connsiteY22" fmla="*/ 628364 h 733806"/>
                <a:gd name="connsiteX23" fmla="*/ 132969 w 271272"/>
                <a:gd name="connsiteY23" fmla="*/ 733806 h 733806"/>
                <a:gd name="connsiteX24" fmla="*/ 141351 w 271272"/>
                <a:gd name="connsiteY24" fmla="*/ 733806 h 733806"/>
                <a:gd name="connsiteX25" fmla="*/ 140494 w 271272"/>
                <a:gd name="connsiteY25" fmla="*/ 549211 h 733806"/>
                <a:gd name="connsiteX26" fmla="*/ 140589 w 271272"/>
                <a:gd name="connsiteY26" fmla="*/ 549307 h 73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1272" h="733806">
                  <a:moveTo>
                    <a:pt x="140589" y="549307"/>
                  </a:moveTo>
                  <a:lnTo>
                    <a:pt x="271272" y="431768"/>
                  </a:lnTo>
                  <a:lnTo>
                    <a:pt x="265747" y="425482"/>
                  </a:lnTo>
                  <a:lnTo>
                    <a:pt x="140494" y="538067"/>
                  </a:lnTo>
                  <a:lnTo>
                    <a:pt x="139827" y="384048"/>
                  </a:lnTo>
                  <a:lnTo>
                    <a:pt x="140494" y="384524"/>
                  </a:lnTo>
                  <a:lnTo>
                    <a:pt x="251079" y="222790"/>
                  </a:lnTo>
                  <a:lnTo>
                    <a:pt x="244221" y="218027"/>
                  </a:lnTo>
                  <a:lnTo>
                    <a:pt x="139732" y="370713"/>
                  </a:lnTo>
                  <a:lnTo>
                    <a:pt x="138208" y="0"/>
                  </a:lnTo>
                  <a:lnTo>
                    <a:pt x="129826" y="95"/>
                  </a:lnTo>
                  <a:lnTo>
                    <a:pt x="130874" y="251650"/>
                  </a:lnTo>
                  <a:lnTo>
                    <a:pt x="47625" y="179642"/>
                  </a:lnTo>
                  <a:lnTo>
                    <a:pt x="42196" y="185928"/>
                  </a:lnTo>
                  <a:lnTo>
                    <a:pt x="130969" y="262795"/>
                  </a:lnTo>
                  <a:lnTo>
                    <a:pt x="131731" y="442627"/>
                  </a:lnTo>
                  <a:lnTo>
                    <a:pt x="5525" y="331089"/>
                  </a:lnTo>
                  <a:lnTo>
                    <a:pt x="0" y="337280"/>
                  </a:lnTo>
                  <a:lnTo>
                    <a:pt x="131731" y="453866"/>
                  </a:lnTo>
                  <a:lnTo>
                    <a:pt x="132493" y="617696"/>
                  </a:lnTo>
                  <a:lnTo>
                    <a:pt x="37624" y="543306"/>
                  </a:lnTo>
                  <a:lnTo>
                    <a:pt x="32480" y="549878"/>
                  </a:lnTo>
                  <a:lnTo>
                    <a:pt x="132493" y="628364"/>
                  </a:lnTo>
                  <a:lnTo>
                    <a:pt x="132969" y="733806"/>
                  </a:lnTo>
                  <a:lnTo>
                    <a:pt x="141351" y="733806"/>
                  </a:lnTo>
                  <a:lnTo>
                    <a:pt x="140494" y="549211"/>
                  </a:lnTo>
                  <a:lnTo>
                    <a:pt x="140589" y="54930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B7DE68BF-6CD7-58E1-8199-4BA345D222CB}"/>
                </a:ext>
              </a:extLst>
            </p:cNvPr>
            <p:cNvSpPr/>
            <p:nvPr/>
          </p:nvSpPr>
          <p:spPr>
            <a:xfrm>
              <a:off x="9057830" y="1629917"/>
              <a:ext cx="289941" cy="322707"/>
            </a:xfrm>
            <a:custGeom>
              <a:avLst/>
              <a:gdLst>
                <a:gd name="connsiteX0" fmla="*/ 230505 w 289941"/>
                <a:gd name="connsiteY0" fmla="*/ 137446 h 322707"/>
                <a:gd name="connsiteX1" fmla="*/ 222218 w 289941"/>
                <a:gd name="connsiteY1" fmla="*/ 136493 h 322707"/>
                <a:gd name="connsiteX2" fmla="*/ 211646 w 289941"/>
                <a:gd name="connsiteY2" fmla="*/ 229553 h 322707"/>
                <a:gd name="connsiteX3" fmla="*/ 155543 w 289941"/>
                <a:gd name="connsiteY3" fmla="*/ 166878 h 322707"/>
                <a:gd name="connsiteX4" fmla="*/ 155639 w 289941"/>
                <a:gd name="connsiteY4" fmla="*/ 166878 h 322707"/>
                <a:gd name="connsiteX5" fmla="*/ 141351 w 289941"/>
                <a:gd name="connsiteY5" fmla="*/ 54197 h 322707"/>
                <a:gd name="connsiteX6" fmla="*/ 133064 w 289941"/>
                <a:gd name="connsiteY6" fmla="*/ 55245 h 322707"/>
                <a:gd name="connsiteX7" fmla="*/ 145828 w 289941"/>
                <a:gd name="connsiteY7" fmla="*/ 156020 h 322707"/>
                <a:gd name="connsiteX8" fmla="*/ 6287 w 289941"/>
                <a:gd name="connsiteY8" fmla="*/ 0 h 322707"/>
                <a:gd name="connsiteX9" fmla="*/ 0 w 289941"/>
                <a:gd name="connsiteY9" fmla="*/ 5620 h 322707"/>
                <a:gd name="connsiteX10" fmla="*/ 94679 w 289941"/>
                <a:gd name="connsiteY10" fmla="*/ 111443 h 322707"/>
                <a:gd name="connsiteX11" fmla="*/ 34766 w 289941"/>
                <a:gd name="connsiteY11" fmla="*/ 112204 h 322707"/>
                <a:gd name="connsiteX12" fmla="*/ 34862 w 289941"/>
                <a:gd name="connsiteY12" fmla="*/ 120587 h 322707"/>
                <a:gd name="connsiteX13" fmla="*/ 102108 w 289941"/>
                <a:gd name="connsiteY13" fmla="*/ 119729 h 322707"/>
                <a:gd name="connsiteX14" fmla="*/ 168497 w 289941"/>
                <a:gd name="connsiteY14" fmla="*/ 193929 h 322707"/>
                <a:gd name="connsiteX15" fmla="*/ 74771 w 289941"/>
                <a:gd name="connsiteY15" fmla="*/ 194024 h 322707"/>
                <a:gd name="connsiteX16" fmla="*/ 74771 w 289941"/>
                <a:gd name="connsiteY16" fmla="*/ 202406 h 322707"/>
                <a:gd name="connsiteX17" fmla="*/ 176022 w 289941"/>
                <a:gd name="connsiteY17" fmla="*/ 202311 h 322707"/>
                <a:gd name="connsiteX18" fmla="*/ 236315 w 289941"/>
                <a:gd name="connsiteY18" fmla="*/ 269748 h 322707"/>
                <a:gd name="connsiteX19" fmla="*/ 170212 w 289941"/>
                <a:gd name="connsiteY19" fmla="*/ 273749 h 322707"/>
                <a:gd name="connsiteX20" fmla="*/ 170783 w 289941"/>
                <a:gd name="connsiteY20" fmla="*/ 282131 h 322707"/>
                <a:gd name="connsiteX21" fmla="*/ 243459 w 289941"/>
                <a:gd name="connsiteY21" fmla="*/ 277749 h 322707"/>
                <a:gd name="connsiteX22" fmla="*/ 283655 w 289941"/>
                <a:gd name="connsiteY22" fmla="*/ 322707 h 322707"/>
                <a:gd name="connsiteX23" fmla="*/ 289941 w 289941"/>
                <a:gd name="connsiteY23" fmla="*/ 317087 h 322707"/>
                <a:gd name="connsiteX24" fmla="*/ 219170 w 289941"/>
                <a:gd name="connsiteY24" fmla="*/ 237935 h 322707"/>
                <a:gd name="connsiteX25" fmla="*/ 230505 w 289941"/>
                <a:gd name="connsiteY25" fmla="*/ 137446 h 32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9941" h="322707">
                  <a:moveTo>
                    <a:pt x="230505" y="137446"/>
                  </a:moveTo>
                  <a:lnTo>
                    <a:pt x="222218" y="136493"/>
                  </a:lnTo>
                  <a:lnTo>
                    <a:pt x="211646" y="229553"/>
                  </a:lnTo>
                  <a:lnTo>
                    <a:pt x="155543" y="166878"/>
                  </a:lnTo>
                  <a:lnTo>
                    <a:pt x="155639" y="166878"/>
                  </a:lnTo>
                  <a:lnTo>
                    <a:pt x="141351" y="54197"/>
                  </a:lnTo>
                  <a:lnTo>
                    <a:pt x="133064" y="55245"/>
                  </a:lnTo>
                  <a:lnTo>
                    <a:pt x="145828" y="156020"/>
                  </a:lnTo>
                  <a:lnTo>
                    <a:pt x="6287" y="0"/>
                  </a:lnTo>
                  <a:lnTo>
                    <a:pt x="0" y="5620"/>
                  </a:lnTo>
                  <a:lnTo>
                    <a:pt x="94679" y="111443"/>
                  </a:lnTo>
                  <a:lnTo>
                    <a:pt x="34766" y="112204"/>
                  </a:lnTo>
                  <a:lnTo>
                    <a:pt x="34862" y="120587"/>
                  </a:lnTo>
                  <a:lnTo>
                    <a:pt x="102108" y="119729"/>
                  </a:lnTo>
                  <a:lnTo>
                    <a:pt x="168497" y="193929"/>
                  </a:lnTo>
                  <a:lnTo>
                    <a:pt x="74771" y="194024"/>
                  </a:lnTo>
                  <a:lnTo>
                    <a:pt x="74771" y="202406"/>
                  </a:lnTo>
                  <a:lnTo>
                    <a:pt x="176022" y="202311"/>
                  </a:lnTo>
                  <a:lnTo>
                    <a:pt x="236315" y="269748"/>
                  </a:lnTo>
                  <a:lnTo>
                    <a:pt x="170212" y="273749"/>
                  </a:lnTo>
                  <a:lnTo>
                    <a:pt x="170783" y="282131"/>
                  </a:lnTo>
                  <a:lnTo>
                    <a:pt x="243459" y="277749"/>
                  </a:lnTo>
                  <a:lnTo>
                    <a:pt x="283655" y="322707"/>
                  </a:lnTo>
                  <a:lnTo>
                    <a:pt x="289941" y="317087"/>
                  </a:lnTo>
                  <a:lnTo>
                    <a:pt x="219170" y="237935"/>
                  </a:lnTo>
                  <a:lnTo>
                    <a:pt x="230505" y="1374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57538F7-D715-9FFC-4F9B-903B4A9B673C}"/>
                </a:ext>
              </a:extLst>
            </p:cNvPr>
            <p:cNvSpPr/>
            <p:nvPr/>
          </p:nvSpPr>
          <p:spPr>
            <a:xfrm>
              <a:off x="9458356" y="1633346"/>
              <a:ext cx="301180" cy="312324"/>
            </a:xfrm>
            <a:custGeom>
              <a:avLst/>
              <a:gdLst>
                <a:gd name="connsiteX0" fmla="*/ 145923 w 301180"/>
                <a:gd name="connsiteY0" fmla="*/ 167164 h 312324"/>
                <a:gd name="connsiteX1" fmla="*/ 257175 w 301180"/>
                <a:gd name="connsiteY1" fmla="*/ 144590 h 312324"/>
                <a:gd name="connsiteX2" fmla="*/ 255556 w 301180"/>
                <a:gd name="connsiteY2" fmla="*/ 136398 h 312324"/>
                <a:gd name="connsiteX3" fmla="*/ 156019 w 301180"/>
                <a:gd name="connsiteY3" fmla="*/ 156591 h 312324"/>
                <a:gd name="connsiteX4" fmla="*/ 301180 w 301180"/>
                <a:gd name="connsiteY4" fmla="*/ 5810 h 312324"/>
                <a:gd name="connsiteX5" fmla="*/ 295084 w 301180"/>
                <a:gd name="connsiteY5" fmla="*/ 0 h 312324"/>
                <a:gd name="connsiteX6" fmla="*/ 196596 w 301180"/>
                <a:gd name="connsiteY6" fmla="*/ 102299 h 312324"/>
                <a:gd name="connsiteX7" fmla="*/ 191452 w 301180"/>
                <a:gd name="connsiteY7" fmla="*/ 42577 h 312324"/>
                <a:gd name="connsiteX8" fmla="*/ 183071 w 301180"/>
                <a:gd name="connsiteY8" fmla="*/ 43339 h 312324"/>
                <a:gd name="connsiteX9" fmla="*/ 188881 w 301180"/>
                <a:gd name="connsiteY9" fmla="*/ 110300 h 312324"/>
                <a:gd name="connsiteX10" fmla="*/ 119824 w 301180"/>
                <a:gd name="connsiteY10" fmla="*/ 182023 h 312324"/>
                <a:gd name="connsiteX11" fmla="*/ 112776 w 301180"/>
                <a:gd name="connsiteY11" fmla="*/ 88583 h 312324"/>
                <a:gd name="connsiteX12" fmla="*/ 104394 w 301180"/>
                <a:gd name="connsiteY12" fmla="*/ 89249 h 312324"/>
                <a:gd name="connsiteX13" fmla="*/ 112014 w 301180"/>
                <a:gd name="connsiteY13" fmla="*/ 190119 h 312324"/>
                <a:gd name="connsiteX14" fmla="*/ 49244 w 301180"/>
                <a:gd name="connsiteY14" fmla="*/ 255365 h 312324"/>
                <a:gd name="connsiteX15" fmla="*/ 40386 w 301180"/>
                <a:gd name="connsiteY15" fmla="*/ 189738 h 312324"/>
                <a:gd name="connsiteX16" fmla="*/ 32099 w 301180"/>
                <a:gd name="connsiteY16" fmla="*/ 190881 h 312324"/>
                <a:gd name="connsiteX17" fmla="*/ 41815 w 301180"/>
                <a:gd name="connsiteY17" fmla="*/ 263081 h 312324"/>
                <a:gd name="connsiteX18" fmla="*/ 0 w 301180"/>
                <a:gd name="connsiteY18" fmla="*/ 306515 h 312324"/>
                <a:gd name="connsiteX19" fmla="*/ 6096 w 301180"/>
                <a:gd name="connsiteY19" fmla="*/ 312325 h 312324"/>
                <a:gd name="connsiteX20" fmla="*/ 79724 w 301180"/>
                <a:gd name="connsiteY20" fmla="*/ 235839 h 312324"/>
                <a:gd name="connsiteX21" fmla="*/ 180784 w 301180"/>
                <a:gd name="connsiteY21" fmla="*/ 239744 h 312324"/>
                <a:gd name="connsiteX22" fmla="*/ 181165 w 301180"/>
                <a:gd name="connsiteY22" fmla="*/ 231362 h 312324"/>
                <a:gd name="connsiteX23" fmla="*/ 87534 w 301180"/>
                <a:gd name="connsiteY23" fmla="*/ 227743 h 312324"/>
                <a:gd name="connsiteX24" fmla="*/ 145923 w 301180"/>
                <a:gd name="connsiteY24" fmla="*/ 167069 h 312324"/>
                <a:gd name="connsiteX25" fmla="*/ 145923 w 301180"/>
                <a:gd name="connsiteY25" fmla="*/ 167164 h 31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1180" h="312324">
                  <a:moveTo>
                    <a:pt x="145923" y="167164"/>
                  </a:moveTo>
                  <a:lnTo>
                    <a:pt x="257175" y="144590"/>
                  </a:lnTo>
                  <a:lnTo>
                    <a:pt x="255556" y="136398"/>
                  </a:lnTo>
                  <a:lnTo>
                    <a:pt x="156019" y="156591"/>
                  </a:lnTo>
                  <a:lnTo>
                    <a:pt x="301180" y="5810"/>
                  </a:lnTo>
                  <a:lnTo>
                    <a:pt x="295084" y="0"/>
                  </a:lnTo>
                  <a:lnTo>
                    <a:pt x="196596" y="102299"/>
                  </a:lnTo>
                  <a:lnTo>
                    <a:pt x="191452" y="42577"/>
                  </a:lnTo>
                  <a:lnTo>
                    <a:pt x="183071" y="43339"/>
                  </a:lnTo>
                  <a:lnTo>
                    <a:pt x="188881" y="110300"/>
                  </a:lnTo>
                  <a:lnTo>
                    <a:pt x="119824" y="182023"/>
                  </a:lnTo>
                  <a:lnTo>
                    <a:pt x="112776" y="88583"/>
                  </a:lnTo>
                  <a:lnTo>
                    <a:pt x="104394" y="89249"/>
                  </a:lnTo>
                  <a:lnTo>
                    <a:pt x="112014" y="190119"/>
                  </a:lnTo>
                  <a:lnTo>
                    <a:pt x="49244" y="255365"/>
                  </a:lnTo>
                  <a:lnTo>
                    <a:pt x="40386" y="189738"/>
                  </a:lnTo>
                  <a:lnTo>
                    <a:pt x="32099" y="190881"/>
                  </a:lnTo>
                  <a:lnTo>
                    <a:pt x="41815" y="263081"/>
                  </a:lnTo>
                  <a:lnTo>
                    <a:pt x="0" y="306515"/>
                  </a:lnTo>
                  <a:lnTo>
                    <a:pt x="6096" y="312325"/>
                  </a:lnTo>
                  <a:lnTo>
                    <a:pt x="79724" y="235839"/>
                  </a:lnTo>
                  <a:lnTo>
                    <a:pt x="180784" y="239744"/>
                  </a:lnTo>
                  <a:lnTo>
                    <a:pt x="181165" y="231362"/>
                  </a:lnTo>
                  <a:lnTo>
                    <a:pt x="87534" y="227743"/>
                  </a:lnTo>
                  <a:lnTo>
                    <a:pt x="145923" y="167069"/>
                  </a:lnTo>
                  <a:lnTo>
                    <a:pt x="145923" y="1671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4" name="图形 23">
            <a:extLst>
              <a:ext uri="{FF2B5EF4-FFF2-40B4-BE49-F238E27FC236}">
                <a16:creationId xmlns:a16="http://schemas.microsoft.com/office/drawing/2014/main" id="{F70A8B45-855A-BFD6-6823-CC26E5FD7521}"/>
              </a:ext>
            </a:extLst>
          </p:cNvPr>
          <p:cNvGrpSpPr/>
          <p:nvPr/>
        </p:nvGrpSpPr>
        <p:grpSpPr>
          <a:xfrm>
            <a:off x="6910662" y="2962685"/>
            <a:ext cx="3598923" cy="2791159"/>
            <a:chOff x="7660004" y="1914348"/>
            <a:chExt cx="2435903" cy="1889174"/>
          </a:xfrm>
          <a:solidFill>
            <a:srgbClr val="263238"/>
          </a:solidFill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E72A6912-9E6C-57FE-AF59-628206F93F32}"/>
                </a:ext>
              </a:extLst>
            </p:cNvPr>
            <p:cNvSpPr/>
            <p:nvPr/>
          </p:nvSpPr>
          <p:spPr>
            <a:xfrm>
              <a:off x="8323935" y="2125538"/>
              <a:ext cx="1144694" cy="1439252"/>
            </a:xfrm>
            <a:custGeom>
              <a:avLst/>
              <a:gdLst>
                <a:gd name="connsiteX0" fmla="*/ 89 w 1144694"/>
                <a:gd name="connsiteY0" fmla="*/ 967133 h 1439252"/>
                <a:gd name="connsiteX1" fmla="*/ 97530 w 1144694"/>
                <a:gd name="connsiteY1" fmla="*/ 1019616 h 1439252"/>
                <a:gd name="connsiteX2" fmla="*/ 164205 w 1144694"/>
                <a:gd name="connsiteY2" fmla="*/ 981516 h 1439252"/>
                <a:gd name="connsiteX3" fmla="*/ 225165 w 1144694"/>
                <a:gd name="connsiteY3" fmla="*/ 1423762 h 1439252"/>
                <a:gd name="connsiteX4" fmla="*/ 427476 w 1144694"/>
                <a:gd name="connsiteY4" fmla="*/ 1333846 h 1439252"/>
                <a:gd name="connsiteX5" fmla="*/ 366801 w 1144694"/>
                <a:gd name="connsiteY5" fmla="*/ 866645 h 1439252"/>
                <a:gd name="connsiteX6" fmla="*/ 599783 w 1144694"/>
                <a:gd name="connsiteY6" fmla="*/ 734438 h 1439252"/>
                <a:gd name="connsiteX7" fmla="*/ 537489 w 1144694"/>
                <a:gd name="connsiteY7" fmla="*/ 713959 h 1439252"/>
                <a:gd name="connsiteX8" fmla="*/ 353085 w 1144694"/>
                <a:gd name="connsiteY8" fmla="*/ 781682 h 1439252"/>
                <a:gd name="connsiteX9" fmla="*/ 240119 w 1144694"/>
                <a:gd name="connsiteY9" fmla="*/ 120075 h 1439252"/>
                <a:gd name="connsiteX10" fmla="*/ 1071842 w 1144694"/>
                <a:gd name="connsiteY10" fmla="*/ 981707 h 1439252"/>
                <a:gd name="connsiteX11" fmla="*/ 1139279 w 1144694"/>
                <a:gd name="connsiteY11" fmla="*/ 906840 h 1439252"/>
                <a:gd name="connsiteX12" fmla="*/ 240119 w 1144694"/>
                <a:gd name="connsiteY12" fmla="*/ 250 h 1439252"/>
                <a:gd name="connsiteX13" fmla="*/ 60382 w 1144694"/>
                <a:gd name="connsiteY13" fmla="*/ 60163 h 1439252"/>
                <a:gd name="connsiteX14" fmla="*/ 151346 w 1144694"/>
                <a:gd name="connsiteY14" fmla="*/ 872074 h 1439252"/>
                <a:gd name="connsiteX15" fmla="*/ 89 w 1144694"/>
                <a:gd name="connsiteY15" fmla="*/ 967133 h 143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44694" h="1439252">
                  <a:moveTo>
                    <a:pt x="89" y="967133"/>
                  </a:moveTo>
                  <a:cubicBezTo>
                    <a:pt x="7614" y="1004567"/>
                    <a:pt x="97530" y="1019616"/>
                    <a:pt x="97530" y="1019616"/>
                  </a:cubicBezTo>
                  <a:lnTo>
                    <a:pt x="164205" y="981516"/>
                  </a:lnTo>
                  <a:cubicBezTo>
                    <a:pt x="192113" y="1215831"/>
                    <a:pt x="216878" y="1407093"/>
                    <a:pt x="225165" y="1423762"/>
                  </a:cubicBezTo>
                  <a:cubicBezTo>
                    <a:pt x="247644" y="1468720"/>
                    <a:pt x="412521" y="1408808"/>
                    <a:pt x="427476" y="1333846"/>
                  </a:cubicBezTo>
                  <a:cubicBezTo>
                    <a:pt x="433572" y="1303556"/>
                    <a:pt x="404044" y="1099245"/>
                    <a:pt x="366801" y="866645"/>
                  </a:cubicBezTo>
                  <a:lnTo>
                    <a:pt x="599783" y="734438"/>
                  </a:lnTo>
                  <a:cubicBezTo>
                    <a:pt x="599783" y="734438"/>
                    <a:pt x="609975" y="701005"/>
                    <a:pt x="537489" y="713959"/>
                  </a:cubicBezTo>
                  <a:cubicBezTo>
                    <a:pt x="512153" y="718531"/>
                    <a:pt x="438239" y="746058"/>
                    <a:pt x="353085" y="781682"/>
                  </a:cubicBezTo>
                  <a:cubicBezTo>
                    <a:pt x="300698" y="460689"/>
                    <a:pt x="240119" y="120075"/>
                    <a:pt x="240119" y="120075"/>
                  </a:cubicBezTo>
                  <a:cubicBezTo>
                    <a:pt x="240119" y="120075"/>
                    <a:pt x="1034313" y="981707"/>
                    <a:pt x="1071842" y="981707"/>
                  </a:cubicBezTo>
                  <a:cubicBezTo>
                    <a:pt x="1109370" y="981707"/>
                    <a:pt x="1161758" y="974277"/>
                    <a:pt x="1139279" y="906840"/>
                  </a:cubicBezTo>
                  <a:cubicBezTo>
                    <a:pt x="1116800" y="839403"/>
                    <a:pt x="240119" y="250"/>
                    <a:pt x="240119" y="250"/>
                  </a:cubicBezTo>
                  <a:cubicBezTo>
                    <a:pt x="240119" y="250"/>
                    <a:pt x="90291" y="-7274"/>
                    <a:pt x="60382" y="60163"/>
                  </a:cubicBezTo>
                  <a:cubicBezTo>
                    <a:pt x="60382" y="60163"/>
                    <a:pt x="107150" y="493741"/>
                    <a:pt x="151346" y="872074"/>
                  </a:cubicBezTo>
                  <a:cubicBezTo>
                    <a:pt x="63621" y="914841"/>
                    <a:pt x="-2769" y="952846"/>
                    <a:pt x="89" y="967133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BD5F6C2-39F3-6351-0E18-9A10EF903C0C}"/>
                </a:ext>
              </a:extLst>
            </p:cNvPr>
            <p:cNvSpPr/>
            <p:nvPr/>
          </p:nvSpPr>
          <p:spPr>
            <a:xfrm>
              <a:off x="7660004" y="1914348"/>
              <a:ext cx="2435903" cy="1889174"/>
            </a:xfrm>
            <a:custGeom>
              <a:avLst/>
              <a:gdLst>
                <a:gd name="connsiteX0" fmla="*/ 2435480 w 2435903"/>
                <a:gd name="connsiteY0" fmla="*/ 957439 h 1889174"/>
                <a:gd name="connsiteX1" fmla="*/ 2423955 w 2435903"/>
                <a:gd name="connsiteY1" fmla="*/ 841806 h 1889174"/>
                <a:gd name="connsiteX2" fmla="*/ 2351660 w 2435903"/>
                <a:gd name="connsiteY2" fmla="*/ 621874 h 1889174"/>
                <a:gd name="connsiteX3" fmla="*/ 2293653 w 2435903"/>
                <a:gd name="connsiteY3" fmla="*/ 522718 h 1889174"/>
                <a:gd name="connsiteX4" fmla="*/ 2224120 w 2435903"/>
                <a:gd name="connsiteY4" fmla="*/ 432612 h 1889174"/>
                <a:gd name="connsiteX5" fmla="*/ 2145158 w 2435903"/>
                <a:gd name="connsiteY5" fmla="*/ 352030 h 1889174"/>
                <a:gd name="connsiteX6" fmla="*/ 1966850 w 2435903"/>
                <a:gd name="connsiteY6" fmla="*/ 219252 h 1889174"/>
                <a:gd name="connsiteX7" fmla="*/ 1135889 w 2435903"/>
                <a:gd name="connsiteY7" fmla="*/ 177 h 1889174"/>
                <a:gd name="connsiteX8" fmla="*/ 921290 w 2435903"/>
                <a:gd name="connsiteY8" fmla="*/ 23227 h 1889174"/>
                <a:gd name="connsiteX9" fmla="*/ 714503 w 2435903"/>
                <a:gd name="connsiteY9" fmla="*/ 84378 h 1889174"/>
                <a:gd name="connsiteX10" fmla="*/ 528479 w 2435903"/>
                <a:gd name="connsiteY10" fmla="*/ 191153 h 1889174"/>
                <a:gd name="connsiteX11" fmla="*/ 374174 w 2435903"/>
                <a:gd name="connsiteY11" fmla="*/ 336314 h 1889174"/>
                <a:gd name="connsiteX12" fmla="*/ 374174 w 2435903"/>
                <a:gd name="connsiteY12" fmla="*/ 336314 h 1889174"/>
                <a:gd name="connsiteX13" fmla="*/ 374174 w 2435903"/>
                <a:gd name="connsiteY13" fmla="*/ 342791 h 1889174"/>
                <a:gd name="connsiteX14" fmla="*/ 380910 w 2435903"/>
                <a:gd name="connsiteY14" fmla="*/ 342819 h 1889174"/>
                <a:gd name="connsiteX15" fmla="*/ 380937 w 2435903"/>
                <a:gd name="connsiteY15" fmla="*/ 342791 h 1889174"/>
                <a:gd name="connsiteX16" fmla="*/ 540481 w 2435903"/>
                <a:gd name="connsiteY16" fmla="*/ 209441 h 1889174"/>
                <a:gd name="connsiteX17" fmla="*/ 725456 w 2435903"/>
                <a:gd name="connsiteY17" fmla="*/ 114858 h 1889174"/>
                <a:gd name="connsiteX18" fmla="*/ 1135031 w 2435903"/>
                <a:gd name="connsiteY18" fmla="*/ 50564 h 1889174"/>
                <a:gd name="connsiteX19" fmla="*/ 1546511 w 2435903"/>
                <a:gd name="connsiteY19" fmla="*/ 112096 h 1889174"/>
                <a:gd name="connsiteX20" fmla="*/ 1925892 w 2435903"/>
                <a:gd name="connsiteY20" fmla="*/ 281831 h 1889174"/>
                <a:gd name="connsiteX21" fmla="*/ 2223644 w 2435903"/>
                <a:gd name="connsiteY21" fmla="*/ 567581 h 1889174"/>
                <a:gd name="connsiteX22" fmla="*/ 2274698 w 2435903"/>
                <a:gd name="connsiteY22" fmla="*/ 657783 h 1889174"/>
                <a:gd name="connsiteX23" fmla="*/ 2336515 w 2435903"/>
                <a:gd name="connsiteY23" fmla="*/ 854665 h 1889174"/>
                <a:gd name="connsiteX24" fmla="*/ 2345373 w 2435903"/>
                <a:gd name="connsiteY24" fmla="*/ 957821 h 1889174"/>
                <a:gd name="connsiteX25" fmla="*/ 2339849 w 2435903"/>
                <a:gd name="connsiteY25" fmla="*/ 1061167 h 1889174"/>
                <a:gd name="connsiteX26" fmla="*/ 2331562 w 2435903"/>
                <a:gd name="connsiteY26" fmla="*/ 1112221 h 1889174"/>
                <a:gd name="connsiteX27" fmla="*/ 2325752 w 2435903"/>
                <a:gd name="connsiteY27" fmla="*/ 1137367 h 1889174"/>
                <a:gd name="connsiteX28" fmla="*/ 2322894 w 2435903"/>
                <a:gd name="connsiteY28" fmla="*/ 1149940 h 1889174"/>
                <a:gd name="connsiteX29" fmla="*/ 2319180 w 2435903"/>
                <a:gd name="connsiteY29" fmla="*/ 1162322 h 1889174"/>
                <a:gd name="connsiteX30" fmla="*/ 2232597 w 2435903"/>
                <a:gd name="connsiteY30" fmla="*/ 1349298 h 1889174"/>
                <a:gd name="connsiteX31" fmla="*/ 1928273 w 2435903"/>
                <a:gd name="connsiteY31" fmla="*/ 1625523 h 1889174"/>
                <a:gd name="connsiteX32" fmla="*/ 1539368 w 2435903"/>
                <a:gd name="connsiteY32" fmla="*/ 1767827 h 1889174"/>
                <a:gd name="connsiteX33" fmla="*/ 1124649 w 2435903"/>
                <a:gd name="connsiteY33" fmla="*/ 1791639 h 1889174"/>
                <a:gd name="connsiteX34" fmla="*/ 1072738 w 2435903"/>
                <a:gd name="connsiteY34" fmla="*/ 1786972 h 1889174"/>
                <a:gd name="connsiteX35" fmla="*/ 1046830 w 2435903"/>
                <a:gd name="connsiteY35" fmla="*/ 1784209 h 1889174"/>
                <a:gd name="connsiteX36" fmla="*/ 1021113 w 2435903"/>
                <a:gd name="connsiteY36" fmla="*/ 1780304 h 1889174"/>
                <a:gd name="connsiteX37" fmla="*/ 969773 w 2435903"/>
                <a:gd name="connsiteY37" fmla="*/ 1771922 h 1889174"/>
                <a:gd name="connsiteX38" fmla="*/ 919290 w 2435903"/>
                <a:gd name="connsiteY38" fmla="*/ 1762302 h 1889174"/>
                <a:gd name="connsiteX39" fmla="*/ 894049 w 2435903"/>
                <a:gd name="connsiteY39" fmla="*/ 1755920 h 1889174"/>
                <a:gd name="connsiteX40" fmla="*/ 868998 w 2435903"/>
                <a:gd name="connsiteY40" fmla="*/ 1748967 h 1889174"/>
                <a:gd name="connsiteX41" fmla="*/ 819182 w 2435903"/>
                <a:gd name="connsiteY41" fmla="*/ 1733917 h 1889174"/>
                <a:gd name="connsiteX42" fmla="*/ 769938 w 2435903"/>
                <a:gd name="connsiteY42" fmla="*/ 1717058 h 1889174"/>
                <a:gd name="connsiteX43" fmla="*/ 721646 w 2435903"/>
                <a:gd name="connsiteY43" fmla="*/ 1697532 h 1889174"/>
                <a:gd name="connsiteX44" fmla="*/ 697643 w 2435903"/>
                <a:gd name="connsiteY44" fmla="*/ 1687531 h 1889174"/>
                <a:gd name="connsiteX45" fmla="*/ 674117 w 2435903"/>
                <a:gd name="connsiteY45" fmla="*/ 1676577 h 1889174"/>
                <a:gd name="connsiteX46" fmla="*/ 627254 w 2435903"/>
                <a:gd name="connsiteY46" fmla="*/ 1653907 h 1889174"/>
                <a:gd name="connsiteX47" fmla="*/ 536957 w 2435903"/>
                <a:gd name="connsiteY47" fmla="*/ 1601996 h 1889174"/>
                <a:gd name="connsiteX48" fmla="*/ 514954 w 2435903"/>
                <a:gd name="connsiteY48" fmla="*/ 1588185 h 1889174"/>
                <a:gd name="connsiteX49" fmla="*/ 503905 w 2435903"/>
                <a:gd name="connsiteY49" fmla="*/ 1581232 h 1889174"/>
                <a:gd name="connsiteX50" fmla="*/ 493332 w 2435903"/>
                <a:gd name="connsiteY50" fmla="*/ 1573707 h 1889174"/>
                <a:gd name="connsiteX51" fmla="*/ 450946 w 2435903"/>
                <a:gd name="connsiteY51" fmla="*/ 1543227 h 1889174"/>
                <a:gd name="connsiteX52" fmla="*/ 410084 w 2435903"/>
                <a:gd name="connsiteY52" fmla="*/ 1510842 h 1889174"/>
                <a:gd name="connsiteX53" fmla="*/ 389891 w 2435903"/>
                <a:gd name="connsiteY53" fmla="*/ 1494459 h 1889174"/>
                <a:gd name="connsiteX54" fmla="*/ 370841 w 2435903"/>
                <a:gd name="connsiteY54" fmla="*/ 1477123 h 1889174"/>
                <a:gd name="connsiteX55" fmla="*/ 332741 w 2435903"/>
                <a:gd name="connsiteY55" fmla="*/ 1441881 h 1889174"/>
                <a:gd name="connsiteX56" fmla="*/ 296546 w 2435903"/>
                <a:gd name="connsiteY56" fmla="*/ 1404067 h 1889174"/>
                <a:gd name="connsiteX57" fmla="*/ 278829 w 2435903"/>
                <a:gd name="connsiteY57" fmla="*/ 1385017 h 1889174"/>
                <a:gd name="connsiteX58" fmla="*/ 262160 w 2435903"/>
                <a:gd name="connsiteY58" fmla="*/ 1365014 h 1889174"/>
                <a:gd name="connsiteX59" fmla="*/ 245492 w 2435903"/>
                <a:gd name="connsiteY59" fmla="*/ 1345012 h 1889174"/>
                <a:gd name="connsiteX60" fmla="*/ 229394 w 2435903"/>
                <a:gd name="connsiteY60" fmla="*/ 1324628 h 1889174"/>
                <a:gd name="connsiteX61" fmla="*/ 199105 w 2435903"/>
                <a:gd name="connsiteY61" fmla="*/ 1282337 h 1889174"/>
                <a:gd name="connsiteX62" fmla="*/ 191485 w 2435903"/>
                <a:gd name="connsiteY62" fmla="*/ 1271764 h 1889174"/>
                <a:gd name="connsiteX63" fmla="*/ 184722 w 2435903"/>
                <a:gd name="connsiteY63" fmla="*/ 1260620 h 1889174"/>
                <a:gd name="connsiteX64" fmla="*/ 170816 w 2435903"/>
                <a:gd name="connsiteY64" fmla="*/ 1238427 h 1889174"/>
                <a:gd name="connsiteX65" fmla="*/ 121571 w 2435903"/>
                <a:gd name="connsiteY65" fmla="*/ 1146892 h 1889174"/>
                <a:gd name="connsiteX66" fmla="*/ 61469 w 2435903"/>
                <a:gd name="connsiteY66" fmla="*/ 948772 h 1889174"/>
                <a:gd name="connsiteX67" fmla="*/ 62516 w 2435903"/>
                <a:gd name="connsiteY67" fmla="*/ 741889 h 1889174"/>
                <a:gd name="connsiteX68" fmla="*/ 122238 w 2435903"/>
                <a:gd name="connsiteY68" fmla="*/ 543102 h 1889174"/>
                <a:gd name="connsiteX69" fmla="*/ 228823 w 2435903"/>
                <a:gd name="connsiteY69" fmla="*/ 364604 h 1889174"/>
                <a:gd name="connsiteX70" fmla="*/ 531813 w 2435903"/>
                <a:gd name="connsiteY70" fmla="*/ 80473 h 1889174"/>
                <a:gd name="connsiteX71" fmla="*/ 533242 w 2435903"/>
                <a:gd name="connsiteY71" fmla="*/ 74091 h 1889174"/>
                <a:gd name="connsiteX72" fmla="*/ 526765 w 2435903"/>
                <a:gd name="connsiteY72" fmla="*/ 72472 h 1889174"/>
                <a:gd name="connsiteX73" fmla="*/ 526765 w 2435903"/>
                <a:gd name="connsiteY73" fmla="*/ 72472 h 1889174"/>
                <a:gd name="connsiteX74" fmla="*/ 353696 w 2435903"/>
                <a:gd name="connsiteY74" fmla="*/ 194296 h 1889174"/>
                <a:gd name="connsiteX75" fmla="*/ 203105 w 2435903"/>
                <a:gd name="connsiteY75" fmla="*/ 345553 h 1889174"/>
                <a:gd name="connsiteX76" fmla="*/ 84519 w 2435903"/>
                <a:gd name="connsiteY76" fmla="*/ 526528 h 1889174"/>
                <a:gd name="connsiteX77" fmla="*/ 12986 w 2435903"/>
                <a:gd name="connsiteY77" fmla="*/ 734459 h 1889174"/>
                <a:gd name="connsiteX78" fmla="*/ 4985 w 2435903"/>
                <a:gd name="connsiteY78" fmla="*/ 957439 h 1889174"/>
                <a:gd name="connsiteX79" fmla="*/ 63469 w 2435903"/>
                <a:gd name="connsiteY79" fmla="*/ 1173847 h 1889174"/>
                <a:gd name="connsiteX80" fmla="*/ 173483 w 2435903"/>
                <a:gd name="connsiteY80" fmla="*/ 1367110 h 1889174"/>
                <a:gd name="connsiteX81" fmla="*/ 190247 w 2435903"/>
                <a:gd name="connsiteY81" fmla="*/ 1389208 h 1889174"/>
                <a:gd name="connsiteX82" fmla="*/ 207582 w 2435903"/>
                <a:gd name="connsiteY82" fmla="*/ 1411020 h 1889174"/>
                <a:gd name="connsiteX83" fmla="*/ 224822 w 2435903"/>
                <a:gd name="connsiteY83" fmla="*/ 1432737 h 1889174"/>
                <a:gd name="connsiteX84" fmla="*/ 243301 w 2435903"/>
                <a:gd name="connsiteY84" fmla="*/ 1453406 h 1889174"/>
                <a:gd name="connsiteX85" fmla="*/ 280829 w 2435903"/>
                <a:gd name="connsiteY85" fmla="*/ 1494364 h 1889174"/>
                <a:gd name="connsiteX86" fmla="*/ 320739 w 2435903"/>
                <a:gd name="connsiteY86" fmla="*/ 1532464 h 1889174"/>
                <a:gd name="connsiteX87" fmla="*/ 340932 w 2435903"/>
                <a:gd name="connsiteY87" fmla="*/ 1551514 h 1889174"/>
                <a:gd name="connsiteX88" fmla="*/ 362078 w 2435903"/>
                <a:gd name="connsiteY88" fmla="*/ 1569421 h 1889174"/>
                <a:gd name="connsiteX89" fmla="*/ 404654 w 2435903"/>
                <a:gd name="connsiteY89" fmla="*/ 1604758 h 1889174"/>
                <a:gd name="connsiteX90" fmla="*/ 448946 w 2435903"/>
                <a:gd name="connsiteY90" fmla="*/ 1638477 h 1889174"/>
                <a:gd name="connsiteX91" fmla="*/ 460090 w 2435903"/>
                <a:gd name="connsiteY91" fmla="*/ 1646764 h 1889174"/>
                <a:gd name="connsiteX92" fmla="*/ 471520 w 2435903"/>
                <a:gd name="connsiteY92" fmla="*/ 1654384 h 1889174"/>
                <a:gd name="connsiteX93" fmla="*/ 494666 w 2435903"/>
                <a:gd name="connsiteY93" fmla="*/ 1669624 h 1889174"/>
                <a:gd name="connsiteX94" fmla="*/ 589916 w 2435903"/>
                <a:gd name="connsiteY94" fmla="*/ 1726774 h 1889174"/>
                <a:gd name="connsiteX95" fmla="*/ 639350 w 2435903"/>
                <a:gd name="connsiteY95" fmla="*/ 1751634 h 1889174"/>
                <a:gd name="connsiteX96" fmla="*/ 664211 w 2435903"/>
                <a:gd name="connsiteY96" fmla="*/ 1763826 h 1889174"/>
                <a:gd name="connsiteX97" fmla="*/ 689642 w 2435903"/>
                <a:gd name="connsiteY97" fmla="*/ 1774780 h 1889174"/>
                <a:gd name="connsiteX98" fmla="*/ 740696 w 2435903"/>
                <a:gd name="connsiteY98" fmla="*/ 1796306 h 1889174"/>
                <a:gd name="connsiteX99" fmla="*/ 792989 w 2435903"/>
                <a:gd name="connsiteY99" fmla="*/ 1815356 h 1889174"/>
                <a:gd name="connsiteX100" fmla="*/ 845948 w 2435903"/>
                <a:gd name="connsiteY100" fmla="*/ 1832215 h 1889174"/>
                <a:gd name="connsiteX101" fmla="*/ 872618 w 2435903"/>
                <a:gd name="connsiteY101" fmla="*/ 1840026 h 1889174"/>
                <a:gd name="connsiteX102" fmla="*/ 899573 w 2435903"/>
                <a:gd name="connsiteY102" fmla="*/ 1847170 h 1889174"/>
                <a:gd name="connsiteX103" fmla="*/ 953866 w 2435903"/>
                <a:gd name="connsiteY103" fmla="*/ 1859647 h 1889174"/>
                <a:gd name="connsiteX104" fmla="*/ 1009016 w 2435903"/>
                <a:gd name="connsiteY104" fmla="*/ 1869172 h 1889174"/>
                <a:gd name="connsiteX105" fmla="*/ 1036638 w 2435903"/>
                <a:gd name="connsiteY105" fmla="*/ 1873745 h 1889174"/>
                <a:gd name="connsiteX106" fmla="*/ 1063880 w 2435903"/>
                <a:gd name="connsiteY106" fmla="*/ 1877078 h 1889174"/>
                <a:gd name="connsiteX107" fmla="*/ 1118553 w 2435903"/>
                <a:gd name="connsiteY107" fmla="*/ 1882888 h 1889174"/>
                <a:gd name="connsiteX108" fmla="*/ 1338485 w 2435903"/>
                <a:gd name="connsiteY108" fmla="*/ 1886889 h 1889174"/>
                <a:gd name="connsiteX109" fmla="*/ 1557561 w 2435903"/>
                <a:gd name="connsiteY109" fmla="*/ 1860695 h 1889174"/>
                <a:gd name="connsiteX110" fmla="*/ 1975994 w 2435903"/>
                <a:gd name="connsiteY110" fmla="*/ 1709915 h 1889174"/>
                <a:gd name="connsiteX111" fmla="*/ 2310512 w 2435903"/>
                <a:gd name="connsiteY111" fmla="*/ 1402257 h 1889174"/>
                <a:gd name="connsiteX112" fmla="*/ 2407572 w 2435903"/>
                <a:gd name="connsiteY112" fmla="*/ 1189373 h 1889174"/>
                <a:gd name="connsiteX113" fmla="*/ 2411667 w 2435903"/>
                <a:gd name="connsiteY113" fmla="*/ 1175276 h 1889174"/>
                <a:gd name="connsiteX114" fmla="*/ 2415001 w 2435903"/>
                <a:gd name="connsiteY114" fmla="*/ 1160893 h 1889174"/>
                <a:gd name="connsiteX115" fmla="*/ 2421383 w 2435903"/>
                <a:gd name="connsiteY115" fmla="*/ 1132318 h 1889174"/>
                <a:gd name="connsiteX116" fmla="*/ 2430908 w 2435903"/>
                <a:gd name="connsiteY116" fmla="*/ 1074121 h 1889174"/>
                <a:gd name="connsiteX117" fmla="*/ 2435480 w 2435903"/>
                <a:gd name="connsiteY117" fmla="*/ 957439 h 1889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435903" h="1889174">
                  <a:moveTo>
                    <a:pt x="2435480" y="957439"/>
                  </a:moveTo>
                  <a:cubicBezTo>
                    <a:pt x="2434496" y="918663"/>
                    <a:pt x="2430644" y="880013"/>
                    <a:pt x="2423955" y="841806"/>
                  </a:cubicBezTo>
                  <a:cubicBezTo>
                    <a:pt x="2410704" y="765363"/>
                    <a:pt x="2386348" y="691269"/>
                    <a:pt x="2351660" y="621874"/>
                  </a:cubicBezTo>
                  <a:cubicBezTo>
                    <a:pt x="2334716" y="587479"/>
                    <a:pt x="2315331" y="554343"/>
                    <a:pt x="2293653" y="522718"/>
                  </a:cubicBezTo>
                  <a:cubicBezTo>
                    <a:pt x="2272440" y="491217"/>
                    <a:pt x="2249214" y="461118"/>
                    <a:pt x="2224120" y="432612"/>
                  </a:cubicBezTo>
                  <a:cubicBezTo>
                    <a:pt x="2199458" y="404174"/>
                    <a:pt x="2173089" y="377264"/>
                    <a:pt x="2145158" y="352030"/>
                  </a:cubicBezTo>
                  <a:cubicBezTo>
                    <a:pt x="2089993" y="302306"/>
                    <a:pt x="2030297" y="257853"/>
                    <a:pt x="1966850" y="219252"/>
                  </a:cubicBezTo>
                  <a:cubicBezTo>
                    <a:pt x="1714818" y="66185"/>
                    <a:pt x="1423925" y="-4014"/>
                    <a:pt x="1135889" y="177"/>
                  </a:cubicBezTo>
                  <a:cubicBezTo>
                    <a:pt x="1063859" y="2175"/>
                    <a:pt x="992101" y="9882"/>
                    <a:pt x="921290" y="23227"/>
                  </a:cubicBezTo>
                  <a:cubicBezTo>
                    <a:pt x="850397" y="36258"/>
                    <a:pt x="781081" y="56755"/>
                    <a:pt x="714503" y="84378"/>
                  </a:cubicBezTo>
                  <a:cubicBezTo>
                    <a:pt x="648319" y="112141"/>
                    <a:pt x="585834" y="148007"/>
                    <a:pt x="528479" y="191153"/>
                  </a:cubicBezTo>
                  <a:cubicBezTo>
                    <a:pt x="471768" y="233606"/>
                    <a:pt x="420008" y="282299"/>
                    <a:pt x="374174" y="336314"/>
                  </a:cubicBezTo>
                  <a:lnTo>
                    <a:pt x="374174" y="336314"/>
                  </a:lnTo>
                  <a:cubicBezTo>
                    <a:pt x="372480" y="338141"/>
                    <a:pt x="372480" y="340964"/>
                    <a:pt x="374174" y="342791"/>
                  </a:cubicBezTo>
                  <a:cubicBezTo>
                    <a:pt x="376027" y="344659"/>
                    <a:pt x="379042" y="344671"/>
                    <a:pt x="380910" y="342819"/>
                  </a:cubicBezTo>
                  <a:cubicBezTo>
                    <a:pt x="380919" y="342809"/>
                    <a:pt x="380928" y="342800"/>
                    <a:pt x="380937" y="342791"/>
                  </a:cubicBezTo>
                  <a:cubicBezTo>
                    <a:pt x="428945" y="292493"/>
                    <a:pt x="482463" y="247762"/>
                    <a:pt x="540481" y="209441"/>
                  </a:cubicBezTo>
                  <a:cubicBezTo>
                    <a:pt x="598028" y="170448"/>
                    <a:pt x="660153" y="138682"/>
                    <a:pt x="725456" y="114858"/>
                  </a:cubicBezTo>
                  <a:cubicBezTo>
                    <a:pt x="856235" y="67233"/>
                    <a:pt x="996347" y="49231"/>
                    <a:pt x="1135031" y="50564"/>
                  </a:cubicBezTo>
                  <a:cubicBezTo>
                    <a:pt x="1274320" y="52651"/>
                    <a:pt x="1412705" y="73345"/>
                    <a:pt x="1546511" y="112096"/>
                  </a:cubicBezTo>
                  <a:cubicBezTo>
                    <a:pt x="1680477" y="150134"/>
                    <a:pt x="1808253" y="207301"/>
                    <a:pt x="1925892" y="281831"/>
                  </a:cubicBezTo>
                  <a:cubicBezTo>
                    <a:pt x="2042383" y="356983"/>
                    <a:pt x="2147444" y="452043"/>
                    <a:pt x="2223644" y="567581"/>
                  </a:cubicBezTo>
                  <a:cubicBezTo>
                    <a:pt x="2242809" y="596381"/>
                    <a:pt x="2259872" y="626527"/>
                    <a:pt x="2274698" y="657783"/>
                  </a:cubicBezTo>
                  <a:cubicBezTo>
                    <a:pt x="2304775" y="720052"/>
                    <a:pt x="2325601" y="786379"/>
                    <a:pt x="2336515" y="854665"/>
                  </a:cubicBezTo>
                  <a:cubicBezTo>
                    <a:pt x="2341986" y="888787"/>
                    <a:pt x="2344946" y="923265"/>
                    <a:pt x="2345373" y="957821"/>
                  </a:cubicBezTo>
                  <a:cubicBezTo>
                    <a:pt x="2345723" y="992352"/>
                    <a:pt x="2343878" y="1026870"/>
                    <a:pt x="2339849" y="1061167"/>
                  </a:cubicBezTo>
                  <a:cubicBezTo>
                    <a:pt x="2337277" y="1078216"/>
                    <a:pt x="2334896" y="1095266"/>
                    <a:pt x="2331562" y="1112221"/>
                  </a:cubicBezTo>
                  <a:lnTo>
                    <a:pt x="2325752" y="1137367"/>
                  </a:lnTo>
                  <a:lnTo>
                    <a:pt x="2322894" y="1149940"/>
                  </a:lnTo>
                  <a:lnTo>
                    <a:pt x="2319180" y="1162322"/>
                  </a:lnTo>
                  <a:cubicBezTo>
                    <a:pt x="2299820" y="1228622"/>
                    <a:pt x="2270635" y="1291647"/>
                    <a:pt x="2232597" y="1349298"/>
                  </a:cubicBezTo>
                  <a:cubicBezTo>
                    <a:pt x="2156397" y="1464550"/>
                    <a:pt x="2048098" y="1556848"/>
                    <a:pt x="1928273" y="1625523"/>
                  </a:cubicBezTo>
                  <a:cubicBezTo>
                    <a:pt x="1807269" y="1693856"/>
                    <a:pt x="1675898" y="1741926"/>
                    <a:pt x="1539368" y="1767827"/>
                  </a:cubicBezTo>
                  <a:cubicBezTo>
                    <a:pt x="1402819" y="1794305"/>
                    <a:pt x="1263331" y="1802314"/>
                    <a:pt x="1124649" y="1791639"/>
                  </a:cubicBezTo>
                  <a:cubicBezTo>
                    <a:pt x="1107218" y="1790877"/>
                    <a:pt x="1089978" y="1788496"/>
                    <a:pt x="1072738" y="1786972"/>
                  </a:cubicBezTo>
                  <a:cubicBezTo>
                    <a:pt x="1064070" y="1786019"/>
                    <a:pt x="1055402" y="1785257"/>
                    <a:pt x="1046830" y="1784209"/>
                  </a:cubicBezTo>
                  <a:lnTo>
                    <a:pt x="1021113" y="1780304"/>
                  </a:lnTo>
                  <a:cubicBezTo>
                    <a:pt x="1003967" y="1777447"/>
                    <a:pt x="986727" y="1775542"/>
                    <a:pt x="969773" y="1771922"/>
                  </a:cubicBezTo>
                  <a:lnTo>
                    <a:pt x="919290" y="1762302"/>
                  </a:lnTo>
                  <a:cubicBezTo>
                    <a:pt x="910774" y="1760602"/>
                    <a:pt x="902350" y="1758472"/>
                    <a:pt x="894049" y="1755920"/>
                  </a:cubicBezTo>
                  <a:lnTo>
                    <a:pt x="868998" y="1748967"/>
                  </a:lnTo>
                  <a:cubicBezTo>
                    <a:pt x="852234" y="1744300"/>
                    <a:pt x="835470" y="1739918"/>
                    <a:pt x="819182" y="1733917"/>
                  </a:cubicBezTo>
                  <a:lnTo>
                    <a:pt x="769938" y="1717058"/>
                  </a:lnTo>
                  <a:lnTo>
                    <a:pt x="721646" y="1697532"/>
                  </a:lnTo>
                  <a:cubicBezTo>
                    <a:pt x="713645" y="1694198"/>
                    <a:pt x="705549" y="1691055"/>
                    <a:pt x="697643" y="1687531"/>
                  </a:cubicBezTo>
                  <a:lnTo>
                    <a:pt x="674117" y="1676577"/>
                  </a:lnTo>
                  <a:cubicBezTo>
                    <a:pt x="658496" y="1668957"/>
                    <a:pt x="642589" y="1662004"/>
                    <a:pt x="627254" y="1653907"/>
                  </a:cubicBezTo>
                  <a:cubicBezTo>
                    <a:pt x="596869" y="1637048"/>
                    <a:pt x="565913" y="1621237"/>
                    <a:pt x="536957" y="1601996"/>
                  </a:cubicBezTo>
                  <a:lnTo>
                    <a:pt x="514954" y="1588185"/>
                  </a:lnTo>
                  <a:lnTo>
                    <a:pt x="503905" y="1581232"/>
                  </a:lnTo>
                  <a:lnTo>
                    <a:pt x="493332" y="1573707"/>
                  </a:lnTo>
                  <a:lnTo>
                    <a:pt x="450946" y="1543227"/>
                  </a:lnTo>
                  <a:cubicBezTo>
                    <a:pt x="436754" y="1533130"/>
                    <a:pt x="423704" y="1521605"/>
                    <a:pt x="410084" y="1510842"/>
                  </a:cubicBezTo>
                  <a:lnTo>
                    <a:pt x="389891" y="1494459"/>
                  </a:lnTo>
                  <a:cubicBezTo>
                    <a:pt x="383033" y="1489125"/>
                    <a:pt x="376937" y="1482838"/>
                    <a:pt x="370841" y="1477123"/>
                  </a:cubicBezTo>
                  <a:lnTo>
                    <a:pt x="332741" y="1441881"/>
                  </a:lnTo>
                  <a:lnTo>
                    <a:pt x="296546" y="1404067"/>
                  </a:lnTo>
                  <a:cubicBezTo>
                    <a:pt x="290640" y="1397685"/>
                    <a:pt x="284449" y="1391684"/>
                    <a:pt x="278829" y="1385017"/>
                  </a:cubicBezTo>
                  <a:lnTo>
                    <a:pt x="262160" y="1365014"/>
                  </a:lnTo>
                  <a:lnTo>
                    <a:pt x="245492" y="1345012"/>
                  </a:lnTo>
                  <a:cubicBezTo>
                    <a:pt x="240062" y="1338249"/>
                    <a:pt x="234157" y="1331867"/>
                    <a:pt x="229394" y="1324628"/>
                  </a:cubicBezTo>
                  <a:lnTo>
                    <a:pt x="199105" y="1282337"/>
                  </a:lnTo>
                  <a:lnTo>
                    <a:pt x="191485" y="1271764"/>
                  </a:lnTo>
                  <a:lnTo>
                    <a:pt x="184722" y="1260620"/>
                  </a:lnTo>
                  <a:lnTo>
                    <a:pt x="170816" y="1238427"/>
                  </a:lnTo>
                  <a:cubicBezTo>
                    <a:pt x="152872" y="1208763"/>
                    <a:pt x="136436" y="1178212"/>
                    <a:pt x="121571" y="1146892"/>
                  </a:cubicBezTo>
                  <a:cubicBezTo>
                    <a:pt x="92493" y="1083941"/>
                    <a:pt x="72267" y="1017268"/>
                    <a:pt x="61469" y="948772"/>
                  </a:cubicBezTo>
                  <a:cubicBezTo>
                    <a:pt x="51387" y="880153"/>
                    <a:pt x="51740" y="810403"/>
                    <a:pt x="62516" y="741889"/>
                  </a:cubicBezTo>
                  <a:cubicBezTo>
                    <a:pt x="73388" y="673241"/>
                    <a:pt x="93477" y="606375"/>
                    <a:pt x="122238" y="543102"/>
                  </a:cubicBezTo>
                  <a:cubicBezTo>
                    <a:pt x="151232" y="479937"/>
                    <a:pt x="186968" y="420090"/>
                    <a:pt x="228823" y="364604"/>
                  </a:cubicBezTo>
                  <a:cubicBezTo>
                    <a:pt x="313387" y="253767"/>
                    <a:pt x="415778" y="157749"/>
                    <a:pt x="531813" y="80473"/>
                  </a:cubicBezTo>
                  <a:cubicBezTo>
                    <a:pt x="533949" y="79091"/>
                    <a:pt x="534585" y="76252"/>
                    <a:pt x="533242" y="74091"/>
                  </a:cubicBezTo>
                  <a:cubicBezTo>
                    <a:pt x="531886" y="71875"/>
                    <a:pt x="529004" y="71155"/>
                    <a:pt x="526765" y="72472"/>
                  </a:cubicBezTo>
                  <a:lnTo>
                    <a:pt x="526765" y="72472"/>
                  </a:lnTo>
                  <a:cubicBezTo>
                    <a:pt x="466016" y="108551"/>
                    <a:pt x="408154" y="149281"/>
                    <a:pt x="353696" y="194296"/>
                  </a:cubicBezTo>
                  <a:cubicBezTo>
                    <a:pt x="298998" y="240025"/>
                    <a:pt x="248592" y="290655"/>
                    <a:pt x="203105" y="345553"/>
                  </a:cubicBezTo>
                  <a:cubicBezTo>
                    <a:pt x="156805" y="401159"/>
                    <a:pt x="117018" y="461879"/>
                    <a:pt x="84519" y="526528"/>
                  </a:cubicBezTo>
                  <a:cubicBezTo>
                    <a:pt x="51406" y="592295"/>
                    <a:pt x="27344" y="662240"/>
                    <a:pt x="12986" y="734459"/>
                  </a:cubicBezTo>
                  <a:cubicBezTo>
                    <a:pt x="-1016" y="807945"/>
                    <a:pt x="-3714" y="883139"/>
                    <a:pt x="4985" y="957439"/>
                  </a:cubicBezTo>
                  <a:cubicBezTo>
                    <a:pt x="14403" y="1031928"/>
                    <a:pt x="34084" y="1104755"/>
                    <a:pt x="63469" y="1173847"/>
                  </a:cubicBezTo>
                  <a:cubicBezTo>
                    <a:pt x="93157" y="1242001"/>
                    <a:pt x="130037" y="1306788"/>
                    <a:pt x="173483" y="1367110"/>
                  </a:cubicBezTo>
                  <a:cubicBezTo>
                    <a:pt x="178531" y="1374920"/>
                    <a:pt x="184627" y="1381873"/>
                    <a:pt x="190247" y="1389208"/>
                  </a:cubicBezTo>
                  <a:lnTo>
                    <a:pt x="207582" y="1411020"/>
                  </a:lnTo>
                  <a:lnTo>
                    <a:pt x="224822" y="1432737"/>
                  </a:lnTo>
                  <a:cubicBezTo>
                    <a:pt x="230728" y="1439881"/>
                    <a:pt x="237205" y="1446548"/>
                    <a:pt x="243301" y="1453406"/>
                  </a:cubicBezTo>
                  <a:lnTo>
                    <a:pt x="280829" y="1494364"/>
                  </a:lnTo>
                  <a:lnTo>
                    <a:pt x="320739" y="1532464"/>
                  </a:lnTo>
                  <a:cubicBezTo>
                    <a:pt x="327502" y="1538750"/>
                    <a:pt x="333884" y="1545513"/>
                    <a:pt x="340932" y="1551514"/>
                  </a:cubicBezTo>
                  <a:lnTo>
                    <a:pt x="362078" y="1569421"/>
                  </a:lnTo>
                  <a:cubicBezTo>
                    <a:pt x="376270" y="1581137"/>
                    <a:pt x="389891" y="1593709"/>
                    <a:pt x="404654" y="1604758"/>
                  </a:cubicBezTo>
                  <a:lnTo>
                    <a:pt x="448946" y="1638477"/>
                  </a:lnTo>
                  <a:lnTo>
                    <a:pt x="460090" y="1646764"/>
                  </a:lnTo>
                  <a:lnTo>
                    <a:pt x="471520" y="1654384"/>
                  </a:lnTo>
                  <a:lnTo>
                    <a:pt x="494666" y="1669624"/>
                  </a:lnTo>
                  <a:cubicBezTo>
                    <a:pt x="524955" y="1690864"/>
                    <a:pt x="557721" y="1707724"/>
                    <a:pt x="589916" y="1726774"/>
                  </a:cubicBezTo>
                  <a:cubicBezTo>
                    <a:pt x="606108" y="1735537"/>
                    <a:pt x="622872" y="1743252"/>
                    <a:pt x="639350" y="1751634"/>
                  </a:cubicBezTo>
                  <a:lnTo>
                    <a:pt x="664211" y="1763826"/>
                  </a:lnTo>
                  <a:cubicBezTo>
                    <a:pt x="672593" y="1767731"/>
                    <a:pt x="681165" y="1771160"/>
                    <a:pt x="689642" y="1774780"/>
                  </a:cubicBezTo>
                  <a:lnTo>
                    <a:pt x="740696" y="1796306"/>
                  </a:lnTo>
                  <a:lnTo>
                    <a:pt x="792989" y="1815356"/>
                  </a:lnTo>
                  <a:cubicBezTo>
                    <a:pt x="810324" y="1822024"/>
                    <a:pt x="828136" y="1826977"/>
                    <a:pt x="845948" y="1832215"/>
                  </a:cubicBezTo>
                  <a:lnTo>
                    <a:pt x="872618" y="1840026"/>
                  </a:lnTo>
                  <a:cubicBezTo>
                    <a:pt x="881476" y="1842693"/>
                    <a:pt x="890429" y="1845265"/>
                    <a:pt x="899573" y="1847170"/>
                  </a:cubicBezTo>
                  <a:lnTo>
                    <a:pt x="953866" y="1859647"/>
                  </a:lnTo>
                  <a:cubicBezTo>
                    <a:pt x="972059" y="1863838"/>
                    <a:pt x="990632" y="1866220"/>
                    <a:pt x="1009016" y="1869172"/>
                  </a:cubicBezTo>
                  <a:lnTo>
                    <a:pt x="1036638" y="1873745"/>
                  </a:lnTo>
                  <a:cubicBezTo>
                    <a:pt x="1046163" y="1875078"/>
                    <a:pt x="1054831" y="1875935"/>
                    <a:pt x="1063880" y="1877078"/>
                  </a:cubicBezTo>
                  <a:cubicBezTo>
                    <a:pt x="1082072" y="1878983"/>
                    <a:pt x="1100265" y="1881746"/>
                    <a:pt x="1118553" y="1882888"/>
                  </a:cubicBezTo>
                  <a:cubicBezTo>
                    <a:pt x="1191667" y="1889605"/>
                    <a:pt x="1265176" y="1890941"/>
                    <a:pt x="1338485" y="1886889"/>
                  </a:cubicBezTo>
                  <a:cubicBezTo>
                    <a:pt x="1412020" y="1883136"/>
                    <a:pt x="1485214" y="1874385"/>
                    <a:pt x="1557561" y="1860695"/>
                  </a:cubicBezTo>
                  <a:cubicBezTo>
                    <a:pt x="1704358" y="1833701"/>
                    <a:pt x="1845720" y="1782762"/>
                    <a:pt x="1975994" y="1709915"/>
                  </a:cubicBezTo>
                  <a:cubicBezTo>
                    <a:pt x="2106010" y="1634762"/>
                    <a:pt x="2224787" y="1532559"/>
                    <a:pt x="2310512" y="1402257"/>
                  </a:cubicBezTo>
                  <a:cubicBezTo>
                    <a:pt x="2353335" y="1336552"/>
                    <a:pt x="2386052" y="1264791"/>
                    <a:pt x="2407572" y="1189373"/>
                  </a:cubicBezTo>
                  <a:lnTo>
                    <a:pt x="2411667" y="1175276"/>
                  </a:lnTo>
                  <a:lnTo>
                    <a:pt x="2415001" y="1160893"/>
                  </a:lnTo>
                  <a:lnTo>
                    <a:pt x="2421383" y="1132318"/>
                  </a:lnTo>
                  <a:cubicBezTo>
                    <a:pt x="2425098" y="1113268"/>
                    <a:pt x="2427765" y="1093456"/>
                    <a:pt x="2430908" y="1074121"/>
                  </a:cubicBezTo>
                  <a:cubicBezTo>
                    <a:pt x="2435205" y="1035385"/>
                    <a:pt x="2436733" y="996392"/>
                    <a:pt x="2435480" y="957439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574D9DB-4585-BCE6-7808-74F198F60E48}"/>
                </a:ext>
              </a:extLst>
            </p:cNvPr>
            <p:cNvSpPr/>
            <p:nvPr/>
          </p:nvSpPr>
          <p:spPr>
            <a:xfrm>
              <a:off x="8780698" y="2048486"/>
              <a:ext cx="339113" cy="230377"/>
            </a:xfrm>
            <a:custGeom>
              <a:avLst/>
              <a:gdLst>
                <a:gd name="connsiteX0" fmla="*/ 3669 w 339113"/>
                <a:gd name="connsiteY0" fmla="*/ 197128 h 230377"/>
                <a:gd name="connsiteX1" fmla="*/ 33578 w 339113"/>
                <a:gd name="connsiteY1" fmla="*/ 216178 h 230377"/>
                <a:gd name="connsiteX2" fmla="*/ 48246 w 339113"/>
                <a:gd name="connsiteY2" fmla="*/ 212749 h 230377"/>
                <a:gd name="connsiteX3" fmla="*/ 181596 w 339113"/>
                <a:gd name="connsiteY3" fmla="*/ 147312 h 230377"/>
                <a:gd name="connsiteX4" fmla="*/ 268940 w 339113"/>
                <a:gd name="connsiteY4" fmla="*/ 221607 h 230377"/>
                <a:gd name="connsiteX5" fmla="*/ 316043 w 339113"/>
                <a:gd name="connsiteY5" fmla="*/ 219576 h 230377"/>
                <a:gd name="connsiteX6" fmla="*/ 314012 w 339113"/>
                <a:gd name="connsiteY6" fmla="*/ 172473 h 230377"/>
                <a:gd name="connsiteX7" fmla="*/ 312089 w 339113"/>
                <a:gd name="connsiteY7" fmla="*/ 170839 h 230377"/>
                <a:gd name="connsiteX8" fmla="*/ 246747 w 339113"/>
                <a:gd name="connsiteY8" fmla="*/ 115213 h 230377"/>
                <a:gd name="connsiteX9" fmla="*/ 320376 w 339113"/>
                <a:gd name="connsiteY9" fmla="*/ 78922 h 230377"/>
                <a:gd name="connsiteX10" fmla="*/ 335568 w 339113"/>
                <a:gd name="connsiteY10" fmla="*/ 33631 h 230377"/>
                <a:gd name="connsiteX11" fmla="*/ 290276 w 339113"/>
                <a:gd name="connsiteY11" fmla="*/ 18439 h 230377"/>
                <a:gd name="connsiteX12" fmla="*/ 190740 w 339113"/>
                <a:gd name="connsiteY12" fmla="*/ 67492 h 230377"/>
                <a:gd name="connsiteX13" fmla="*/ 120827 w 339113"/>
                <a:gd name="connsiteY13" fmla="*/ 7961 h 230377"/>
                <a:gd name="connsiteX14" fmla="*/ 73821 w 339113"/>
                <a:gd name="connsiteY14" fmla="*/ 11723 h 230377"/>
                <a:gd name="connsiteX15" fmla="*/ 77583 w 339113"/>
                <a:gd name="connsiteY15" fmla="*/ 58729 h 230377"/>
                <a:gd name="connsiteX16" fmla="*/ 125208 w 339113"/>
                <a:gd name="connsiteY16" fmla="*/ 99592 h 230377"/>
                <a:gd name="connsiteX17" fmla="*/ 18147 w 339113"/>
                <a:gd name="connsiteY17" fmla="*/ 152265 h 230377"/>
                <a:gd name="connsiteX18" fmla="*/ 3669 w 339113"/>
                <a:gd name="connsiteY18" fmla="*/ 197128 h 23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9113" h="230377">
                  <a:moveTo>
                    <a:pt x="3669" y="197128"/>
                  </a:moveTo>
                  <a:cubicBezTo>
                    <a:pt x="9137" y="208709"/>
                    <a:pt x="20771" y="216119"/>
                    <a:pt x="33578" y="216178"/>
                  </a:cubicBezTo>
                  <a:cubicBezTo>
                    <a:pt x="38670" y="216211"/>
                    <a:pt x="43697" y="215035"/>
                    <a:pt x="48246" y="212749"/>
                  </a:cubicBezTo>
                  <a:lnTo>
                    <a:pt x="181596" y="147312"/>
                  </a:lnTo>
                  <a:lnTo>
                    <a:pt x="268940" y="221607"/>
                  </a:lnTo>
                  <a:cubicBezTo>
                    <a:pt x="282508" y="234053"/>
                    <a:pt x="303597" y="233144"/>
                    <a:pt x="316043" y="219576"/>
                  </a:cubicBezTo>
                  <a:cubicBezTo>
                    <a:pt x="328489" y="206008"/>
                    <a:pt x="327580" y="184919"/>
                    <a:pt x="314012" y="172473"/>
                  </a:cubicBezTo>
                  <a:cubicBezTo>
                    <a:pt x="313392" y="171904"/>
                    <a:pt x="312750" y="171359"/>
                    <a:pt x="312089" y="170839"/>
                  </a:cubicBezTo>
                  <a:lnTo>
                    <a:pt x="246747" y="115213"/>
                  </a:lnTo>
                  <a:lnTo>
                    <a:pt x="320376" y="78922"/>
                  </a:lnTo>
                  <a:cubicBezTo>
                    <a:pt x="337078" y="70611"/>
                    <a:pt x="343879" y="50333"/>
                    <a:pt x="335568" y="33631"/>
                  </a:cubicBezTo>
                  <a:cubicBezTo>
                    <a:pt x="327256" y="16929"/>
                    <a:pt x="306979" y="10127"/>
                    <a:pt x="290276" y="18439"/>
                  </a:cubicBezTo>
                  <a:lnTo>
                    <a:pt x="190740" y="67492"/>
                  </a:lnTo>
                  <a:lnTo>
                    <a:pt x="120827" y="7961"/>
                  </a:lnTo>
                  <a:cubicBezTo>
                    <a:pt x="106808" y="-3980"/>
                    <a:pt x="85762" y="-2296"/>
                    <a:pt x="73821" y="11723"/>
                  </a:cubicBezTo>
                  <a:cubicBezTo>
                    <a:pt x="61880" y="25743"/>
                    <a:pt x="63564" y="46788"/>
                    <a:pt x="77583" y="58729"/>
                  </a:cubicBezTo>
                  <a:lnTo>
                    <a:pt x="125208" y="99592"/>
                  </a:lnTo>
                  <a:lnTo>
                    <a:pt x="18147" y="152265"/>
                  </a:lnTo>
                  <a:cubicBezTo>
                    <a:pt x="1762" y="160657"/>
                    <a:pt x="-4719" y="180741"/>
                    <a:pt x="3669" y="197128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79370613-8E1F-D9B2-CDC2-3AE5545B2634}"/>
              </a:ext>
            </a:extLst>
          </p:cNvPr>
          <p:cNvSpPr/>
          <p:nvPr/>
        </p:nvSpPr>
        <p:spPr>
          <a:xfrm>
            <a:off x="8791528" y="4253553"/>
            <a:ext cx="2851784" cy="2201534"/>
          </a:xfrm>
          <a:custGeom>
            <a:avLst/>
            <a:gdLst>
              <a:gd name="connsiteX0" fmla="*/ 1928622 w 1930208"/>
              <a:gd name="connsiteY0" fmla="*/ 1450562 h 1490091"/>
              <a:gd name="connsiteX1" fmla="*/ 1301972 w 1930208"/>
              <a:gd name="connsiteY1" fmla="*/ 1176814 h 1490091"/>
              <a:gd name="connsiteX2" fmla="*/ 1120997 w 1930208"/>
              <a:gd name="connsiteY2" fmla="*/ 1033367 h 1490091"/>
              <a:gd name="connsiteX3" fmla="*/ 1154144 w 1930208"/>
              <a:gd name="connsiteY3" fmla="*/ 914114 h 1490091"/>
              <a:gd name="connsiteX4" fmla="*/ 790289 w 1930208"/>
              <a:gd name="connsiteY4" fmla="*/ 690372 h 1490091"/>
              <a:gd name="connsiteX5" fmla="*/ 615506 w 1930208"/>
              <a:gd name="connsiteY5" fmla="*/ 677990 h 1490091"/>
              <a:gd name="connsiteX6" fmla="*/ 664083 w 1930208"/>
              <a:gd name="connsiteY6" fmla="*/ 536638 h 1490091"/>
              <a:gd name="connsiteX7" fmla="*/ 339376 w 1930208"/>
              <a:gd name="connsiteY7" fmla="*/ 394526 h 1490091"/>
              <a:gd name="connsiteX8" fmla="*/ 80772 w 1930208"/>
              <a:gd name="connsiteY8" fmla="*/ 0 h 1490091"/>
              <a:gd name="connsiteX9" fmla="*/ 0 w 1930208"/>
              <a:gd name="connsiteY9" fmla="*/ 25718 h 1490091"/>
              <a:gd name="connsiteX10" fmla="*/ 245840 w 1930208"/>
              <a:gd name="connsiteY10" fmla="*/ 579787 h 1490091"/>
              <a:gd name="connsiteX11" fmla="*/ 87439 w 1930208"/>
              <a:gd name="connsiteY11" fmla="*/ 622554 h 1490091"/>
              <a:gd name="connsiteX12" fmla="*/ 233077 w 1930208"/>
              <a:gd name="connsiteY12" fmla="*/ 808006 h 1490091"/>
              <a:gd name="connsiteX13" fmla="*/ 347377 w 1930208"/>
              <a:gd name="connsiteY13" fmla="*/ 804196 h 1490091"/>
              <a:gd name="connsiteX14" fmla="*/ 657130 w 1930208"/>
              <a:gd name="connsiteY14" fmla="*/ 1437132 h 1490091"/>
              <a:gd name="connsiteX15" fmla="*/ 902208 w 1930208"/>
              <a:gd name="connsiteY15" fmla="*/ 1470279 h 1490091"/>
              <a:gd name="connsiteX16" fmla="*/ 716756 w 1930208"/>
              <a:gd name="connsiteY16" fmla="*/ 1086136 h 1490091"/>
              <a:gd name="connsiteX17" fmla="*/ 1842897 w 1930208"/>
              <a:gd name="connsiteY17" fmla="*/ 1490091 h 1490091"/>
              <a:gd name="connsiteX18" fmla="*/ 1928622 w 1930208"/>
              <a:gd name="connsiteY18" fmla="*/ 1450562 h 1490091"/>
              <a:gd name="connsiteX19" fmla="*/ 961834 w 1930208"/>
              <a:gd name="connsiteY19" fmla="*/ 880777 h 1490091"/>
              <a:gd name="connsiteX20" fmla="*/ 936593 w 1930208"/>
              <a:gd name="connsiteY20" fmla="*/ 1016984 h 1490091"/>
              <a:gd name="connsiteX21" fmla="*/ 762667 w 1930208"/>
              <a:gd name="connsiteY21" fmla="*/ 940784 h 1490091"/>
              <a:gd name="connsiteX22" fmla="*/ 491585 w 1930208"/>
              <a:gd name="connsiteY22" fmla="*/ 529780 h 1490091"/>
              <a:gd name="connsiteX23" fmla="*/ 468344 w 1930208"/>
              <a:gd name="connsiteY23" fmla="*/ 591884 h 1490091"/>
              <a:gd name="connsiteX24" fmla="*/ 415195 w 1930208"/>
              <a:gd name="connsiteY24" fmla="*/ 510730 h 14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0208" h="1490091">
                <a:moveTo>
                  <a:pt x="1928622" y="1450562"/>
                </a:moveTo>
                <a:lnTo>
                  <a:pt x="1301972" y="1176814"/>
                </a:lnTo>
                <a:cubicBezTo>
                  <a:pt x="1225772" y="1111949"/>
                  <a:pt x="1135570" y="1037082"/>
                  <a:pt x="1120997" y="1033367"/>
                </a:cubicBezTo>
                <a:cubicBezTo>
                  <a:pt x="1094518" y="1026700"/>
                  <a:pt x="1107758" y="993648"/>
                  <a:pt x="1154144" y="914114"/>
                </a:cubicBezTo>
                <a:cubicBezTo>
                  <a:pt x="1200531" y="834580"/>
                  <a:pt x="873824" y="682276"/>
                  <a:pt x="790289" y="690372"/>
                </a:cubicBezTo>
                <a:cubicBezTo>
                  <a:pt x="723614" y="696944"/>
                  <a:pt x="644176" y="683514"/>
                  <a:pt x="615506" y="677990"/>
                </a:cubicBezTo>
                <a:cubicBezTo>
                  <a:pt x="639413" y="607028"/>
                  <a:pt x="664083" y="536638"/>
                  <a:pt x="664083" y="536638"/>
                </a:cubicBezTo>
                <a:lnTo>
                  <a:pt x="339376" y="394526"/>
                </a:lnTo>
                <a:lnTo>
                  <a:pt x="80772" y="0"/>
                </a:lnTo>
                <a:lnTo>
                  <a:pt x="0" y="25718"/>
                </a:lnTo>
                <a:cubicBezTo>
                  <a:pt x="0" y="25718"/>
                  <a:pt x="113157" y="284036"/>
                  <a:pt x="245840" y="579787"/>
                </a:cubicBezTo>
                <a:cubicBezTo>
                  <a:pt x="196882" y="564166"/>
                  <a:pt x="97346" y="542925"/>
                  <a:pt x="87439" y="622554"/>
                </a:cubicBezTo>
                <a:cubicBezTo>
                  <a:pt x="74200" y="728472"/>
                  <a:pt x="153638" y="808006"/>
                  <a:pt x="233077" y="808006"/>
                </a:cubicBezTo>
                <a:cubicBezTo>
                  <a:pt x="276892" y="808006"/>
                  <a:pt x="318802" y="806005"/>
                  <a:pt x="347377" y="804196"/>
                </a:cubicBezTo>
                <a:cubicBezTo>
                  <a:pt x="492252" y="1122998"/>
                  <a:pt x="633127" y="1421892"/>
                  <a:pt x="657130" y="1437132"/>
                </a:cubicBezTo>
                <a:cubicBezTo>
                  <a:pt x="710184" y="1470279"/>
                  <a:pt x="895255" y="1516571"/>
                  <a:pt x="902208" y="1470279"/>
                </a:cubicBezTo>
                <a:cubicBezTo>
                  <a:pt x="909161" y="1423988"/>
                  <a:pt x="716756" y="1086136"/>
                  <a:pt x="716756" y="1086136"/>
                </a:cubicBezTo>
                <a:cubicBezTo>
                  <a:pt x="716756" y="1086136"/>
                  <a:pt x="1736693" y="1490091"/>
                  <a:pt x="1842897" y="1490091"/>
                </a:cubicBezTo>
                <a:cubicBezTo>
                  <a:pt x="1949101" y="1490091"/>
                  <a:pt x="1928622" y="1450562"/>
                  <a:pt x="1928622" y="1450562"/>
                </a:cubicBezTo>
                <a:close/>
                <a:moveTo>
                  <a:pt x="961834" y="880777"/>
                </a:moveTo>
                <a:cubicBezTo>
                  <a:pt x="961834" y="880777"/>
                  <a:pt x="932307" y="965645"/>
                  <a:pt x="936593" y="1016984"/>
                </a:cubicBezTo>
                <a:lnTo>
                  <a:pt x="762667" y="940784"/>
                </a:lnTo>
                <a:close/>
                <a:moveTo>
                  <a:pt x="491585" y="529780"/>
                </a:moveTo>
                <a:lnTo>
                  <a:pt x="468344" y="591884"/>
                </a:lnTo>
                <a:lnTo>
                  <a:pt x="415195" y="51073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9" name="图形 23" descr="D:\51PPT模板网\51pptmoban.com\图片.jpg">
            <a:extLst>
              <a:ext uri="{FF2B5EF4-FFF2-40B4-BE49-F238E27FC236}">
                <a16:creationId xmlns:a16="http://schemas.microsoft.com/office/drawing/2014/main" id="{343105E0-93E7-AC13-5934-E51FDB774355}"/>
              </a:ext>
            </a:extLst>
          </p:cNvPr>
          <p:cNvGrpSpPr/>
          <p:nvPr/>
        </p:nvGrpSpPr>
        <p:grpSpPr>
          <a:xfrm>
            <a:off x="8791668" y="2459102"/>
            <a:ext cx="2932814" cy="3979136"/>
            <a:chOff x="8933148" y="1573502"/>
            <a:chExt cx="1985052" cy="2693247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E0CA19A-7EDD-955D-B9E6-926F6D094509}"/>
                </a:ext>
              </a:extLst>
            </p:cNvPr>
            <p:cNvSpPr/>
            <p:nvPr/>
          </p:nvSpPr>
          <p:spPr>
            <a:xfrm>
              <a:off x="10169881" y="2020633"/>
              <a:ext cx="307536" cy="205046"/>
            </a:xfrm>
            <a:custGeom>
              <a:avLst/>
              <a:gdLst>
                <a:gd name="connsiteX0" fmla="*/ 295554 w 307536"/>
                <a:gd name="connsiteY0" fmla="*/ 165830 h 205046"/>
                <a:gd name="connsiteX1" fmla="*/ 303269 w 307536"/>
                <a:gd name="connsiteY1" fmla="*/ 88106 h 205046"/>
                <a:gd name="connsiteX2" fmla="*/ 51999 w 307536"/>
                <a:gd name="connsiteY2" fmla="*/ 0 h 205046"/>
                <a:gd name="connsiteX3" fmla="*/ 88 w 307536"/>
                <a:gd name="connsiteY3" fmla="*/ 31051 h 205046"/>
                <a:gd name="connsiteX4" fmla="*/ 215163 w 307536"/>
                <a:gd name="connsiteY4" fmla="*/ 191738 h 205046"/>
                <a:gd name="connsiteX5" fmla="*/ 295554 w 307536"/>
                <a:gd name="connsiteY5" fmla="*/ 165830 h 20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536" h="205046">
                  <a:moveTo>
                    <a:pt x="295554" y="165830"/>
                  </a:moveTo>
                  <a:cubicBezTo>
                    <a:pt x="295554" y="165830"/>
                    <a:pt x="316223" y="121825"/>
                    <a:pt x="303269" y="88106"/>
                  </a:cubicBezTo>
                  <a:cubicBezTo>
                    <a:pt x="290315" y="54388"/>
                    <a:pt x="51999" y="0"/>
                    <a:pt x="51999" y="0"/>
                  </a:cubicBezTo>
                  <a:cubicBezTo>
                    <a:pt x="51999" y="0"/>
                    <a:pt x="-2484" y="0"/>
                    <a:pt x="88" y="31051"/>
                  </a:cubicBezTo>
                  <a:cubicBezTo>
                    <a:pt x="2660" y="62103"/>
                    <a:pt x="199637" y="181356"/>
                    <a:pt x="215163" y="191738"/>
                  </a:cubicBezTo>
                  <a:cubicBezTo>
                    <a:pt x="230688" y="202121"/>
                    <a:pt x="290315" y="225457"/>
                    <a:pt x="295554" y="16583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F90273E-891F-AB4D-13B2-A3D9938E8A5A}"/>
                </a:ext>
              </a:extLst>
            </p:cNvPr>
            <p:cNvSpPr/>
            <p:nvPr/>
          </p:nvSpPr>
          <p:spPr>
            <a:xfrm>
              <a:off x="10289222" y="2106866"/>
              <a:ext cx="192641" cy="159892"/>
            </a:xfrm>
            <a:custGeom>
              <a:avLst/>
              <a:gdLst>
                <a:gd name="connsiteX0" fmla="*/ 0 w 192641"/>
                <a:gd name="connsiteY0" fmla="*/ 53689 h 159892"/>
                <a:gd name="connsiteX1" fmla="*/ 69913 w 192641"/>
                <a:gd name="connsiteY1" fmla="*/ 1873 h 159892"/>
                <a:gd name="connsiteX2" fmla="*/ 191738 w 192641"/>
                <a:gd name="connsiteY2" fmla="*/ 79597 h 159892"/>
                <a:gd name="connsiteX3" fmla="*/ 132112 w 192641"/>
                <a:gd name="connsiteY3" fmla="*/ 159893 h 159892"/>
                <a:gd name="connsiteX4" fmla="*/ 82868 w 192641"/>
                <a:gd name="connsiteY4" fmla="*/ 123603 h 159892"/>
                <a:gd name="connsiteX5" fmla="*/ 0 w 192641"/>
                <a:gd name="connsiteY5" fmla="*/ 53689 h 15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641" h="159892">
                  <a:moveTo>
                    <a:pt x="0" y="53689"/>
                  </a:moveTo>
                  <a:cubicBezTo>
                    <a:pt x="14908" y="27290"/>
                    <a:pt x="40319" y="8457"/>
                    <a:pt x="69913" y="1873"/>
                  </a:cubicBezTo>
                  <a:cubicBezTo>
                    <a:pt x="119158" y="-8509"/>
                    <a:pt x="184213" y="25209"/>
                    <a:pt x="191738" y="79597"/>
                  </a:cubicBezTo>
                  <a:cubicBezTo>
                    <a:pt x="199263" y="133985"/>
                    <a:pt x="158020" y="159893"/>
                    <a:pt x="132112" y="159893"/>
                  </a:cubicBezTo>
                  <a:cubicBezTo>
                    <a:pt x="106204" y="159893"/>
                    <a:pt x="82868" y="123603"/>
                    <a:pt x="82868" y="123603"/>
                  </a:cubicBezTo>
                  <a:cubicBezTo>
                    <a:pt x="82868" y="123603"/>
                    <a:pt x="0" y="92551"/>
                    <a:pt x="0" y="53689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1A29FA7-649A-65D4-7956-BDF366ED4ED2}"/>
                </a:ext>
              </a:extLst>
            </p:cNvPr>
            <p:cNvSpPr/>
            <p:nvPr/>
          </p:nvSpPr>
          <p:spPr>
            <a:xfrm>
              <a:off x="10177780" y="2416301"/>
              <a:ext cx="575976" cy="246316"/>
            </a:xfrm>
            <a:custGeom>
              <a:avLst/>
              <a:gdLst>
                <a:gd name="connsiteX0" fmla="*/ 47625 w 575976"/>
                <a:gd name="connsiteY0" fmla="*/ 0 h 246316"/>
                <a:gd name="connsiteX1" fmla="*/ 158877 w 575976"/>
                <a:gd name="connsiteY1" fmla="*/ 99346 h 246316"/>
                <a:gd name="connsiteX2" fmla="*/ 504539 w 575976"/>
                <a:gd name="connsiteY2" fmla="*/ 99346 h 246316"/>
                <a:gd name="connsiteX3" fmla="*/ 575977 w 575976"/>
                <a:gd name="connsiteY3" fmla="*/ 174879 h 246316"/>
                <a:gd name="connsiteX4" fmla="*/ 464820 w 575976"/>
                <a:gd name="connsiteY4" fmla="*/ 246317 h 246316"/>
                <a:gd name="connsiteX5" fmla="*/ 214503 w 575976"/>
                <a:gd name="connsiteY5" fmla="*/ 178784 h 246316"/>
                <a:gd name="connsiteX6" fmla="*/ 0 w 575976"/>
                <a:gd name="connsiteY6" fmla="*/ 27813 h 2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976" h="246316">
                  <a:moveTo>
                    <a:pt x="47625" y="0"/>
                  </a:moveTo>
                  <a:cubicBezTo>
                    <a:pt x="67793" y="48224"/>
                    <a:pt x="108687" y="84741"/>
                    <a:pt x="158877" y="99346"/>
                  </a:cubicBezTo>
                  <a:cubicBezTo>
                    <a:pt x="246316" y="127159"/>
                    <a:pt x="409194" y="87440"/>
                    <a:pt x="504539" y="99346"/>
                  </a:cubicBezTo>
                  <a:lnTo>
                    <a:pt x="575977" y="174879"/>
                  </a:lnTo>
                  <a:lnTo>
                    <a:pt x="464820" y="246317"/>
                  </a:lnTo>
                  <a:cubicBezTo>
                    <a:pt x="382701" y="219172"/>
                    <a:pt x="299132" y="196626"/>
                    <a:pt x="214503" y="178784"/>
                  </a:cubicBezTo>
                  <a:cubicBezTo>
                    <a:pt x="82486" y="151638"/>
                    <a:pt x="0" y="27813"/>
                    <a:pt x="0" y="27813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EE70F77-445B-A103-77FB-D45A21ADA124}"/>
                </a:ext>
              </a:extLst>
            </p:cNvPr>
            <p:cNvSpPr/>
            <p:nvPr/>
          </p:nvSpPr>
          <p:spPr>
            <a:xfrm>
              <a:off x="8933148" y="2777013"/>
              <a:ext cx="66579" cy="55054"/>
            </a:xfrm>
            <a:custGeom>
              <a:avLst/>
              <a:gdLst>
                <a:gd name="connsiteX0" fmla="*/ 52769 w 66579"/>
                <a:gd name="connsiteY0" fmla="*/ 0 h 55054"/>
                <a:gd name="connsiteX1" fmla="*/ 0 w 66579"/>
                <a:gd name="connsiteY1" fmla="*/ 36767 h 55054"/>
                <a:gd name="connsiteX2" fmla="*/ 25241 w 66579"/>
                <a:gd name="connsiteY2" fmla="*/ 55054 h 55054"/>
                <a:gd name="connsiteX3" fmla="*/ 66580 w 66579"/>
                <a:gd name="connsiteY3" fmla="*/ 41339 h 55054"/>
                <a:gd name="connsiteX4" fmla="*/ 52769 w 66579"/>
                <a:gd name="connsiteY4" fmla="*/ 0 h 5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79" h="55054">
                  <a:moveTo>
                    <a:pt x="52769" y="0"/>
                  </a:moveTo>
                  <a:lnTo>
                    <a:pt x="0" y="36767"/>
                  </a:lnTo>
                  <a:lnTo>
                    <a:pt x="25241" y="55054"/>
                  </a:lnTo>
                  <a:lnTo>
                    <a:pt x="66580" y="41339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913FE01-1F3B-6303-A0AF-D06D58A89EF9}"/>
                </a:ext>
              </a:extLst>
            </p:cNvPr>
            <p:cNvSpPr/>
            <p:nvPr/>
          </p:nvSpPr>
          <p:spPr>
            <a:xfrm>
              <a:off x="10133071" y="1872868"/>
              <a:ext cx="51661" cy="46799"/>
            </a:xfrm>
            <a:custGeom>
              <a:avLst/>
              <a:gdLst>
                <a:gd name="connsiteX0" fmla="*/ 51661 w 51661"/>
                <a:gd name="connsiteY0" fmla="*/ 20035 h 46799"/>
                <a:gd name="connsiteX1" fmla="*/ 8418 w 51661"/>
                <a:gd name="connsiteY1" fmla="*/ 1461 h 46799"/>
                <a:gd name="connsiteX2" fmla="*/ 18705 w 51661"/>
                <a:gd name="connsiteY2" fmla="*/ 40609 h 46799"/>
                <a:gd name="connsiteX3" fmla="*/ 47280 w 51661"/>
                <a:gd name="connsiteY3" fmla="*/ 46800 h 4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61" h="46799">
                  <a:moveTo>
                    <a:pt x="51661" y="20035"/>
                  </a:moveTo>
                  <a:cubicBezTo>
                    <a:pt x="51661" y="20035"/>
                    <a:pt x="28992" y="11748"/>
                    <a:pt x="8418" y="1461"/>
                  </a:cubicBezTo>
                  <a:cubicBezTo>
                    <a:pt x="-12156" y="-8826"/>
                    <a:pt x="10418" y="38513"/>
                    <a:pt x="18705" y="40609"/>
                  </a:cubicBezTo>
                  <a:cubicBezTo>
                    <a:pt x="26992" y="42704"/>
                    <a:pt x="47280" y="46800"/>
                    <a:pt x="47280" y="4680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068F25AC-31E2-6376-D521-5ED51C3C903A}"/>
                </a:ext>
              </a:extLst>
            </p:cNvPr>
            <p:cNvSpPr/>
            <p:nvPr/>
          </p:nvSpPr>
          <p:spPr>
            <a:xfrm>
              <a:off x="8970492" y="1575652"/>
              <a:ext cx="1869501" cy="1244981"/>
            </a:xfrm>
            <a:custGeom>
              <a:avLst/>
              <a:gdLst>
                <a:gd name="connsiteX0" fmla="*/ 108674 w 1869501"/>
                <a:gd name="connsiteY0" fmla="*/ 1058582 h 1244981"/>
                <a:gd name="connsiteX1" fmla="*/ 6375 w 1869501"/>
                <a:gd name="connsiteY1" fmla="*/ 1194503 h 1244981"/>
                <a:gd name="connsiteX2" fmla="*/ 3327 w 1869501"/>
                <a:gd name="connsiteY2" fmla="*/ 1227555 h 1244981"/>
                <a:gd name="connsiteX3" fmla="*/ 3328 w 1869501"/>
                <a:gd name="connsiteY3" fmla="*/ 1227555 h 1244981"/>
                <a:gd name="connsiteX4" fmla="*/ 36951 w 1869501"/>
                <a:gd name="connsiteY4" fmla="*/ 1244510 h 1244981"/>
                <a:gd name="connsiteX5" fmla="*/ 185350 w 1869501"/>
                <a:gd name="connsiteY5" fmla="*/ 1218697 h 1244981"/>
                <a:gd name="connsiteX6" fmla="*/ 1790599 w 1869501"/>
                <a:gd name="connsiteY6" fmla="*/ 295820 h 1244981"/>
                <a:gd name="connsiteX7" fmla="*/ 1847906 w 1869501"/>
                <a:gd name="connsiteY7" fmla="*/ 78704 h 1244981"/>
                <a:gd name="connsiteX8" fmla="*/ 1845463 w 1869501"/>
                <a:gd name="connsiteY8" fmla="*/ 74649 h 1244981"/>
                <a:gd name="connsiteX9" fmla="*/ 1845463 w 1869501"/>
                <a:gd name="connsiteY9" fmla="*/ 74649 h 1244981"/>
                <a:gd name="connsiteX10" fmla="*/ 1626810 w 1869501"/>
                <a:gd name="connsiteY10" fmla="*/ 24114 h 1244981"/>
                <a:gd name="connsiteX11" fmla="*/ 1624483 w 1869501"/>
                <a:gd name="connsiteY11" fmla="*/ 25595 h 124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69501" h="1244981">
                  <a:moveTo>
                    <a:pt x="108674" y="1058582"/>
                  </a:moveTo>
                  <a:lnTo>
                    <a:pt x="6375" y="1194503"/>
                  </a:lnTo>
                  <a:cubicBezTo>
                    <a:pt x="-849" y="1204042"/>
                    <a:pt x="-2031" y="1216856"/>
                    <a:pt x="3327" y="1227555"/>
                  </a:cubicBezTo>
                  <a:lnTo>
                    <a:pt x="3328" y="1227555"/>
                  </a:lnTo>
                  <a:cubicBezTo>
                    <a:pt x="9559" y="1240014"/>
                    <a:pt x="23228" y="1246907"/>
                    <a:pt x="36951" y="1244510"/>
                  </a:cubicBezTo>
                  <a:lnTo>
                    <a:pt x="185350" y="1218697"/>
                  </a:lnTo>
                  <a:lnTo>
                    <a:pt x="1790599" y="295820"/>
                  </a:lnTo>
                  <a:cubicBezTo>
                    <a:pt x="1866378" y="251690"/>
                    <a:pt x="1892035" y="154484"/>
                    <a:pt x="1847906" y="78704"/>
                  </a:cubicBezTo>
                  <a:cubicBezTo>
                    <a:pt x="1847111" y="77340"/>
                    <a:pt x="1846297" y="75989"/>
                    <a:pt x="1845463" y="74649"/>
                  </a:cubicBezTo>
                  <a:lnTo>
                    <a:pt x="1845463" y="74649"/>
                  </a:lnTo>
                  <a:cubicBezTo>
                    <a:pt x="1799038" y="315"/>
                    <a:pt x="1701144" y="-22311"/>
                    <a:pt x="1626810" y="24114"/>
                  </a:cubicBezTo>
                  <a:cubicBezTo>
                    <a:pt x="1626030" y="24601"/>
                    <a:pt x="1625254" y="25095"/>
                    <a:pt x="1624483" y="25595"/>
                  </a:cubicBezTo>
                  <a:close/>
                </a:path>
              </a:pathLst>
            </a:custGeom>
            <a:solidFill>
              <a:srgbClr val="92E3A9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057376-D434-9A75-6B59-7A4BD89E3099}"/>
                </a:ext>
              </a:extLst>
            </p:cNvPr>
            <p:cNvSpPr/>
            <p:nvPr/>
          </p:nvSpPr>
          <p:spPr>
            <a:xfrm>
              <a:off x="10167111" y="1573502"/>
              <a:ext cx="676178" cy="538571"/>
            </a:xfrm>
            <a:custGeom>
              <a:avLst/>
              <a:gdLst>
                <a:gd name="connsiteX0" fmla="*/ 427863 w 676178"/>
                <a:gd name="connsiteY0" fmla="*/ 27745 h 538571"/>
                <a:gd name="connsiteX1" fmla="*/ 0 w 676178"/>
                <a:gd name="connsiteY1" fmla="*/ 323020 h 538571"/>
                <a:gd name="connsiteX2" fmla="*/ 165450 w 676178"/>
                <a:gd name="connsiteY2" fmla="*/ 538571 h 538571"/>
                <a:gd name="connsiteX3" fmla="*/ 594075 w 676178"/>
                <a:gd name="connsiteY3" fmla="*/ 297684 h 538571"/>
                <a:gd name="connsiteX4" fmla="*/ 656431 w 676178"/>
                <a:gd name="connsiteY4" fmla="*/ 82104 h 538571"/>
                <a:gd name="connsiteX5" fmla="*/ 440851 w 676178"/>
                <a:gd name="connsiteY5" fmla="*/ 19748 h 538571"/>
                <a:gd name="connsiteX6" fmla="*/ 427863 w 676178"/>
                <a:gd name="connsiteY6" fmla="*/ 27745 h 53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178" h="538571">
                  <a:moveTo>
                    <a:pt x="427863" y="27745"/>
                  </a:moveTo>
                  <a:lnTo>
                    <a:pt x="0" y="323020"/>
                  </a:lnTo>
                  <a:cubicBezTo>
                    <a:pt x="4001" y="397125"/>
                    <a:pt x="35814" y="495232"/>
                    <a:pt x="165450" y="538571"/>
                  </a:cubicBezTo>
                  <a:lnTo>
                    <a:pt x="594075" y="297684"/>
                  </a:lnTo>
                  <a:cubicBezTo>
                    <a:pt x="670824" y="255372"/>
                    <a:pt x="698742" y="158854"/>
                    <a:pt x="656431" y="82104"/>
                  </a:cubicBezTo>
                  <a:cubicBezTo>
                    <a:pt x="614120" y="5355"/>
                    <a:pt x="517601" y="-22563"/>
                    <a:pt x="440851" y="19748"/>
                  </a:cubicBezTo>
                  <a:cubicBezTo>
                    <a:pt x="436396" y="22204"/>
                    <a:pt x="432062" y="24873"/>
                    <a:pt x="427863" y="27745"/>
                  </a:cubicBez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06DA9582-53DB-AC61-405A-70AD45BD3CE8}"/>
                </a:ext>
              </a:extLst>
            </p:cNvPr>
            <p:cNvSpPr/>
            <p:nvPr/>
          </p:nvSpPr>
          <p:spPr>
            <a:xfrm>
              <a:off x="8970678" y="2634233"/>
              <a:ext cx="185164" cy="186400"/>
            </a:xfrm>
            <a:custGeom>
              <a:avLst/>
              <a:gdLst>
                <a:gd name="connsiteX0" fmla="*/ 3142 w 185164"/>
                <a:gd name="connsiteY0" fmla="*/ 168973 h 186400"/>
                <a:gd name="connsiteX1" fmla="*/ 3142 w 185164"/>
                <a:gd name="connsiteY1" fmla="*/ 168973 h 186400"/>
                <a:gd name="connsiteX2" fmla="*/ 36765 w 185164"/>
                <a:gd name="connsiteY2" fmla="*/ 185928 h 186400"/>
                <a:gd name="connsiteX3" fmla="*/ 185164 w 185164"/>
                <a:gd name="connsiteY3" fmla="*/ 160115 h 186400"/>
                <a:gd name="connsiteX4" fmla="*/ 108964 w 185164"/>
                <a:gd name="connsiteY4" fmla="*/ 0 h 186400"/>
                <a:gd name="connsiteX5" fmla="*/ 6666 w 185164"/>
                <a:gd name="connsiteY5" fmla="*/ 135922 h 186400"/>
                <a:gd name="connsiteX6" fmla="*/ 3142 w 185164"/>
                <a:gd name="connsiteY6" fmla="*/ 168973 h 1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4" h="186400">
                  <a:moveTo>
                    <a:pt x="3142" y="168973"/>
                  </a:moveTo>
                  <a:lnTo>
                    <a:pt x="3142" y="168973"/>
                  </a:lnTo>
                  <a:cubicBezTo>
                    <a:pt x="9373" y="181433"/>
                    <a:pt x="23042" y="188325"/>
                    <a:pt x="36765" y="185928"/>
                  </a:cubicBezTo>
                  <a:lnTo>
                    <a:pt x="185164" y="160115"/>
                  </a:lnTo>
                  <a:cubicBezTo>
                    <a:pt x="65149" y="113443"/>
                    <a:pt x="108964" y="0"/>
                    <a:pt x="108964" y="0"/>
                  </a:cubicBezTo>
                  <a:lnTo>
                    <a:pt x="6666" y="135922"/>
                  </a:lnTo>
                  <a:cubicBezTo>
                    <a:pt x="-715" y="145366"/>
                    <a:pt x="-2081" y="158185"/>
                    <a:pt x="3142" y="168973"/>
                  </a:cubicBezTo>
                  <a:close/>
                </a:path>
              </a:pathLst>
            </a:custGeom>
            <a:solidFill>
              <a:srgbClr val="92E3A9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C2B6EC3-8D1D-7BA5-8347-5F934384B45F}"/>
                </a:ext>
              </a:extLst>
            </p:cNvPr>
            <p:cNvSpPr/>
            <p:nvPr/>
          </p:nvSpPr>
          <p:spPr>
            <a:xfrm>
              <a:off x="10028700" y="1940242"/>
              <a:ext cx="24396" cy="57076"/>
            </a:xfrm>
            <a:custGeom>
              <a:avLst/>
              <a:gdLst>
                <a:gd name="connsiteX0" fmla="*/ 24397 w 24396"/>
                <a:gd name="connsiteY0" fmla="*/ 0 h 57076"/>
                <a:gd name="connsiteX1" fmla="*/ 1346 w 24396"/>
                <a:gd name="connsiteY1" fmla="*/ 10478 h 57076"/>
                <a:gd name="connsiteX2" fmla="*/ 8681 w 24396"/>
                <a:gd name="connsiteY2" fmla="*/ 57055 h 57076"/>
                <a:gd name="connsiteX3" fmla="*/ 21920 w 24396"/>
                <a:gd name="connsiteY3" fmla="*/ 24384 h 57076"/>
                <a:gd name="connsiteX4" fmla="*/ 24397 w 24396"/>
                <a:gd name="connsiteY4" fmla="*/ 0 h 5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6" h="57076">
                  <a:moveTo>
                    <a:pt x="24397" y="0"/>
                  </a:moveTo>
                  <a:cubicBezTo>
                    <a:pt x="24397" y="0"/>
                    <a:pt x="1346" y="0"/>
                    <a:pt x="1346" y="10478"/>
                  </a:cubicBezTo>
                  <a:cubicBezTo>
                    <a:pt x="1346" y="20955"/>
                    <a:pt x="-4654" y="58103"/>
                    <a:pt x="8681" y="57055"/>
                  </a:cubicBezTo>
                  <a:cubicBezTo>
                    <a:pt x="22016" y="56007"/>
                    <a:pt x="20778" y="32575"/>
                    <a:pt x="21920" y="24384"/>
                  </a:cubicBezTo>
                  <a:cubicBezTo>
                    <a:pt x="23063" y="16192"/>
                    <a:pt x="24397" y="0"/>
                    <a:pt x="2439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9CB09C4-8AED-F871-1D38-31FFFC8B2661}"/>
                </a:ext>
              </a:extLst>
            </p:cNvPr>
            <p:cNvSpPr/>
            <p:nvPr/>
          </p:nvSpPr>
          <p:spPr>
            <a:xfrm>
              <a:off x="10048263" y="1900678"/>
              <a:ext cx="30075" cy="79216"/>
            </a:xfrm>
            <a:custGeom>
              <a:avLst/>
              <a:gdLst>
                <a:gd name="connsiteX0" fmla="*/ 30075 w 30075"/>
                <a:gd name="connsiteY0" fmla="*/ 1560 h 79216"/>
                <a:gd name="connsiteX1" fmla="*/ 4739 w 30075"/>
                <a:gd name="connsiteY1" fmla="*/ 7942 h 79216"/>
                <a:gd name="connsiteX2" fmla="*/ 9406 w 30075"/>
                <a:gd name="connsiteY2" fmla="*/ 79188 h 79216"/>
                <a:gd name="connsiteX3" fmla="*/ 30075 w 30075"/>
                <a:gd name="connsiteY3" fmla="*/ 1560 h 7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5" h="79216">
                  <a:moveTo>
                    <a:pt x="30075" y="1560"/>
                  </a:moveTo>
                  <a:cubicBezTo>
                    <a:pt x="30075" y="1560"/>
                    <a:pt x="9406" y="-4727"/>
                    <a:pt x="4739" y="7942"/>
                  </a:cubicBezTo>
                  <a:cubicBezTo>
                    <a:pt x="72" y="20610"/>
                    <a:pt x="-4786" y="80713"/>
                    <a:pt x="9406" y="79188"/>
                  </a:cubicBezTo>
                  <a:cubicBezTo>
                    <a:pt x="23598" y="77664"/>
                    <a:pt x="26837" y="23372"/>
                    <a:pt x="30075" y="156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61AF23A-3791-918E-4227-245744C41C92}"/>
                </a:ext>
              </a:extLst>
            </p:cNvPr>
            <p:cNvSpPr/>
            <p:nvPr/>
          </p:nvSpPr>
          <p:spPr>
            <a:xfrm>
              <a:off x="10071788" y="1895291"/>
              <a:ext cx="38173" cy="73621"/>
            </a:xfrm>
            <a:custGeom>
              <a:avLst/>
              <a:gdLst>
                <a:gd name="connsiteX0" fmla="*/ 38173 w 38173"/>
                <a:gd name="connsiteY0" fmla="*/ 10185 h 73621"/>
                <a:gd name="connsiteX1" fmla="*/ 6551 w 38173"/>
                <a:gd name="connsiteY1" fmla="*/ 6946 h 73621"/>
                <a:gd name="connsiteX2" fmla="*/ 6551 w 38173"/>
                <a:gd name="connsiteY2" fmla="*/ 73621 h 73621"/>
                <a:gd name="connsiteX3" fmla="*/ 33411 w 38173"/>
                <a:gd name="connsiteY3" fmla="*/ 41998 h 73621"/>
                <a:gd name="connsiteX4" fmla="*/ 38173 w 38173"/>
                <a:gd name="connsiteY4" fmla="*/ 10185 h 7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73" h="73621">
                  <a:moveTo>
                    <a:pt x="38173" y="10185"/>
                  </a:moveTo>
                  <a:cubicBezTo>
                    <a:pt x="38173" y="10185"/>
                    <a:pt x="14456" y="-10389"/>
                    <a:pt x="6551" y="6946"/>
                  </a:cubicBezTo>
                  <a:cubicBezTo>
                    <a:pt x="-1355" y="24282"/>
                    <a:pt x="-2974" y="73621"/>
                    <a:pt x="6551" y="73621"/>
                  </a:cubicBezTo>
                  <a:cubicBezTo>
                    <a:pt x="16076" y="73621"/>
                    <a:pt x="30268" y="53047"/>
                    <a:pt x="33411" y="41998"/>
                  </a:cubicBezTo>
                  <a:cubicBezTo>
                    <a:pt x="35784" y="31526"/>
                    <a:pt x="37376" y="20893"/>
                    <a:pt x="38173" y="10185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6D9D77B-EABE-F213-FA0D-F2C33DFFC141}"/>
                </a:ext>
              </a:extLst>
            </p:cNvPr>
            <p:cNvSpPr/>
            <p:nvPr/>
          </p:nvSpPr>
          <p:spPr>
            <a:xfrm>
              <a:off x="10093637" y="1893354"/>
              <a:ext cx="49567" cy="65372"/>
            </a:xfrm>
            <a:custGeom>
              <a:avLst/>
              <a:gdLst>
                <a:gd name="connsiteX0" fmla="*/ 49567 w 49567"/>
                <a:gd name="connsiteY0" fmla="*/ 21170 h 65372"/>
                <a:gd name="connsiteX1" fmla="*/ 14706 w 49567"/>
                <a:gd name="connsiteY1" fmla="*/ 596 h 65372"/>
                <a:gd name="connsiteX2" fmla="*/ 5181 w 49567"/>
                <a:gd name="connsiteY2" fmla="*/ 63937 h 65372"/>
                <a:gd name="connsiteX3" fmla="*/ 37470 w 49567"/>
                <a:gd name="connsiteY3" fmla="*/ 30028 h 6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67" h="65372">
                  <a:moveTo>
                    <a:pt x="49567" y="21170"/>
                  </a:moveTo>
                  <a:cubicBezTo>
                    <a:pt x="49567" y="21170"/>
                    <a:pt x="19468" y="-4166"/>
                    <a:pt x="14706" y="596"/>
                  </a:cubicBezTo>
                  <a:cubicBezTo>
                    <a:pt x="9943" y="5359"/>
                    <a:pt x="-9012" y="54127"/>
                    <a:pt x="5181" y="63937"/>
                  </a:cubicBezTo>
                  <a:cubicBezTo>
                    <a:pt x="19373" y="73748"/>
                    <a:pt x="37470" y="30028"/>
                    <a:pt x="37470" y="30028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28A5E9D-30EB-4403-F0A3-C1D7E430E1DB}"/>
                </a:ext>
              </a:extLst>
            </p:cNvPr>
            <p:cNvSpPr/>
            <p:nvPr/>
          </p:nvSpPr>
          <p:spPr>
            <a:xfrm>
              <a:off x="9765426" y="2004988"/>
              <a:ext cx="323866" cy="386262"/>
            </a:xfrm>
            <a:custGeom>
              <a:avLst/>
              <a:gdLst>
                <a:gd name="connsiteX0" fmla="*/ 17 w 323866"/>
                <a:gd name="connsiteY0" fmla="*/ 144423 h 386262"/>
                <a:gd name="connsiteX1" fmla="*/ 16876 w 323866"/>
                <a:gd name="connsiteY1" fmla="*/ 207097 h 386262"/>
                <a:gd name="connsiteX2" fmla="*/ 38974 w 323866"/>
                <a:gd name="connsiteY2" fmla="*/ 230815 h 386262"/>
                <a:gd name="connsiteX3" fmla="*/ 42308 w 323866"/>
                <a:gd name="connsiteY3" fmla="*/ 269772 h 386262"/>
                <a:gd name="connsiteX4" fmla="*/ 61358 w 323866"/>
                <a:gd name="connsiteY4" fmla="*/ 283393 h 386262"/>
                <a:gd name="connsiteX5" fmla="*/ 93552 w 323866"/>
                <a:gd name="connsiteY5" fmla="*/ 325684 h 386262"/>
                <a:gd name="connsiteX6" fmla="*/ 129461 w 323866"/>
                <a:gd name="connsiteY6" fmla="*/ 354259 h 386262"/>
                <a:gd name="connsiteX7" fmla="*/ 170038 w 323866"/>
                <a:gd name="connsiteY7" fmla="*/ 330541 h 386262"/>
                <a:gd name="connsiteX8" fmla="*/ 203566 w 323866"/>
                <a:gd name="connsiteY8" fmla="*/ 386263 h 386262"/>
                <a:gd name="connsiteX9" fmla="*/ 323867 w 323866"/>
                <a:gd name="connsiteY9" fmla="*/ 308348 h 386262"/>
                <a:gd name="connsiteX10" fmla="*/ 264621 w 323866"/>
                <a:gd name="connsiteY10" fmla="*/ 193191 h 386262"/>
                <a:gd name="connsiteX11" fmla="*/ 228998 w 323866"/>
                <a:gd name="connsiteY11" fmla="*/ 79748 h 386262"/>
                <a:gd name="connsiteX12" fmla="*/ 73169 w 323866"/>
                <a:gd name="connsiteY12" fmla="*/ 6882 h 386262"/>
                <a:gd name="connsiteX13" fmla="*/ 17 w 323866"/>
                <a:gd name="connsiteY13" fmla="*/ 144423 h 38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866" h="386262">
                  <a:moveTo>
                    <a:pt x="17" y="144423"/>
                  </a:moveTo>
                  <a:cubicBezTo>
                    <a:pt x="17" y="144423"/>
                    <a:pt x="3351" y="195286"/>
                    <a:pt x="16876" y="207097"/>
                  </a:cubicBezTo>
                  <a:cubicBezTo>
                    <a:pt x="25040" y="214220"/>
                    <a:pt x="32446" y="222168"/>
                    <a:pt x="38974" y="230815"/>
                  </a:cubicBezTo>
                  <a:cubicBezTo>
                    <a:pt x="40792" y="243730"/>
                    <a:pt x="41905" y="256735"/>
                    <a:pt x="42308" y="269772"/>
                  </a:cubicBezTo>
                  <a:cubicBezTo>
                    <a:pt x="42308" y="285012"/>
                    <a:pt x="52500" y="283393"/>
                    <a:pt x="61358" y="283393"/>
                  </a:cubicBezTo>
                  <a:cubicBezTo>
                    <a:pt x="70216" y="283393"/>
                    <a:pt x="85075" y="311968"/>
                    <a:pt x="93552" y="325684"/>
                  </a:cubicBezTo>
                  <a:cubicBezTo>
                    <a:pt x="102791" y="338210"/>
                    <a:pt x="115180" y="348069"/>
                    <a:pt x="129461" y="354259"/>
                  </a:cubicBezTo>
                  <a:cubicBezTo>
                    <a:pt x="144702" y="362641"/>
                    <a:pt x="170038" y="330541"/>
                    <a:pt x="170038" y="330541"/>
                  </a:cubicBezTo>
                  <a:lnTo>
                    <a:pt x="203566" y="386263"/>
                  </a:lnTo>
                  <a:lnTo>
                    <a:pt x="323867" y="308348"/>
                  </a:lnTo>
                  <a:lnTo>
                    <a:pt x="264621" y="193191"/>
                  </a:lnTo>
                  <a:cubicBezTo>
                    <a:pt x="261123" y="153239"/>
                    <a:pt x="248967" y="114528"/>
                    <a:pt x="228998" y="79748"/>
                  </a:cubicBezTo>
                  <a:cubicBezTo>
                    <a:pt x="195184" y="18788"/>
                    <a:pt x="149369" y="-15502"/>
                    <a:pt x="73169" y="6882"/>
                  </a:cubicBezTo>
                  <a:cubicBezTo>
                    <a:pt x="-3031" y="29266"/>
                    <a:pt x="17" y="144423"/>
                    <a:pt x="17" y="144423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2F6E3C3-9ED9-7D06-6214-85F51ABEAFD0}"/>
                </a:ext>
              </a:extLst>
            </p:cNvPr>
            <p:cNvSpPr/>
            <p:nvPr/>
          </p:nvSpPr>
          <p:spPr>
            <a:xfrm>
              <a:off x="9905269" y="2306002"/>
              <a:ext cx="51530" cy="51815"/>
            </a:xfrm>
            <a:custGeom>
              <a:avLst/>
              <a:gdLst>
                <a:gd name="connsiteX0" fmla="*/ 51530 w 51530"/>
                <a:gd name="connsiteY0" fmla="*/ 51816 h 51815"/>
                <a:gd name="connsiteX1" fmla="*/ 0 w 51530"/>
                <a:gd name="connsiteY1" fmla="*/ 0 h 5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30" h="51815">
                  <a:moveTo>
                    <a:pt x="51530" y="51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2E4418-684C-A34F-C610-40A4E022D13A}"/>
                </a:ext>
              </a:extLst>
            </p:cNvPr>
            <p:cNvSpPr/>
            <p:nvPr/>
          </p:nvSpPr>
          <p:spPr>
            <a:xfrm>
              <a:off x="9685901" y="1945134"/>
              <a:ext cx="343764" cy="305009"/>
            </a:xfrm>
            <a:custGeom>
              <a:avLst/>
              <a:gdLst>
                <a:gd name="connsiteX0" fmla="*/ 181935 w 343764"/>
                <a:gd name="connsiteY0" fmla="*/ 263713 h 305009"/>
                <a:gd name="connsiteX1" fmla="*/ 148312 w 343764"/>
                <a:gd name="connsiteY1" fmla="*/ 263713 h 305009"/>
                <a:gd name="connsiteX2" fmla="*/ 118498 w 343764"/>
                <a:gd name="connsiteY2" fmla="*/ 203991 h 305009"/>
                <a:gd name="connsiteX3" fmla="*/ 84875 w 343764"/>
                <a:gd name="connsiteY3" fmla="*/ 189037 h 305009"/>
                <a:gd name="connsiteX4" fmla="*/ 21343 w 343764"/>
                <a:gd name="connsiteY4" fmla="*/ 215135 h 305009"/>
                <a:gd name="connsiteX5" fmla="*/ 54966 w 343764"/>
                <a:gd name="connsiteY5" fmla="*/ 76927 h 305009"/>
                <a:gd name="connsiteX6" fmla="*/ 260421 w 343764"/>
                <a:gd name="connsiteY6" fmla="*/ 24635 h 305009"/>
                <a:gd name="connsiteX7" fmla="*/ 343765 w 343764"/>
                <a:gd name="connsiteY7" fmla="*/ 253235 h 305009"/>
                <a:gd name="connsiteX8" fmla="*/ 294044 w 343764"/>
                <a:gd name="connsiteY8" fmla="*/ 300860 h 305009"/>
                <a:gd name="connsiteX9" fmla="*/ 181935 w 343764"/>
                <a:gd name="connsiteY9" fmla="*/ 263713 h 30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764" h="305009">
                  <a:moveTo>
                    <a:pt x="181935" y="263713"/>
                  </a:moveTo>
                  <a:cubicBezTo>
                    <a:pt x="171733" y="270428"/>
                    <a:pt x="158513" y="270428"/>
                    <a:pt x="148312" y="263713"/>
                  </a:cubicBezTo>
                  <a:cubicBezTo>
                    <a:pt x="128587" y="250412"/>
                    <a:pt x="117273" y="227749"/>
                    <a:pt x="118498" y="203991"/>
                  </a:cubicBezTo>
                  <a:cubicBezTo>
                    <a:pt x="118498" y="177797"/>
                    <a:pt x="84875" y="189037"/>
                    <a:pt x="84875" y="189037"/>
                  </a:cubicBezTo>
                  <a:cubicBezTo>
                    <a:pt x="84875" y="189037"/>
                    <a:pt x="47442" y="230089"/>
                    <a:pt x="21343" y="215135"/>
                  </a:cubicBezTo>
                  <a:cubicBezTo>
                    <a:pt x="-4755" y="200181"/>
                    <a:pt x="-19805" y="170368"/>
                    <a:pt x="54966" y="76927"/>
                  </a:cubicBezTo>
                  <a:cubicBezTo>
                    <a:pt x="129738" y="-16513"/>
                    <a:pt x="200699" y="-12703"/>
                    <a:pt x="260421" y="24635"/>
                  </a:cubicBezTo>
                  <a:cubicBezTo>
                    <a:pt x="320143" y="61973"/>
                    <a:pt x="343765" y="253235"/>
                    <a:pt x="343765" y="253235"/>
                  </a:cubicBezTo>
                  <a:cubicBezTo>
                    <a:pt x="343765" y="253235"/>
                    <a:pt x="342622" y="289716"/>
                    <a:pt x="294044" y="300860"/>
                  </a:cubicBezTo>
                  <a:cubicBezTo>
                    <a:pt x="245466" y="312005"/>
                    <a:pt x="181935" y="301051"/>
                    <a:pt x="181935" y="263713"/>
                  </a:cubicBez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7C52D0E-CB8B-D7FF-9CDC-DFFB90235138}"/>
                </a:ext>
              </a:extLst>
            </p:cNvPr>
            <p:cNvSpPr/>
            <p:nvPr/>
          </p:nvSpPr>
          <p:spPr>
            <a:xfrm>
              <a:off x="9853351" y="2184265"/>
              <a:ext cx="56144" cy="82454"/>
            </a:xfrm>
            <a:custGeom>
              <a:avLst/>
              <a:gdLst>
                <a:gd name="connsiteX0" fmla="*/ 5246 w 56144"/>
                <a:gd name="connsiteY0" fmla="*/ 56681 h 82454"/>
                <a:gd name="connsiteX1" fmla="*/ 15342 w 56144"/>
                <a:gd name="connsiteY1" fmla="*/ 769 h 82454"/>
                <a:gd name="connsiteX2" fmla="*/ 56014 w 56144"/>
                <a:gd name="connsiteY2" fmla="*/ 73540 h 82454"/>
                <a:gd name="connsiteX3" fmla="*/ 34011 w 56144"/>
                <a:gd name="connsiteY3" fmla="*/ 82017 h 8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44" h="82454">
                  <a:moveTo>
                    <a:pt x="5246" y="56681"/>
                  </a:moveTo>
                  <a:cubicBezTo>
                    <a:pt x="5246" y="56681"/>
                    <a:pt x="-11709" y="-7708"/>
                    <a:pt x="15342" y="769"/>
                  </a:cubicBezTo>
                  <a:cubicBezTo>
                    <a:pt x="42393" y="9246"/>
                    <a:pt x="57729" y="66778"/>
                    <a:pt x="56014" y="73540"/>
                  </a:cubicBezTo>
                  <a:cubicBezTo>
                    <a:pt x="54300" y="80303"/>
                    <a:pt x="40774" y="83732"/>
                    <a:pt x="34011" y="82017"/>
                  </a:cubicBezTo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607AE39-D136-E5DB-EFA6-B90AB23BD73E}"/>
                </a:ext>
              </a:extLst>
            </p:cNvPr>
            <p:cNvSpPr/>
            <p:nvPr/>
          </p:nvSpPr>
          <p:spPr>
            <a:xfrm>
              <a:off x="9909841" y="2260747"/>
              <a:ext cx="242220" cy="165365"/>
            </a:xfrm>
            <a:custGeom>
              <a:avLst/>
              <a:gdLst>
                <a:gd name="connsiteX0" fmla="*/ 144494 w 242220"/>
                <a:gd name="connsiteY0" fmla="*/ 3536 h 165365"/>
                <a:gd name="connsiteX1" fmla="*/ 54197 w 242220"/>
                <a:gd name="connsiteY1" fmla="*/ 63734 h 165365"/>
                <a:gd name="connsiteX2" fmla="*/ 0 w 242220"/>
                <a:gd name="connsiteY2" fmla="*/ 165365 h 165365"/>
                <a:gd name="connsiteX3" fmla="*/ 204978 w 242220"/>
                <a:gd name="connsiteY3" fmla="*/ 29825 h 165365"/>
                <a:gd name="connsiteX4" fmla="*/ 242221 w 242220"/>
                <a:gd name="connsiteY4" fmla="*/ 4488 h 165365"/>
                <a:gd name="connsiteX5" fmla="*/ 144494 w 242220"/>
                <a:gd name="connsiteY5" fmla="*/ 3536 h 1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220" h="165365">
                  <a:moveTo>
                    <a:pt x="144494" y="3536"/>
                  </a:moveTo>
                  <a:cubicBezTo>
                    <a:pt x="112890" y="21246"/>
                    <a:pt x="82701" y="41372"/>
                    <a:pt x="54197" y="63734"/>
                  </a:cubicBezTo>
                  <a:cubicBezTo>
                    <a:pt x="25622" y="89165"/>
                    <a:pt x="0" y="165365"/>
                    <a:pt x="0" y="165365"/>
                  </a:cubicBezTo>
                  <a:cubicBezTo>
                    <a:pt x="0" y="165365"/>
                    <a:pt x="174498" y="46779"/>
                    <a:pt x="204978" y="29825"/>
                  </a:cubicBezTo>
                  <a:cubicBezTo>
                    <a:pt x="235458" y="12870"/>
                    <a:pt x="242221" y="4488"/>
                    <a:pt x="242221" y="4488"/>
                  </a:cubicBezTo>
                  <a:cubicBezTo>
                    <a:pt x="242221" y="4488"/>
                    <a:pt x="178403" y="-4942"/>
                    <a:pt x="144494" y="3536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1AF69C4-7155-FA5B-4666-0DAC677800F4}"/>
                </a:ext>
              </a:extLst>
            </p:cNvPr>
            <p:cNvSpPr/>
            <p:nvPr/>
          </p:nvSpPr>
          <p:spPr>
            <a:xfrm>
              <a:off x="9219258" y="2600340"/>
              <a:ext cx="442907" cy="265013"/>
            </a:xfrm>
            <a:custGeom>
              <a:avLst/>
              <a:gdLst>
                <a:gd name="connsiteX0" fmla="*/ 405214 w 442907"/>
                <a:gd name="connsiteY0" fmla="*/ 119237 h 265013"/>
                <a:gd name="connsiteX1" fmla="*/ 298915 w 442907"/>
                <a:gd name="connsiteY1" fmla="*/ 65992 h 265013"/>
                <a:gd name="connsiteX2" fmla="*/ 181186 w 442907"/>
                <a:gd name="connsiteY2" fmla="*/ 1508 h 265013"/>
                <a:gd name="connsiteX3" fmla="*/ 131847 w 442907"/>
                <a:gd name="connsiteY3" fmla="*/ 1508 h 265013"/>
                <a:gd name="connsiteX4" fmla="*/ 44502 w 442907"/>
                <a:gd name="connsiteY4" fmla="*/ 16653 h 265013"/>
                <a:gd name="connsiteX5" fmla="*/ 25452 w 442907"/>
                <a:gd name="connsiteY5" fmla="*/ 43228 h 265013"/>
                <a:gd name="connsiteX6" fmla="*/ 97652 w 442907"/>
                <a:gd name="connsiteY6" fmla="*/ 43228 h 265013"/>
                <a:gd name="connsiteX7" fmla="*/ 2402 w 442907"/>
                <a:gd name="connsiteY7" fmla="*/ 88852 h 265013"/>
                <a:gd name="connsiteX8" fmla="*/ 17642 w 442907"/>
                <a:gd name="connsiteY8" fmla="*/ 111617 h 265013"/>
                <a:gd name="connsiteX9" fmla="*/ 85936 w 442907"/>
                <a:gd name="connsiteY9" fmla="*/ 111617 h 265013"/>
                <a:gd name="connsiteX10" fmla="*/ 177091 w 442907"/>
                <a:gd name="connsiteY10" fmla="*/ 77423 h 265013"/>
                <a:gd name="connsiteX11" fmla="*/ 375210 w 442907"/>
                <a:gd name="connsiteY11" fmla="*/ 264970 h 265013"/>
                <a:gd name="connsiteX12" fmla="*/ 405214 w 442907"/>
                <a:gd name="connsiteY12" fmla="*/ 119237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2907" h="265013">
                  <a:moveTo>
                    <a:pt x="405214" y="119237"/>
                  </a:moveTo>
                  <a:cubicBezTo>
                    <a:pt x="405214" y="119237"/>
                    <a:pt x="355875" y="96377"/>
                    <a:pt x="298915" y="65992"/>
                  </a:cubicBezTo>
                  <a:cubicBezTo>
                    <a:pt x="241956" y="35608"/>
                    <a:pt x="181186" y="1508"/>
                    <a:pt x="181186" y="1508"/>
                  </a:cubicBezTo>
                  <a:cubicBezTo>
                    <a:pt x="164801" y="-503"/>
                    <a:pt x="148232" y="-503"/>
                    <a:pt x="131847" y="1508"/>
                  </a:cubicBezTo>
                  <a:cubicBezTo>
                    <a:pt x="103137" y="8667"/>
                    <a:pt x="73946" y="13728"/>
                    <a:pt x="44502" y="16653"/>
                  </a:cubicBezTo>
                  <a:cubicBezTo>
                    <a:pt x="25452" y="16653"/>
                    <a:pt x="14118" y="35703"/>
                    <a:pt x="25452" y="43228"/>
                  </a:cubicBezTo>
                  <a:cubicBezTo>
                    <a:pt x="36787" y="50753"/>
                    <a:pt x="97652" y="43228"/>
                    <a:pt x="97652" y="43228"/>
                  </a:cubicBezTo>
                  <a:lnTo>
                    <a:pt x="2402" y="88852"/>
                  </a:lnTo>
                  <a:cubicBezTo>
                    <a:pt x="2402" y="88852"/>
                    <a:pt x="-8933" y="111617"/>
                    <a:pt x="17642" y="111617"/>
                  </a:cubicBezTo>
                  <a:cubicBezTo>
                    <a:pt x="44217" y="111617"/>
                    <a:pt x="55742" y="107807"/>
                    <a:pt x="85936" y="111617"/>
                  </a:cubicBezTo>
                  <a:cubicBezTo>
                    <a:pt x="116131" y="115427"/>
                    <a:pt x="177091" y="77423"/>
                    <a:pt x="177091" y="77423"/>
                  </a:cubicBezTo>
                  <a:cubicBezTo>
                    <a:pt x="177091" y="77423"/>
                    <a:pt x="337873" y="262684"/>
                    <a:pt x="375210" y="264970"/>
                  </a:cubicBezTo>
                  <a:cubicBezTo>
                    <a:pt x="412549" y="267256"/>
                    <a:pt x="488844" y="180007"/>
                    <a:pt x="405214" y="119237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0A9D0CC-4C54-9D80-D8B8-77062D8B69EA}"/>
                </a:ext>
              </a:extLst>
            </p:cNvPr>
            <p:cNvSpPr/>
            <p:nvPr/>
          </p:nvSpPr>
          <p:spPr>
            <a:xfrm>
              <a:off x="9567364" y="2683954"/>
              <a:ext cx="153764" cy="213251"/>
            </a:xfrm>
            <a:custGeom>
              <a:avLst/>
              <a:gdLst>
                <a:gd name="connsiteX0" fmla="*/ 107781 w 153764"/>
                <a:gd name="connsiteY0" fmla="*/ 0 h 213251"/>
                <a:gd name="connsiteX1" fmla="*/ 9292 w 153764"/>
                <a:gd name="connsiteY1" fmla="*/ 59627 h 213251"/>
                <a:gd name="connsiteX2" fmla="*/ 27390 w 153764"/>
                <a:gd name="connsiteY2" fmla="*/ 181356 h 213251"/>
                <a:gd name="connsiteX3" fmla="*/ 105114 w 153764"/>
                <a:gd name="connsiteY3" fmla="*/ 207264 h 213251"/>
                <a:gd name="connsiteX4" fmla="*/ 149215 w 153764"/>
                <a:gd name="connsiteY4" fmla="*/ 152876 h 213251"/>
                <a:gd name="connsiteX5" fmla="*/ 107781 w 153764"/>
                <a:gd name="connsiteY5" fmla="*/ 0 h 21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764" h="213251">
                  <a:moveTo>
                    <a:pt x="107781" y="0"/>
                  </a:moveTo>
                  <a:cubicBezTo>
                    <a:pt x="107781" y="0"/>
                    <a:pt x="24818" y="23336"/>
                    <a:pt x="9292" y="59627"/>
                  </a:cubicBezTo>
                  <a:cubicBezTo>
                    <a:pt x="-6233" y="95917"/>
                    <a:pt x="-3662" y="150304"/>
                    <a:pt x="27390" y="181356"/>
                  </a:cubicBezTo>
                  <a:cubicBezTo>
                    <a:pt x="58441" y="212407"/>
                    <a:pt x="71491" y="220218"/>
                    <a:pt x="105114" y="207264"/>
                  </a:cubicBezTo>
                  <a:cubicBezTo>
                    <a:pt x="138737" y="194310"/>
                    <a:pt x="146643" y="173641"/>
                    <a:pt x="149215" y="152876"/>
                  </a:cubicBezTo>
                  <a:cubicBezTo>
                    <a:pt x="151786" y="132112"/>
                    <a:pt x="170360" y="62198"/>
                    <a:pt x="107781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057EEB6-9918-5EA4-D34F-AE2A6BC6FC43}"/>
                </a:ext>
              </a:extLst>
            </p:cNvPr>
            <p:cNvSpPr/>
            <p:nvPr/>
          </p:nvSpPr>
          <p:spPr>
            <a:xfrm>
              <a:off x="10713970" y="4079068"/>
              <a:ext cx="204225" cy="187681"/>
            </a:xfrm>
            <a:custGeom>
              <a:avLst/>
              <a:gdLst>
                <a:gd name="connsiteX0" fmla="*/ 70647 w 204225"/>
                <a:gd name="connsiteY0" fmla="*/ 63163 h 187681"/>
                <a:gd name="connsiteX1" fmla="*/ 52550 w 204225"/>
                <a:gd name="connsiteY1" fmla="*/ 96882 h 187681"/>
                <a:gd name="connsiteX2" fmla="*/ 734 w 204225"/>
                <a:gd name="connsiteY2" fmla="*/ 138315 h 187681"/>
                <a:gd name="connsiteX3" fmla="*/ 96651 w 204225"/>
                <a:gd name="connsiteY3" fmla="*/ 187560 h 187681"/>
                <a:gd name="connsiteX4" fmla="*/ 192472 w 204225"/>
                <a:gd name="connsiteY4" fmla="*/ 140887 h 187681"/>
                <a:gd name="connsiteX5" fmla="*/ 202854 w 204225"/>
                <a:gd name="connsiteY5" fmla="*/ 63163 h 187681"/>
                <a:gd name="connsiteX6" fmla="*/ 182090 w 204225"/>
                <a:gd name="connsiteY6" fmla="*/ 24302 h 187681"/>
                <a:gd name="connsiteX7" fmla="*/ 70647 w 204225"/>
                <a:gd name="connsiteY7" fmla="*/ 63163 h 1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25" h="187681">
                  <a:moveTo>
                    <a:pt x="70647" y="63163"/>
                  </a:moveTo>
                  <a:cubicBezTo>
                    <a:pt x="63974" y="74047"/>
                    <a:pt x="57932" y="85305"/>
                    <a:pt x="52550" y="96882"/>
                  </a:cubicBezTo>
                  <a:cubicBezTo>
                    <a:pt x="49978" y="104692"/>
                    <a:pt x="-7077" y="112407"/>
                    <a:pt x="734" y="138315"/>
                  </a:cubicBezTo>
                  <a:cubicBezTo>
                    <a:pt x="8544" y="164223"/>
                    <a:pt x="68076" y="184988"/>
                    <a:pt x="96651" y="187560"/>
                  </a:cubicBezTo>
                  <a:cubicBezTo>
                    <a:pt x="125226" y="190132"/>
                    <a:pt x="182376" y="151270"/>
                    <a:pt x="192472" y="140887"/>
                  </a:cubicBezTo>
                  <a:cubicBezTo>
                    <a:pt x="198568" y="134791"/>
                    <a:pt x="207712" y="94596"/>
                    <a:pt x="202854" y="63163"/>
                  </a:cubicBezTo>
                  <a:cubicBezTo>
                    <a:pt x="199663" y="48537"/>
                    <a:pt x="192475" y="35084"/>
                    <a:pt x="182090" y="24302"/>
                  </a:cubicBezTo>
                  <a:cubicBezTo>
                    <a:pt x="182090" y="24301"/>
                    <a:pt x="132846" y="-50851"/>
                    <a:pt x="70647" y="63163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4D9DCD7-F904-4238-DADF-88F12B843B5C}"/>
                </a:ext>
              </a:extLst>
            </p:cNvPr>
            <p:cNvSpPr/>
            <p:nvPr/>
          </p:nvSpPr>
          <p:spPr>
            <a:xfrm>
              <a:off x="10714481" y="4106894"/>
              <a:ext cx="203719" cy="159856"/>
            </a:xfrm>
            <a:custGeom>
              <a:avLst/>
              <a:gdLst>
                <a:gd name="connsiteX0" fmla="*/ 202344 w 203719"/>
                <a:gd name="connsiteY0" fmla="*/ 35338 h 159856"/>
                <a:gd name="connsiteX1" fmla="*/ 184722 w 203719"/>
                <a:gd name="connsiteY1" fmla="*/ 0 h 159856"/>
                <a:gd name="connsiteX2" fmla="*/ 127572 w 203719"/>
                <a:gd name="connsiteY2" fmla="*/ 25051 h 159856"/>
                <a:gd name="connsiteX3" fmla="*/ 83472 w 203719"/>
                <a:gd name="connsiteY3" fmla="*/ 136398 h 159856"/>
                <a:gd name="connsiteX4" fmla="*/ 795 w 203719"/>
                <a:gd name="connsiteY4" fmla="*/ 100965 h 159856"/>
                <a:gd name="connsiteX5" fmla="*/ 795 w 203719"/>
                <a:gd name="connsiteY5" fmla="*/ 110490 h 159856"/>
                <a:gd name="connsiteX6" fmla="*/ 96711 w 203719"/>
                <a:gd name="connsiteY6" fmla="*/ 159734 h 159856"/>
                <a:gd name="connsiteX7" fmla="*/ 192533 w 203719"/>
                <a:gd name="connsiteY7" fmla="*/ 113062 h 159856"/>
                <a:gd name="connsiteX8" fmla="*/ 202344 w 203719"/>
                <a:gd name="connsiteY8" fmla="*/ 35338 h 1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719" h="159856">
                  <a:moveTo>
                    <a:pt x="202344" y="35338"/>
                  </a:moveTo>
                  <a:cubicBezTo>
                    <a:pt x="199677" y="22215"/>
                    <a:pt x="193599" y="10026"/>
                    <a:pt x="184722" y="0"/>
                  </a:cubicBezTo>
                  <a:cubicBezTo>
                    <a:pt x="163036" y="127"/>
                    <a:pt x="142362" y="9190"/>
                    <a:pt x="127572" y="25051"/>
                  </a:cubicBezTo>
                  <a:cubicBezTo>
                    <a:pt x="101664" y="56102"/>
                    <a:pt x="114618" y="126016"/>
                    <a:pt x="83472" y="136398"/>
                  </a:cubicBezTo>
                  <a:cubicBezTo>
                    <a:pt x="60326" y="144113"/>
                    <a:pt x="19845" y="115824"/>
                    <a:pt x="795" y="100965"/>
                  </a:cubicBezTo>
                  <a:cubicBezTo>
                    <a:pt x="-265" y="104052"/>
                    <a:pt x="-265" y="107403"/>
                    <a:pt x="795" y="110490"/>
                  </a:cubicBezTo>
                  <a:cubicBezTo>
                    <a:pt x="8605" y="136398"/>
                    <a:pt x="68136" y="157163"/>
                    <a:pt x="96711" y="159734"/>
                  </a:cubicBezTo>
                  <a:cubicBezTo>
                    <a:pt x="125286" y="162306"/>
                    <a:pt x="182436" y="123444"/>
                    <a:pt x="192533" y="113062"/>
                  </a:cubicBezTo>
                  <a:cubicBezTo>
                    <a:pt x="198057" y="106966"/>
                    <a:pt x="207201" y="66770"/>
                    <a:pt x="202344" y="35338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0D6C5D2-1C64-E2CA-9E92-55F0AD69B530}"/>
                </a:ext>
              </a:extLst>
            </p:cNvPr>
            <p:cNvSpPr/>
            <p:nvPr/>
          </p:nvSpPr>
          <p:spPr>
            <a:xfrm>
              <a:off x="10810621" y="4122853"/>
              <a:ext cx="107574" cy="143896"/>
            </a:xfrm>
            <a:custGeom>
              <a:avLst/>
              <a:gdLst>
                <a:gd name="connsiteX0" fmla="*/ 38862 w 107574"/>
                <a:gd name="connsiteY0" fmla="*/ 37571 h 143896"/>
                <a:gd name="connsiteX1" fmla="*/ 0 w 107574"/>
                <a:gd name="connsiteY1" fmla="*/ 143775 h 143896"/>
                <a:gd name="connsiteX2" fmla="*/ 95821 w 107574"/>
                <a:gd name="connsiteY2" fmla="*/ 97103 h 143896"/>
                <a:gd name="connsiteX3" fmla="*/ 106204 w 107574"/>
                <a:gd name="connsiteY3" fmla="*/ 19379 h 143896"/>
                <a:gd name="connsiteX4" fmla="*/ 99822 w 107574"/>
                <a:gd name="connsiteY4" fmla="*/ 900 h 143896"/>
                <a:gd name="connsiteX5" fmla="*/ 95821 w 107574"/>
                <a:gd name="connsiteY5" fmla="*/ 900 h 143896"/>
                <a:gd name="connsiteX6" fmla="*/ 38862 w 107574"/>
                <a:gd name="connsiteY6" fmla="*/ 37571 h 1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574" h="143896">
                  <a:moveTo>
                    <a:pt x="38862" y="37571"/>
                  </a:moveTo>
                  <a:cubicBezTo>
                    <a:pt x="28480" y="84148"/>
                    <a:pt x="41434" y="115295"/>
                    <a:pt x="0" y="143775"/>
                  </a:cubicBezTo>
                  <a:cubicBezTo>
                    <a:pt x="28575" y="146347"/>
                    <a:pt x="85725" y="107485"/>
                    <a:pt x="95821" y="97103"/>
                  </a:cubicBezTo>
                  <a:cubicBezTo>
                    <a:pt x="101917" y="91007"/>
                    <a:pt x="111061" y="50811"/>
                    <a:pt x="106204" y="19379"/>
                  </a:cubicBezTo>
                  <a:cubicBezTo>
                    <a:pt x="105091" y="12914"/>
                    <a:pt x="102936" y="6674"/>
                    <a:pt x="99822" y="900"/>
                  </a:cubicBezTo>
                  <a:lnTo>
                    <a:pt x="95821" y="900"/>
                  </a:lnTo>
                  <a:cubicBezTo>
                    <a:pt x="95821" y="900"/>
                    <a:pt x="49149" y="-9101"/>
                    <a:pt x="38862" y="37571"/>
                  </a:cubicBez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51824E5-AE57-A22B-E3AE-2044B44A5871}"/>
                </a:ext>
              </a:extLst>
            </p:cNvPr>
            <p:cNvSpPr/>
            <p:nvPr/>
          </p:nvSpPr>
          <p:spPr>
            <a:xfrm>
              <a:off x="10014521" y="2873956"/>
              <a:ext cx="881538" cy="1268275"/>
            </a:xfrm>
            <a:custGeom>
              <a:avLst/>
              <a:gdLst>
                <a:gd name="connsiteX0" fmla="*/ 678085 w 881538"/>
                <a:gd name="connsiteY0" fmla="*/ 923661 h 1268275"/>
                <a:gd name="connsiteX1" fmla="*/ 481965 w 881538"/>
                <a:gd name="connsiteY1" fmla="*/ 636577 h 1268275"/>
                <a:gd name="connsiteX2" fmla="*/ 406813 w 881538"/>
                <a:gd name="connsiteY2" fmla="*/ 152041 h 1268275"/>
                <a:gd name="connsiteX3" fmla="*/ 363474 w 881538"/>
                <a:gd name="connsiteY3" fmla="*/ 1926 h 1268275"/>
                <a:gd name="connsiteX4" fmla="*/ 0 w 881538"/>
                <a:gd name="connsiteY4" fmla="*/ 115750 h 1268275"/>
                <a:gd name="connsiteX5" fmla="*/ 2572 w 881538"/>
                <a:gd name="connsiteY5" fmla="*/ 193474 h 1268275"/>
                <a:gd name="connsiteX6" fmla="*/ 168783 w 881538"/>
                <a:gd name="connsiteY6" fmla="*/ 398452 h 1268275"/>
                <a:gd name="connsiteX7" fmla="*/ 181451 w 881538"/>
                <a:gd name="connsiteY7" fmla="*/ 387880 h 1268275"/>
                <a:gd name="connsiteX8" fmla="*/ 310991 w 881538"/>
                <a:gd name="connsiteY8" fmla="*/ 706586 h 1268275"/>
                <a:gd name="connsiteX9" fmla="*/ 506635 w 881538"/>
                <a:gd name="connsiteY9" fmla="*/ 980811 h 1268275"/>
                <a:gd name="connsiteX10" fmla="*/ 770096 w 881538"/>
                <a:gd name="connsiteY10" fmla="*/ 1268275 h 1268275"/>
                <a:gd name="connsiteX11" fmla="*/ 842677 w 881538"/>
                <a:gd name="connsiteY11" fmla="*/ 1229413 h 1268275"/>
                <a:gd name="connsiteX12" fmla="*/ 881539 w 881538"/>
                <a:gd name="connsiteY12" fmla="*/ 1229413 h 1268275"/>
                <a:gd name="connsiteX13" fmla="*/ 678085 w 881538"/>
                <a:gd name="connsiteY13" fmla="*/ 923661 h 126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1538" h="1268275">
                  <a:moveTo>
                    <a:pt x="678085" y="923661"/>
                  </a:moveTo>
                  <a:cubicBezTo>
                    <a:pt x="639223" y="845937"/>
                    <a:pt x="481965" y="636577"/>
                    <a:pt x="481965" y="636577"/>
                  </a:cubicBezTo>
                  <a:cubicBezTo>
                    <a:pt x="481965" y="636577"/>
                    <a:pt x="409480" y="183283"/>
                    <a:pt x="406813" y="152041"/>
                  </a:cubicBezTo>
                  <a:cubicBezTo>
                    <a:pt x="401860" y="92224"/>
                    <a:pt x="363474" y="1926"/>
                    <a:pt x="363474" y="1926"/>
                  </a:cubicBezTo>
                  <a:cubicBezTo>
                    <a:pt x="363474" y="1926"/>
                    <a:pt x="238411" y="-24172"/>
                    <a:pt x="0" y="115750"/>
                  </a:cubicBezTo>
                  <a:lnTo>
                    <a:pt x="2572" y="193474"/>
                  </a:lnTo>
                  <a:lnTo>
                    <a:pt x="168783" y="398452"/>
                  </a:lnTo>
                  <a:cubicBezTo>
                    <a:pt x="176784" y="391880"/>
                    <a:pt x="181451" y="387880"/>
                    <a:pt x="181451" y="387880"/>
                  </a:cubicBezTo>
                  <a:cubicBezTo>
                    <a:pt x="181451" y="387880"/>
                    <a:pt x="287655" y="654580"/>
                    <a:pt x="310991" y="706586"/>
                  </a:cubicBezTo>
                  <a:cubicBezTo>
                    <a:pt x="334328" y="758593"/>
                    <a:pt x="449485" y="942711"/>
                    <a:pt x="506635" y="980811"/>
                  </a:cubicBezTo>
                  <a:cubicBezTo>
                    <a:pt x="538448" y="1002051"/>
                    <a:pt x="770096" y="1268275"/>
                    <a:pt x="770096" y="1268275"/>
                  </a:cubicBezTo>
                  <a:cubicBezTo>
                    <a:pt x="770096" y="1268275"/>
                    <a:pt x="814197" y="1229413"/>
                    <a:pt x="842677" y="1229413"/>
                  </a:cubicBezTo>
                  <a:lnTo>
                    <a:pt x="881539" y="1229413"/>
                  </a:lnTo>
                  <a:cubicBezTo>
                    <a:pt x="881539" y="1229413"/>
                    <a:pt x="716947" y="1001385"/>
                    <a:pt x="678085" y="923661"/>
                  </a:cubicBez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3" name="图形 23">
              <a:extLst>
                <a:ext uri="{FF2B5EF4-FFF2-40B4-BE49-F238E27FC236}">
                  <a16:creationId xmlns:a16="http://schemas.microsoft.com/office/drawing/2014/main" id="{6B6DB760-9ED5-AA9A-9E0B-CDF24A15E2CD}"/>
                </a:ext>
              </a:extLst>
            </p:cNvPr>
            <p:cNvGrpSpPr/>
            <p:nvPr/>
          </p:nvGrpSpPr>
          <p:grpSpPr>
            <a:xfrm>
              <a:off x="10195972" y="3181445"/>
              <a:ext cx="592074" cy="921067"/>
              <a:chOff x="10195972" y="3181445"/>
              <a:chExt cx="592074" cy="921067"/>
            </a:xfrm>
            <a:noFill/>
          </p:grpSpPr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EE63959-8ECF-22D8-8425-D360D3BC26F7}"/>
                  </a:ext>
                </a:extLst>
              </p:cNvPr>
              <p:cNvSpPr/>
              <p:nvPr/>
            </p:nvSpPr>
            <p:spPr>
              <a:xfrm>
                <a:off x="10735564" y="4032789"/>
                <a:ext cx="52482" cy="69722"/>
              </a:xfrm>
              <a:custGeom>
                <a:avLst/>
                <a:gdLst>
                  <a:gd name="connsiteX0" fmla="*/ 0 w 52482"/>
                  <a:gd name="connsiteY0" fmla="*/ 0 h 69722"/>
                  <a:gd name="connsiteX1" fmla="*/ 52483 w 52482"/>
                  <a:gd name="connsiteY1" fmla="*/ 69723 h 6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82" h="69722">
                    <a:moveTo>
                      <a:pt x="0" y="0"/>
                    </a:moveTo>
                    <a:cubicBezTo>
                      <a:pt x="31623" y="39909"/>
                      <a:pt x="52483" y="69723"/>
                      <a:pt x="52483" y="69723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C8B5EA8C-B2F0-3BFF-7BD2-CC3346288E29}"/>
                  </a:ext>
                </a:extLst>
              </p:cNvPr>
              <p:cNvSpPr/>
              <p:nvPr/>
            </p:nvSpPr>
            <p:spPr>
              <a:xfrm>
                <a:off x="10262361" y="3289458"/>
                <a:ext cx="435959" cy="697610"/>
              </a:xfrm>
              <a:custGeom>
                <a:avLst/>
                <a:gdLst>
                  <a:gd name="connsiteX0" fmla="*/ 0 w 435959"/>
                  <a:gd name="connsiteY0" fmla="*/ 0 h 697610"/>
                  <a:gd name="connsiteX1" fmla="*/ 94488 w 435959"/>
                  <a:gd name="connsiteY1" fmla="*/ 229933 h 697610"/>
                  <a:gd name="connsiteX2" fmla="*/ 312134 w 435959"/>
                  <a:gd name="connsiteY2" fmla="*/ 574929 h 697610"/>
                  <a:gd name="connsiteX3" fmla="*/ 435959 w 435959"/>
                  <a:gd name="connsiteY3" fmla="*/ 697611 h 69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59" h="697610">
                    <a:moveTo>
                      <a:pt x="0" y="0"/>
                    </a:moveTo>
                    <a:cubicBezTo>
                      <a:pt x="0" y="0"/>
                      <a:pt x="41053" y="106775"/>
                      <a:pt x="94488" y="229933"/>
                    </a:cubicBezTo>
                    <a:cubicBezTo>
                      <a:pt x="147923" y="353092"/>
                      <a:pt x="213551" y="501015"/>
                      <a:pt x="312134" y="574929"/>
                    </a:cubicBezTo>
                    <a:cubicBezTo>
                      <a:pt x="353759" y="606076"/>
                      <a:pt x="397859" y="653415"/>
                      <a:pt x="435959" y="697611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57F489DA-1674-C1AF-67D1-41D5D0888987}"/>
                  </a:ext>
                </a:extLst>
              </p:cNvPr>
              <p:cNvSpPr/>
              <p:nvPr/>
            </p:nvSpPr>
            <p:spPr>
              <a:xfrm>
                <a:off x="10195972" y="3181445"/>
                <a:ext cx="189642" cy="80295"/>
              </a:xfrm>
              <a:custGeom>
                <a:avLst/>
                <a:gdLst>
                  <a:gd name="connsiteX0" fmla="*/ 178784 w 189642"/>
                  <a:gd name="connsiteY0" fmla="*/ 0 h 80295"/>
                  <a:gd name="connsiteX1" fmla="*/ 0 w 189642"/>
                  <a:gd name="connsiteY1" fmla="*/ 80296 h 80295"/>
                  <a:gd name="connsiteX2" fmla="*/ 189643 w 189642"/>
                  <a:gd name="connsiteY2" fmla="*/ 71056 h 8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642" h="80295">
                    <a:moveTo>
                      <a:pt x="178784" y="0"/>
                    </a:moveTo>
                    <a:lnTo>
                      <a:pt x="0" y="80296"/>
                    </a:lnTo>
                    <a:lnTo>
                      <a:pt x="189643" y="71056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090BD90-3CD5-C67B-024E-58E83FEE2C27}"/>
                </a:ext>
              </a:extLst>
            </p:cNvPr>
            <p:cNvSpPr/>
            <p:nvPr/>
          </p:nvSpPr>
          <p:spPr>
            <a:xfrm>
              <a:off x="9611843" y="2141964"/>
              <a:ext cx="833221" cy="881746"/>
            </a:xfrm>
            <a:custGeom>
              <a:avLst/>
              <a:gdLst>
                <a:gd name="connsiteX0" fmla="*/ 731766 w 833221"/>
                <a:gd name="connsiteY0" fmla="*/ 494 h 881746"/>
                <a:gd name="connsiteX1" fmla="*/ 565936 w 833221"/>
                <a:gd name="connsiteY1" fmla="*/ 91172 h 881746"/>
                <a:gd name="connsiteX2" fmla="*/ 514120 w 833221"/>
                <a:gd name="connsiteY2" fmla="*/ 127462 h 881746"/>
                <a:gd name="connsiteX3" fmla="*/ 223894 w 833221"/>
                <a:gd name="connsiteY3" fmla="*/ 308437 h 881746"/>
                <a:gd name="connsiteX4" fmla="*/ 156552 w 833221"/>
                <a:gd name="connsiteY4" fmla="*/ 365587 h 881746"/>
                <a:gd name="connsiteX5" fmla="*/ 19201 w 833221"/>
                <a:gd name="connsiteY5" fmla="*/ 603712 h 881746"/>
                <a:gd name="connsiteX6" fmla="*/ 16630 w 833221"/>
                <a:gd name="connsiteY6" fmla="*/ 707344 h 881746"/>
                <a:gd name="connsiteX7" fmla="*/ 109879 w 833221"/>
                <a:gd name="connsiteY7" fmla="*/ 712583 h 881746"/>
                <a:gd name="connsiteX8" fmla="*/ 270566 w 833221"/>
                <a:gd name="connsiteY8" fmla="*/ 567422 h 881746"/>
                <a:gd name="connsiteX9" fmla="*/ 402106 w 833221"/>
                <a:gd name="connsiteY9" fmla="*/ 881747 h 881746"/>
                <a:gd name="connsiteX10" fmla="*/ 778534 w 833221"/>
                <a:gd name="connsiteY10" fmla="*/ 767447 h 881746"/>
                <a:gd name="connsiteX11" fmla="*/ 648994 w 833221"/>
                <a:gd name="connsiteY11" fmla="*/ 259574 h 881746"/>
                <a:gd name="connsiteX12" fmla="*/ 832922 w 833221"/>
                <a:gd name="connsiteY12" fmla="*/ 78599 h 881746"/>
                <a:gd name="connsiteX13" fmla="*/ 731766 w 833221"/>
                <a:gd name="connsiteY13" fmla="*/ 494 h 88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221" h="881746">
                  <a:moveTo>
                    <a:pt x="731766" y="494"/>
                  </a:moveTo>
                  <a:cubicBezTo>
                    <a:pt x="687761" y="5637"/>
                    <a:pt x="573747" y="83361"/>
                    <a:pt x="565936" y="91172"/>
                  </a:cubicBezTo>
                  <a:cubicBezTo>
                    <a:pt x="558126" y="98982"/>
                    <a:pt x="527074" y="117080"/>
                    <a:pt x="514120" y="127462"/>
                  </a:cubicBezTo>
                  <a:cubicBezTo>
                    <a:pt x="514120" y="127462"/>
                    <a:pt x="247420" y="293292"/>
                    <a:pt x="223894" y="308437"/>
                  </a:cubicBezTo>
                  <a:cubicBezTo>
                    <a:pt x="200367" y="323582"/>
                    <a:pt x="153980" y="355014"/>
                    <a:pt x="156552" y="365587"/>
                  </a:cubicBezTo>
                  <a:cubicBezTo>
                    <a:pt x="159123" y="376160"/>
                    <a:pt x="19201" y="603712"/>
                    <a:pt x="19201" y="603712"/>
                  </a:cubicBezTo>
                  <a:cubicBezTo>
                    <a:pt x="19201" y="603712"/>
                    <a:pt x="-22232" y="658100"/>
                    <a:pt x="16630" y="707344"/>
                  </a:cubicBezTo>
                  <a:cubicBezTo>
                    <a:pt x="55491" y="756588"/>
                    <a:pt x="91782" y="722870"/>
                    <a:pt x="109879" y="712583"/>
                  </a:cubicBezTo>
                  <a:cubicBezTo>
                    <a:pt x="127977" y="702296"/>
                    <a:pt x="270566" y="567422"/>
                    <a:pt x="270566" y="567422"/>
                  </a:cubicBezTo>
                  <a:lnTo>
                    <a:pt x="402106" y="881747"/>
                  </a:lnTo>
                  <a:cubicBezTo>
                    <a:pt x="402106" y="881747"/>
                    <a:pt x="584224" y="759636"/>
                    <a:pt x="778534" y="767447"/>
                  </a:cubicBezTo>
                  <a:lnTo>
                    <a:pt x="648994" y="259574"/>
                  </a:lnTo>
                  <a:cubicBezTo>
                    <a:pt x="648994" y="259574"/>
                    <a:pt x="827779" y="124795"/>
                    <a:pt x="832922" y="78599"/>
                  </a:cubicBezTo>
                  <a:cubicBezTo>
                    <a:pt x="838065" y="32403"/>
                    <a:pt x="775867" y="-4745"/>
                    <a:pt x="731766" y="4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8" name="图形 23">
              <a:extLst>
                <a:ext uri="{FF2B5EF4-FFF2-40B4-BE49-F238E27FC236}">
                  <a16:creationId xmlns:a16="http://schemas.microsoft.com/office/drawing/2014/main" id="{C57C2EE7-DFB3-D28E-0BB7-AA87AB547C2B}"/>
                </a:ext>
              </a:extLst>
            </p:cNvPr>
            <p:cNvGrpSpPr/>
            <p:nvPr/>
          </p:nvGrpSpPr>
          <p:grpSpPr>
            <a:xfrm>
              <a:off x="9616185" y="2141964"/>
              <a:ext cx="828879" cy="881746"/>
              <a:chOff x="9616185" y="2141964"/>
              <a:chExt cx="828879" cy="881746"/>
            </a:xfrm>
          </p:grpSpPr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25EB8FD7-A13D-81D3-5128-8253CF4277D8}"/>
                  </a:ext>
                </a:extLst>
              </p:cNvPr>
              <p:cNvSpPr/>
              <p:nvPr/>
            </p:nvSpPr>
            <p:spPr>
              <a:xfrm>
                <a:off x="9616185" y="2141964"/>
                <a:ext cx="828879" cy="881746"/>
              </a:xfrm>
              <a:custGeom>
                <a:avLst/>
                <a:gdLst>
                  <a:gd name="connsiteX0" fmla="*/ 727424 w 828879"/>
                  <a:gd name="connsiteY0" fmla="*/ 494 h 881746"/>
                  <a:gd name="connsiteX1" fmla="*/ 652177 w 828879"/>
                  <a:gd name="connsiteY1" fmla="*/ 32498 h 881746"/>
                  <a:gd name="connsiteX2" fmla="*/ 686848 w 828879"/>
                  <a:gd name="connsiteY2" fmla="*/ 46976 h 881746"/>
                  <a:gd name="connsiteX3" fmla="*/ 662369 w 828879"/>
                  <a:gd name="connsiteY3" fmla="*/ 163086 h 881746"/>
                  <a:gd name="connsiteX4" fmla="*/ 644080 w 828879"/>
                  <a:gd name="connsiteY4" fmla="*/ 77361 h 881746"/>
                  <a:gd name="connsiteX5" fmla="*/ 634555 w 828879"/>
                  <a:gd name="connsiteY5" fmla="*/ 227094 h 881746"/>
                  <a:gd name="connsiteX6" fmla="*/ 576453 w 828879"/>
                  <a:gd name="connsiteY6" fmla="*/ 172134 h 881746"/>
                  <a:gd name="connsiteX7" fmla="*/ 643700 w 828879"/>
                  <a:gd name="connsiteY7" fmla="*/ 425785 h 881746"/>
                  <a:gd name="connsiteX8" fmla="*/ 600932 w 828879"/>
                  <a:gd name="connsiteY8" fmla="*/ 722298 h 881746"/>
                  <a:gd name="connsiteX9" fmla="*/ 564261 w 828879"/>
                  <a:gd name="connsiteY9" fmla="*/ 569422 h 881746"/>
                  <a:gd name="connsiteX10" fmla="*/ 423958 w 828879"/>
                  <a:gd name="connsiteY10" fmla="*/ 841742 h 881746"/>
                  <a:gd name="connsiteX11" fmla="*/ 438436 w 828879"/>
                  <a:gd name="connsiteY11" fmla="*/ 557611 h 881746"/>
                  <a:gd name="connsiteX12" fmla="*/ 365951 w 828879"/>
                  <a:gd name="connsiteY12" fmla="*/ 771352 h 881746"/>
                  <a:gd name="connsiteX13" fmla="*/ 280226 w 828879"/>
                  <a:gd name="connsiteY13" fmla="*/ 551325 h 881746"/>
                  <a:gd name="connsiteX14" fmla="*/ 148780 w 828879"/>
                  <a:gd name="connsiteY14" fmla="*/ 453503 h 881746"/>
                  <a:gd name="connsiteX15" fmla="*/ 200787 w 828879"/>
                  <a:gd name="connsiteY15" fmla="*/ 542181 h 881746"/>
                  <a:gd name="connsiteX16" fmla="*/ 127445 w 828879"/>
                  <a:gd name="connsiteY16" fmla="*/ 529893 h 881746"/>
                  <a:gd name="connsiteX17" fmla="*/ 209931 w 828879"/>
                  <a:gd name="connsiteY17" fmla="*/ 569613 h 881746"/>
                  <a:gd name="connsiteX18" fmla="*/ 32766 w 828879"/>
                  <a:gd name="connsiteY18" fmla="*/ 679722 h 881746"/>
                  <a:gd name="connsiteX19" fmla="*/ 0 w 828879"/>
                  <a:gd name="connsiteY19" fmla="*/ 685722 h 881746"/>
                  <a:gd name="connsiteX20" fmla="*/ 12287 w 828879"/>
                  <a:gd name="connsiteY20" fmla="*/ 707820 h 881746"/>
                  <a:gd name="connsiteX21" fmla="*/ 105537 w 828879"/>
                  <a:gd name="connsiteY21" fmla="*/ 713059 h 881746"/>
                  <a:gd name="connsiteX22" fmla="*/ 266224 w 828879"/>
                  <a:gd name="connsiteY22" fmla="*/ 567898 h 881746"/>
                  <a:gd name="connsiteX23" fmla="*/ 397764 w 828879"/>
                  <a:gd name="connsiteY23" fmla="*/ 881747 h 881746"/>
                  <a:gd name="connsiteX24" fmla="*/ 774192 w 828879"/>
                  <a:gd name="connsiteY24" fmla="*/ 767447 h 881746"/>
                  <a:gd name="connsiteX25" fmla="*/ 644652 w 828879"/>
                  <a:gd name="connsiteY25" fmla="*/ 259574 h 881746"/>
                  <a:gd name="connsiteX26" fmla="*/ 828580 w 828879"/>
                  <a:gd name="connsiteY26" fmla="*/ 78599 h 881746"/>
                  <a:gd name="connsiteX27" fmla="*/ 727424 w 828879"/>
                  <a:gd name="connsiteY27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28879" h="881746">
                    <a:moveTo>
                      <a:pt x="727424" y="494"/>
                    </a:moveTo>
                    <a:cubicBezTo>
                      <a:pt x="709803" y="2494"/>
                      <a:pt x="680942" y="16210"/>
                      <a:pt x="652177" y="32498"/>
                    </a:cubicBezTo>
                    <a:cubicBezTo>
                      <a:pt x="665593" y="29921"/>
                      <a:pt x="679248" y="35623"/>
                      <a:pt x="686848" y="46976"/>
                    </a:cubicBezTo>
                    <a:cubicBezTo>
                      <a:pt x="708279" y="74503"/>
                      <a:pt x="662369" y="163086"/>
                      <a:pt x="662369" y="163086"/>
                    </a:cubicBezTo>
                    <a:cubicBezTo>
                      <a:pt x="662369" y="163086"/>
                      <a:pt x="643319" y="40594"/>
                      <a:pt x="644080" y="77361"/>
                    </a:cubicBezTo>
                    <a:cubicBezTo>
                      <a:pt x="644843" y="114127"/>
                      <a:pt x="634555" y="227094"/>
                      <a:pt x="634555" y="227094"/>
                    </a:cubicBezTo>
                    <a:cubicBezTo>
                      <a:pt x="634555" y="227094"/>
                      <a:pt x="573405" y="153751"/>
                      <a:pt x="576453" y="172134"/>
                    </a:cubicBezTo>
                    <a:cubicBezTo>
                      <a:pt x="579501" y="190518"/>
                      <a:pt x="619220" y="361587"/>
                      <a:pt x="643700" y="425785"/>
                    </a:cubicBezTo>
                    <a:cubicBezTo>
                      <a:pt x="668179" y="489984"/>
                      <a:pt x="625317" y="670292"/>
                      <a:pt x="600932" y="722298"/>
                    </a:cubicBezTo>
                    <a:cubicBezTo>
                      <a:pt x="576548" y="774305"/>
                      <a:pt x="591407" y="502271"/>
                      <a:pt x="564261" y="569422"/>
                    </a:cubicBezTo>
                    <a:cubicBezTo>
                      <a:pt x="537115" y="636573"/>
                      <a:pt x="445389" y="823359"/>
                      <a:pt x="423958" y="841742"/>
                    </a:cubicBezTo>
                    <a:cubicBezTo>
                      <a:pt x="402527" y="860125"/>
                      <a:pt x="430816" y="592472"/>
                      <a:pt x="438436" y="557611"/>
                    </a:cubicBezTo>
                    <a:cubicBezTo>
                      <a:pt x="428911" y="586758"/>
                      <a:pt x="365951" y="771352"/>
                      <a:pt x="365951" y="771352"/>
                    </a:cubicBezTo>
                    <a:lnTo>
                      <a:pt x="280226" y="551325"/>
                    </a:lnTo>
                    <a:cubicBezTo>
                      <a:pt x="280226" y="551325"/>
                      <a:pt x="133541" y="432072"/>
                      <a:pt x="148780" y="453503"/>
                    </a:cubicBezTo>
                    <a:cubicBezTo>
                      <a:pt x="164021" y="474934"/>
                      <a:pt x="200787" y="542181"/>
                      <a:pt x="200787" y="542181"/>
                    </a:cubicBezTo>
                    <a:cubicBezTo>
                      <a:pt x="200787" y="542181"/>
                      <a:pt x="112109" y="523797"/>
                      <a:pt x="127445" y="529893"/>
                    </a:cubicBezTo>
                    <a:cubicBezTo>
                      <a:pt x="142780" y="535989"/>
                      <a:pt x="209931" y="569613"/>
                      <a:pt x="209931" y="569613"/>
                    </a:cubicBezTo>
                    <a:cubicBezTo>
                      <a:pt x="209931" y="569613"/>
                      <a:pt x="72485" y="667911"/>
                      <a:pt x="32766" y="679722"/>
                    </a:cubicBezTo>
                    <a:cubicBezTo>
                      <a:pt x="22086" y="682868"/>
                      <a:pt x="11103" y="684880"/>
                      <a:pt x="0" y="685722"/>
                    </a:cubicBezTo>
                    <a:cubicBezTo>
                      <a:pt x="2865" y="693708"/>
                      <a:pt x="7016" y="701173"/>
                      <a:pt x="12287" y="707820"/>
                    </a:cubicBezTo>
                    <a:cubicBezTo>
                      <a:pt x="51149" y="757064"/>
                      <a:pt x="87440" y="723346"/>
                      <a:pt x="105537" y="713059"/>
                    </a:cubicBezTo>
                    <a:cubicBezTo>
                      <a:pt x="123635" y="702772"/>
                      <a:pt x="266224" y="567898"/>
                      <a:pt x="266224" y="567898"/>
                    </a:cubicBezTo>
                    <a:lnTo>
                      <a:pt x="397764" y="881747"/>
                    </a:lnTo>
                    <a:cubicBezTo>
                      <a:pt x="397764" y="881747"/>
                      <a:pt x="579882" y="759636"/>
                      <a:pt x="774192" y="767447"/>
                    </a:cubicBezTo>
                    <a:lnTo>
                      <a:pt x="644652" y="259574"/>
                    </a:lnTo>
                    <a:cubicBezTo>
                      <a:pt x="644652" y="259574"/>
                      <a:pt x="823436" y="124795"/>
                      <a:pt x="828580" y="78599"/>
                    </a:cubicBezTo>
                    <a:cubicBezTo>
                      <a:pt x="833723" y="32403"/>
                      <a:pt x="771525" y="-4745"/>
                      <a:pt x="727424" y="49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359F75D5-D5BD-8164-615C-5BFB912E23AF}"/>
                  </a:ext>
                </a:extLst>
              </p:cNvPr>
              <p:cNvSpPr/>
              <p:nvPr/>
            </p:nvSpPr>
            <p:spPr>
              <a:xfrm>
                <a:off x="9616185" y="2141964"/>
                <a:ext cx="828879" cy="881746"/>
              </a:xfrm>
              <a:custGeom>
                <a:avLst/>
                <a:gdLst>
                  <a:gd name="connsiteX0" fmla="*/ 727424 w 828879"/>
                  <a:gd name="connsiteY0" fmla="*/ 494 h 881746"/>
                  <a:gd name="connsiteX1" fmla="*/ 652177 w 828879"/>
                  <a:gd name="connsiteY1" fmla="*/ 32498 h 881746"/>
                  <a:gd name="connsiteX2" fmla="*/ 686848 w 828879"/>
                  <a:gd name="connsiteY2" fmla="*/ 46976 h 881746"/>
                  <a:gd name="connsiteX3" fmla="*/ 662369 w 828879"/>
                  <a:gd name="connsiteY3" fmla="*/ 163086 h 881746"/>
                  <a:gd name="connsiteX4" fmla="*/ 644080 w 828879"/>
                  <a:gd name="connsiteY4" fmla="*/ 77361 h 881746"/>
                  <a:gd name="connsiteX5" fmla="*/ 634555 w 828879"/>
                  <a:gd name="connsiteY5" fmla="*/ 227094 h 881746"/>
                  <a:gd name="connsiteX6" fmla="*/ 576453 w 828879"/>
                  <a:gd name="connsiteY6" fmla="*/ 172134 h 881746"/>
                  <a:gd name="connsiteX7" fmla="*/ 643700 w 828879"/>
                  <a:gd name="connsiteY7" fmla="*/ 425785 h 881746"/>
                  <a:gd name="connsiteX8" fmla="*/ 600932 w 828879"/>
                  <a:gd name="connsiteY8" fmla="*/ 722298 h 881746"/>
                  <a:gd name="connsiteX9" fmla="*/ 564261 w 828879"/>
                  <a:gd name="connsiteY9" fmla="*/ 569422 h 881746"/>
                  <a:gd name="connsiteX10" fmla="*/ 423958 w 828879"/>
                  <a:gd name="connsiteY10" fmla="*/ 841742 h 881746"/>
                  <a:gd name="connsiteX11" fmla="*/ 438436 w 828879"/>
                  <a:gd name="connsiteY11" fmla="*/ 557611 h 881746"/>
                  <a:gd name="connsiteX12" fmla="*/ 365951 w 828879"/>
                  <a:gd name="connsiteY12" fmla="*/ 771352 h 881746"/>
                  <a:gd name="connsiteX13" fmla="*/ 280226 w 828879"/>
                  <a:gd name="connsiteY13" fmla="*/ 551325 h 881746"/>
                  <a:gd name="connsiteX14" fmla="*/ 148780 w 828879"/>
                  <a:gd name="connsiteY14" fmla="*/ 453503 h 881746"/>
                  <a:gd name="connsiteX15" fmla="*/ 200787 w 828879"/>
                  <a:gd name="connsiteY15" fmla="*/ 542181 h 881746"/>
                  <a:gd name="connsiteX16" fmla="*/ 127445 w 828879"/>
                  <a:gd name="connsiteY16" fmla="*/ 529893 h 881746"/>
                  <a:gd name="connsiteX17" fmla="*/ 209931 w 828879"/>
                  <a:gd name="connsiteY17" fmla="*/ 569613 h 881746"/>
                  <a:gd name="connsiteX18" fmla="*/ 32766 w 828879"/>
                  <a:gd name="connsiteY18" fmla="*/ 679722 h 881746"/>
                  <a:gd name="connsiteX19" fmla="*/ 0 w 828879"/>
                  <a:gd name="connsiteY19" fmla="*/ 685722 h 881746"/>
                  <a:gd name="connsiteX20" fmla="*/ 12287 w 828879"/>
                  <a:gd name="connsiteY20" fmla="*/ 707820 h 881746"/>
                  <a:gd name="connsiteX21" fmla="*/ 105537 w 828879"/>
                  <a:gd name="connsiteY21" fmla="*/ 713059 h 881746"/>
                  <a:gd name="connsiteX22" fmla="*/ 266224 w 828879"/>
                  <a:gd name="connsiteY22" fmla="*/ 567898 h 881746"/>
                  <a:gd name="connsiteX23" fmla="*/ 397764 w 828879"/>
                  <a:gd name="connsiteY23" fmla="*/ 881747 h 881746"/>
                  <a:gd name="connsiteX24" fmla="*/ 774192 w 828879"/>
                  <a:gd name="connsiteY24" fmla="*/ 767447 h 881746"/>
                  <a:gd name="connsiteX25" fmla="*/ 644652 w 828879"/>
                  <a:gd name="connsiteY25" fmla="*/ 259574 h 881746"/>
                  <a:gd name="connsiteX26" fmla="*/ 828580 w 828879"/>
                  <a:gd name="connsiteY26" fmla="*/ 78599 h 881746"/>
                  <a:gd name="connsiteX27" fmla="*/ 727424 w 828879"/>
                  <a:gd name="connsiteY27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28879" h="881746">
                    <a:moveTo>
                      <a:pt x="727424" y="494"/>
                    </a:moveTo>
                    <a:cubicBezTo>
                      <a:pt x="709803" y="2494"/>
                      <a:pt x="680942" y="16210"/>
                      <a:pt x="652177" y="32498"/>
                    </a:cubicBezTo>
                    <a:cubicBezTo>
                      <a:pt x="665593" y="29921"/>
                      <a:pt x="679248" y="35623"/>
                      <a:pt x="686848" y="46976"/>
                    </a:cubicBezTo>
                    <a:cubicBezTo>
                      <a:pt x="708279" y="74503"/>
                      <a:pt x="662369" y="163086"/>
                      <a:pt x="662369" y="163086"/>
                    </a:cubicBezTo>
                    <a:cubicBezTo>
                      <a:pt x="662369" y="163086"/>
                      <a:pt x="643319" y="40594"/>
                      <a:pt x="644080" y="77361"/>
                    </a:cubicBezTo>
                    <a:cubicBezTo>
                      <a:pt x="644843" y="114127"/>
                      <a:pt x="634555" y="227094"/>
                      <a:pt x="634555" y="227094"/>
                    </a:cubicBezTo>
                    <a:cubicBezTo>
                      <a:pt x="634555" y="227094"/>
                      <a:pt x="573405" y="153751"/>
                      <a:pt x="576453" y="172134"/>
                    </a:cubicBezTo>
                    <a:cubicBezTo>
                      <a:pt x="579501" y="190518"/>
                      <a:pt x="619220" y="361587"/>
                      <a:pt x="643700" y="425785"/>
                    </a:cubicBezTo>
                    <a:cubicBezTo>
                      <a:pt x="668179" y="489984"/>
                      <a:pt x="625317" y="670292"/>
                      <a:pt x="600932" y="722298"/>
                    </a:cubicBezTo>
                    <a:cubicBezTo>
                      <a:pt x="576548" y="774305"/>
                      <a:pt x="591407" y="502271"/>
                      <a:pt x="564261" y="569422"/>
                    </a:cubicBezTo>
                    <a:cubicBezTo>
                      <a:pt x="537115" y="636573"/>
                      <a:pt x="445389" y="823359"/>
                      <a:pt x="423958" y="841742"/>
                    </a:cubicBezTo>
                    <a:cubicBezTo>
                      <a:pt x="402527" y="860125"/>
                      <a:pt x="430816" y="592472"/>
                      <a:pt x="438436" y="557611"/>
                    </a:cubicBezTo>
                    <a:cubicBezTo>
                      <a:pt x="428911" y="586758"/>
                      <a:pt x="365951" y="771352"/>
                      <a:pt x="365951" y="771352"/>
                    </a:cubicBezTo>
                    <a:lnTo>
                      <a:pt x="280226" y="551325"/>
                    </a:lnTo>
                    <a:cubicBezTo>
                      <a:pt x="280226" y="551325"/>
                      <a:pt x="133541" y="432072"/>
                      <a:pt x="148780" y="453503"/>
                    </a:cubicBezTo>
                    <a:cubicBezTo>
                      <a:pt x="164021" y="474934"/>
                      <a:pt x="200787" y="542181"/>
                      <a:pt x="200787" y="542181"/>
                    </a:cubicBezTo>
                    <a:cubicBezTo>
                      <a:pt x="200787" y="542181"/>
                      <a:pt x="112109" y="523797"/>
                      <a:pt x="127445" y="529893"/>
                    </a:cubicBezTo>
                    <a:cubicBezTo>
                      <a:pt x="142780" y="535989"/>
                      <a:pt x="209931" y="569613"/>
                      <a:pt x="209931" y="569613"/>
                    </a:cubicBezTo>
                    <a:cubicBezTo>
                      <a:pt x="209931" y="569613"/>
                      <a:pt x="72485" y="667911"/>
                      <a:pt x="32766" y="679722"/>
                    </a:cubicBezTo>
                    <a:cubicBezTo>
                      <a:pt x="22086" y="682868"/>
                      <a:pt x="11103" y="684880"/>
                      <a:pt x="0" y="685722"/>
                    </a:cubicBezTo>
                    <a:cubicBezTo>
                      <a:pt x="2865" y="693708"/>
                      <a:pt x="7016" y="701173"/>
                      <a:pt x="12287" y="707820"/>
                    </a:cubicBezTo>
                    <a:cubicBezTo>
                      <a:pt x="51149" y="757064"/>
                      <a:pt x="87440" y="723346"/>
                      <a:pt x="105537" y="713059"/>
                    </a:cubicBezTo>
                    <a:cubicBezTo>
                      <a:pt x="123635" y="702772"/>
                      <a:pt x="266224" y="567898"/>
                      <a:pt x="266224" y="567898"/>
                    </a:cubicBezTo>
                    <a:lnTo>
                      <a:pt x="397764" y="881747"/>
                    </a:lnTo>
                    <a:cubicBezTo>
                      <a:pt x="397764" y="881747"/>
                      <a:pt x="579882" y="759636"/>
                      <a:pt x="774192" y="767447"/>
                    </a:cubicBezTo>
                    <a:lnTo>
                      <a:pt x="644652" y="259574"/>
                    </a:lnTo>
                    <a:cubicBezTo>
                      <a:pt x="644652" y="259574"/>
                      <a:pt x="823436" y="124795"/>
                      <a:pt x="828580" y="78599"/>
                    </a:cubicBezTo>
                    <a:cubicBezTo>
                      <a:pt x="833723" y="32403"/>
                      <a:pt x="771525" y="-4745"/>
                      <a:pt x="727424" y="49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056DA87-4EEE-F3BD-A41F-F832040DD540}"/>
                </a:ext>
              </a:extLst>
            </p:cNvPr>
            <p:cNvSpPr/>
            <p:nvPr/>
          </p:nvSpPr>
          <p:spPr>
            <a:xfrm>
              <a:off x="9611843" y="2141964"/>
              <a:ext cx="833221" cy="881746"/>
            </a:xfrm>
            <a:custGeom>
              <a:avLst/>
              <a:gdLst>
                <a:gd name="connsiteX0" fmla="*/ 731766 w 833221"/>
                <a:gd name="connsiteY0" fmla="*/ 494 h 881746"/>
                <a:gd name="connsiteX1" fmla="*/ 565936 w 833221"/>
                <a:gd name="connsiteY1" fmla="*/ 91172 h 881746"/>
                <a:gd name="connsiteX2" fmla="*/ 514120 w 833221"/>
                <a:gd name="connsiteY2" fmla="*/ 127462 h 881746"/>
                <a:gd name="connsiteX3" fmla="*/ 223894 w 833221"/>
                <a:gd name="connsiteY3" fmla="*/ 308437 h 881746"/>
                <a:gd name="connsiteX4" fmla="*/ 156552 w 833221"/>
                <a:gd name="connsiteY4" fmla="*/ 365587 h 881746"/>
                <a:gd name="connsiteX5" fmla="*/ 19201 w 833221"/>
                <a:gd name="connsiteY5" fmla="*/ 603712 h 881746"/>
                <a:gd name="connsiteX6" fmla="*/ 16630 w 833221"/>
                <a:gd name="connsiteY6" fmla="*/ 707344 h 881746"/>
                <a:gd name="connsiteX7" fmla="*/ 109879 w 833221"/>
                <a:gd name="connsiteY7" fmla="*/ 712583 h 881746"/>
                <a:gd name="connsiteX8" fmla="*/ 270566 w 833221"/>
                <a:gd name="connsiteY8" fmla="*/ 567422 h 881746"/>
                <a:gd name="connsiteX9" fmla="*/ 402106 w 833221"/>
                <a:gd name="connsiteY9" fmla="*/ 881747 h 881746"/>
                <a:gd name="connsiteX10" fmla="*/ 778534 w 833221"/>
                <a:gd name="connsiteY10" fmla="*/ 767447 h 881746"/>
                <a:gd name="connsiteX11" fmla="*/ 648994 w 833221"/>
                <a:gd name="connsiteY11" fmla="*/ 259574 h 881746"/>
                <a:gd name="connsiteX12" fmla="*/ 832922 w 833221"/>
                <a:gd name="connsiteY12" fmla="*/ 78599 h 881746"/>
                <a:gd name="connsiteX13" fmla="*/ 731766 w 833221"/>
                <a:gd name="connsiteY13" fmla="*/ 494 h 88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221" h="881746">
                  <a:moveTo>
                    <a:pt x="731766" y="494"/>
                  </a:moveTo>
                  <a:cubicBezTo>
                    <a:pt x="687761" y="5637"/>
                    <a:pt x="573747" y="83361"/>
                    <a:pt x="565936" y="91172"/>
                  </a:cubicBezTo>
                  <a:cubicBezTo>
                    <a:pt x="558126" y="98982"/>
                    <a:pt x="527074" y="117080"/>
                    <a:pt x="514120" y="127462"/>
                  </a:cubicBezTo>
                  <a:cubicBezTo>
                    <a:pt x="514120" y="127462"/>
                    <a:pt x="247420" y="293292"/>
                    <a:pt x="223894" y="308437"/>
                  </a:cubicBezTo>
                  <a:cubicBezTo>
                    <a:pt x="200367" y="323582"/>
                    <a:pt x="153980" y="355014"/>
                    <a:pt x="156552" y="365587"/>
                  </a:cubicBezTo>
                  <a:cubicBezTo>
                    <a:pt x="159123" y="376160"/>
                    <a:pt x="19201" y="603712"/>
                    <a:pt x="19201" y="603712"/>
                  </a:cubicBezTo>
                  <a:cubicBezTo>
                    <a:pt x="19201" y="603712"/>
                    <a:pt x="-22232" y="658100"/>
                    <a:pt x="16630" y="707344"/>
                  </a:cubicBezTo>
                  <a:cubicBezTo>
                    <a:pt x="55491" y="756588"/>
                    <a:pt x="91782" y="722870"/>
                    <a:pt x="109879" y="712583"/>
                  </a:cubicBezTo>
                  <a:cubicBezTo>
                    <a:pt x="127977" y="702296"/>
                    <a:pt x="270566" y="567422"/>
                    <a:pt x="270566" y="567422"/>
                  </a:cubicBezTo>
                  <a:lnTo>
                    <a:pt x="402106" y="881747"/>
                  </a:lnTo>
                  <a:cubicBezTo>
                    <a:pt x="402106" y="881747"/>
                    <a:pt x="584224" y="759636"/>
                    <a:pt x="778534" y="767447"/>
                  </a:cubicBezTo>
                  <a:lnTo>
                    <a:pt x="648994" y="259574"/>
                  </a:lnTo>
                  <a:cubicBezTo>
                    <a:pt x="648994" y="259574"/>
                    <a:pt x="827779" y="124795"/>
                    <a:pt x="832922" y="78599"/>
                  </a:cubicBezTo>
                  <a:cubicBezTo>
                    <a:pt x="838065" y="32403"/>
                    <a:pt x="775867" y="-4745"/>
                    <a:pt x="731766" y="494"/>
                  </a:cubicBezTo>
                  <a:close/>
                </a:path>
              </a:pathLst>
            </a:custGeom>
            <a:noFill/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A7FA1A-38BD-CE55-AF5F-903F4CEC2AFA}"/>
                </a:ext>
              </a:extLst>
            </p:cNvPr>
            <p:cNvSpPr/>
            <p:nvPr/>
          </p:nvSpPr>
          <p:spPr>
            <a:xfrm>
              <a:off x="10010059" y="2809875"/>
              <a:ext cx="14748" cy="213836"/>
            </a:xfrm>
            <a:custGeom>
              <a:avLst/>
              <a:gdLst>
                <a:gd name="connsiteX0" fmla="*/ 3890 w 14748"/>
                <a:gd name="connsiteY0" fmla="*/ 213836 h 213836"/>
                <a:gd name="connsiteX1" fmla="*/ 14749 w 14748"/>
                <a:gd name="connsiteY1" fmla="*/ 0 h 213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48" h="213836">
                  <a:moveTo>
                    <a:pt x="3890" y="213836"/>
                  </a:moveTo>
                  <a:cubicBezTo>
                    <a:pt x="-3769" y="142431"/>
                    <a:pt x="-104" y="70263"/>
                    <a:pt x="14749" y="0"/>
                  </a:cubicBezTo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92F2B1C8-5F48-523F-3C99-E3AB572E6022}"/>
                </a:ext>
              </a:extLst>
            </p:cNvPr>
            <p:cNvSpPr/>
            <p:nvPr/>
          </p:nvSpPr>
          <p:spPr>
            <a:xfrm>
              <a:off x="9989280" y="2683954"/>
              <a:ext cx="49244" cy="180975"/>
            </a:xfrm>
            <a:custGeom>
              <a:avLst/>
              <a:gdLst>
                <a:gd name="connsiteX0" fmla="*/ 0 w 49244"/>
                <a:gd name="connsiteY0" fmla="*/ 180975 h 180975"/>
                <a:gd name="connsiteX1" fmla="*/ 49244 w 49244"/>
                <a:gd name="connsiteY1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244" h="180975">
                  <a:moveTo>
                    <a:pt x="0" y="180975"/>
                  </a:moveTo>
                  <a:cubicBezTo>
                    <a:pt x="0" y="180975"/>
                    <a:pt x="0" y="137160"/>
                    <a:pt x="49244" y="0"/>
                  </a:cubicBezTo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8D47892-01CC-3DC4-582A-1E1573152461}"/>
                </a:ext>
              </a:extLst>
            </p:cNvPr>
            <p:cNvSpPr/>
            <p:nvPr/>
          </p:nvSpPr>
          <p:spPr>
            <a:xfrm>
              <a:off x="9778777" y="2595848"/>
              <a:ext cx="103632" cy="114014"/>
            </a:xfrm>
            <a:custGeom>
              <a:avLst/>
              <a:gdLst>
                <a:gd name="connsiteX0" fmla="*/ 2572 w 103632"/>
                <a:gd name="connsiteY0" fmla="*/ 0 h 114014"/>
                <a:gd name="connsiteX1" fmla="*/ 103632 w 103632"/>
                <a:gd name="connsiteY1" fmla="*/ 114014 h 114014"/>
                <a:gd name="connsiteX2" fmla="*/ 0 w 103632"/>
                <a:gd name="connsiteY2" fmla="*/ 38862 h 11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32" h="114014">
                  <a:moveTo>
                    <a:pt x="2572" y="0"/>
                  </a:moveTo>
                  <a:lnTo>
                    <a:pt x="103632" y="114014"/>
                  </a:lnTo>
                  <a:lnTo>
                    <a:pt x="0" y="38862"/>
                  </a:lnTo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573C8B38-BBA2-E12E-0406-60E45C51D960}"/>
                </a:ext>
              </a:extLst>
            </p:cNvPr>
            <p:cNvSpPr/>
            <p:nvPr/>
          </p:nvSpPr>
          <p:spPr>
            <a:xfrm>
              <a:off x="10260742" y="2214943"/>
              <a:ext cx="33623" cy="186594"/>
            </a:xfrm>
            <a:custGeom>
              <a:avLst/>
              <a:gdLst>
                <a:gd name="connsiteX0" fmla="*/ 0 w 33623"/>
                <a:gd name="connsiteY0" fmla="*/ 41529 h 186594"/>
                <a:gd name="connsiteX1" fmla="*/ 0 w 33623"/>
                <a:gd name="connsiteY1" fmla="*/ 186595 h 186594"/>
                <a:gd name="connsiteX2" fmla="*/ 33623 w 33623"/>
                <a:gd name="connsiteY2" fmla="*/ 0 h 1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3" h="186594">
                  <a:moveTo>
                    <a:pt x="0" y="41529"/>
                  </a:moveTo>
                  <a:lnTo>
                    <a:pt x="0" y="186595"/>
                  </a:lnTo>
                  <a:lnTo>
                    <a:pt x="33623" y="0"/>
                  </a:lnTo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281D2A7F-5CBD-38BB-3382-6DD6B73FA9EE}"/>
                </a:ext>
              </a:extLst>
            </p:cNvPr>
            <p:cNvSpPr/>
            <p:nvPr/>
          </p:nvSpPr>
          <p:spPr>
            <a:xfrm>
              <a:off x="10054621" y="2695654"/>
              <a:ext cx="1185" cy="3920"/>
            </a:xfrm>
            <a:custGeom>
              <a:avLst/>
              <a:gdLst>
                <a:gd name="connsiteX0" fmla="*/ 857 w 1185"/>
                <a:gd name="connsiteY0" fmla="*/ 683 h 3920"/>
                <a:gd name="connsiteX1" fmla="*/ 0 w 1185"/>
                <a:gd name="connsiteY1" fmla="*/ 3921 h 3920"/>
                <a:gd name="connsiteX2" fmla="*/ 857 w 1185"/>
                <a:gd name="connsiteY2" fmla="*/ 683 h 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5" h="3920">
                  <a:moveTo>
                    <a:pt x="857" y="683"/>
                  </a:moveTo>
                  <a:cubicBezTo>
                    <a:pt x="462" y="1730"/>
                    <a:pt x="175" y="2815"/>
                    <a:pt x="0" y="3921"/>
                  </a:cubicBezTo>
                  <a:cubicBezTo>
                    <a:pt x="1143" y="397"/>
                    <a:pt x="1524" y="-937"/>
                    <a:pt x="857" y="683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A8AA0D9-D712-6B1B-7158-CA44DEFA83A4}"/>
                </a:ext>
              </a:extLst>
            </p:cNvPr>
            <p:cNvSpPr/>
            <p:nvPr/>
          </p:nvSpPr>
          <p:spPr>
            <a:xfrm>
              <a:off x="10081140" y="1744925"/>
              <a:ext cx="451167" cy="330287"/>
            </a:xfrm>
            <a:custGeom>
              <a:avLst/>
              <a:gdLst>
                <a:gd name="connsiteX0" fmla="*/ 33583 w 451167"/>
                <a:gd name="connsiteY0" fmla="*/ 330287 h 330287"/>
                <a:gd name="connsiteX1" fmla="*/ 1 w 451167"/>
                <a:gd name="connsiteY1" fmla="*/ 297196 h 330287"/>
                <a:gd name="connsiteX2" fmla="*/ 14533 w 451167"/>
                <a:gd name="connsiteY2" fmla="*/ 269422 h 330287"/>
                <a:gd name="connsiteX3" fmla="*/ 398677 w 451167"/>
                <a:gd name="connsiteY3" fmla="*/ 5960 h 330287"/>
                <a:gd name="connsiteX4" fmla="*/ 445207 w 451167"/>
                <a:gd name="connsiteY4" fmla="*/ 14390 h 330287"/>
                <a:gd name="connsiteX5" fmla="*/ 436777 w 451167"/>
                <a:gd name="connsiteY5" fmla="*/ 60920 h 330287"/>
                <a:gd name="connsiteX6" fmla="*/ 52633 w 451167"/>
                <a:gd name="connsiteY6" fmla="*/ 324476 h 330287"/>
                <a:gd name="connsiteX7" fmla="*/ 33583 w 451167"/>
                <a:gd name="connsiteY7" fmla="*/ 330287 h 33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167" h="330287">
                  <a:moveTo>
                    <a:pt x="33583" y="330287"/>
                  </a:moveTo>
                  <a:cubicBezTo>
                    <a:pt x="15172" y="330422"/>
                    <a:pt x="137" y="315607"/>
                    <a:pt x="1" y="297196"/>
                  </a:cubicBezTo>
                  <a:cubicBezTo>
                    <a:pt x="-81" y="286096"/>
                    <a:pt x="5367" y="275683"/>
                    <a:pt x="14533" y="269422"/>
                  </a:cubicBezTo>
                  <a:lnTo>
                    <a:pt x="398677" y="5960"/>
                  </a:lnTo>
                  <a:cubicBezTo>
                    <a:pt x="413854" y="-4561"/>
                    <a:pt x="434685" y="-787"/>
                    <a:pt x="445207" y="14390"/>
                  </a:cubicBezTo>
                  <a:cubicBezTo>
                    <a:pt x="455728" y="29566"/>
                    <a:pt x="451954" y="50399"/>
                    <a:pt x="436777" y="60920"/>
                  </a:cubicBezTo>
                  <a:lnTo>
                    <a:pt x="52633" y="324476"/>
                  </a:lnTo>
                  <a:cubicBezTo>
                    <a:pt x="47024" y="328309"/>
                    <a:pt x="40377" y="330336"/>
                    <a:pt x="33583" y="330287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50352A3-73AE-5E48-4CD0-93EFF59CA0A2}"/>
                </a:ext>
              </a:extLst>
            </p:cNvPr>
            <p:cNvSpPr/>
            <p:nvPr/>
          </p:nvSpPr>
          <p:spPr>
            <a:xfrm>
              <a:off x="10214451" y="1814036"/>
              <a:ext cx="298704" cy="205549"/>
            </a:xfrm>
            <a:custGeom>
              <a:avLst/>
              <a:gdLst>
                <a:gd name="connsiteX0" fmla="*/ 0 w 298704"/>
                <a:gd name="connsiteY0" fmla="*/ 205549 h 205549"/>
                <a:gd name="connsiteX1" fmla="*/ 298704 w 298704"/>
                <a:gd name="connsiteY1" fmla="*/ 0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704" h="205549">
                  <a:moveTo>
                    <a:pt x="0" y="205549"/>
                  </a:moveTo>
                  <a:lnTo>
                    <a:pt x="298704" y="0"/>
                  </a:lnTo>
                </a:path>
              </a:pathLst>
            </a:custGeom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F6C593C-9746-9EB1-2908-94817C366B08}"/>
                </a:ext>
              </a:extLst>
            </p:cNvPr>
            <p:cNvSpPr/>
            <p:nvPr/>
          </p:nvSpPr>
          <p:spPr>
            <a:xfrm>
              <a:off x="10180732" y="1751457"/>
              <a:ext cx="298704" cy="205454"/>
            </a:xfrm>
            <a:custGeom>
              <a:avLst/>
              <a:gdLst>
                <a:gd name="connsiteX0" fmla="*/ 0 w 298704"/>
                <a:gd name="connsiteY0" fmla="*/ 205454 h 205454"/>
                <a:gd name="connsiteX1" fmla="*/ 298704 w 298704"/>
                <a:gd name="connsiteY1" fmla="*/ 0 h 20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704" h="205454">
                  <a:moveTo>
                    <a:pt x="0" y="205454"/>
                  </a:moveTo>
                  <a:lnTo>
                    <a:pt x="298704" y="0"/>
                  </a:lnTo>
                </a:path>
              </a:pathLst>
            </a:custGeom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1CF9787-0EC2-5FAC-3F46-C32D1D1FDADF}"/>
                </a:ext>
              </a:extLst>
            </p:cNvPr>
            <p:cNvSpPr/>
            <p:nvPr/>
          </p:nvSpPr>
          <p:spPr>
            <a:xfrm>
              <a:off x="9722582" y="3067050"/>
              <a:ext cx="871535" cy="616458"/>
            </a:xfrm>
            <a:custGeom>
              <a:avLst/>
              <a:gdLst>
                <a:gd name="connsiteX0" fmla="*/ 294511 w 871535"/>
                <a:gd name="connsiteY0" fmla="*/ 0 h 616458"/>
                <a:gd name="connsiteX1" fmla="*/ 474 w 871535"/>
                <a:gd name="connsiteY1" fmla="*/ 410813 h 616458"/>
                <a:gd name="connsiteX2" fmla="*/ 121061 w 871535"/>
                <a:gd name="connsiteY2" fmla="*/ 582263 h 616458"/>
                <a:gd name="connsiteX3" fmla="*/ 871536 w 871535"/>
                <a:gd name="connsiteY3" fmla="*/ 616458 h 616458"/>
                <a:gd name="connsiteX4" fmla="*/ 865154 w 871535"/>
                <a:gd name="connsiteY4" fmla="*/ 489490 h 616458"/>
                <a:gd name="connsiteX5" fmla="*/ 260793 w 871535"/>
                <a:gd name="connsiteY5" fmla="*/ 398145 h 616458"/>
                <a:gd name="connsiteX6" fmla="*/ 460818 w 871535"/>
                <a:gd name="connsiteY6" fmla="*/ 204978 h 61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535" h="616458">
                  <a:moveTo>
                    <a:pt x="294511" y="0"/>
                  </a:moveTo>
                  <a:cubicBezTo>
                    <a:pt x="294511" y="0"/>
                    <a:pt x="6761" y="334613"/>
                    <a:pt x="474" y="410813"/>
                  </a:cubicBezTo>
                  <a:cubicBezTo>
                    <a:pt x="-5812" y="487013"/>
                    <a:pt x="51243" y="563213"/>
                    <a:pt x="121061" y="582263"/>
                  </a:cubicBezTo>
                  <a:cubicBezTo>
                    <a:pt x="190879" y="601313"/>
                    <a:pt x="871536" y="616458"/>
                    <a:pt x="871536" y="616458"/>
                  </a:cubicBezTo>
                  <a:lnTo>
                    <a:pt x="865154" y="489490"/>
                  </a:lnTo>
                  <a:lnTo>
                    <a:pt x="260793" y="398145"/>
                  </a:lnTo>
                  <a:lnTo>
                    <a:pt x="460818" y="204978"/>
                  </a:lnTo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1" name="图形 23">
              <a:extLst>
                <a:ext uri="{FF2B5EF4-FFF2-40B4-BE49-F238E27FC236}">
                  <a16:creationId xmlns:a16="http://schemas.microsoft.com/office/drawing/2014/main" id="{5BA13E49-5048-9A8A-278B-F22F12DA76D8}"/>
                </a:ext>
              </a:extLst>
            </p:cNvPr>
            <p:cNvGrpSpPr/>
            <p:nvPr/>
          </p:nvGrpSpPr>
          <p:grpSpPr>
            <a:xfrm>
              <a:off x="9806590" y="3001994"/>
              <a:ext cx="706278" cy="615981"/>
              <a:chOff x="9806590" y="3001994"/>
              <a:chExt cx="706278" cy="615981"/>
            </a:xfrm>
            <a:noFill/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176C11A0-A874-9564-FD42-0DE3D392FBCF}"/>
                  </a:ext>
                </a:extLst>
              </p:cNvPr>
              <p:cNvSpPr/>
              <p:nvPr/>
            </p:nvSpPr>
            <p:spPr>
              <a:xfrm>
                <a:off x="10466863" y="3612737"/>
                <a:ext cx="46005" cy="5238"/>
              </a:xfrm>
              <a:custGeom>
                <a:avLst/>
                <a:gdLst>
                  <a:gd name="connsiteX0" fmla="*/ 0 w 46005"/>
                  <a:gd name="connsiteY0" fmla="*/ 0 h 5238"/>
                  <a:gd name="connsiteX1" fmla="*/ 46006 w 46005"/>
                  <a:gd name="connsiteY1" fmla="*/ 5239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05" h="5238">
                    <a:moveTo>
                      <a:pt x="0" y="0"/>
                    </a:moveTo>
                    <a:lnTo>
                      <a:pt x="46006" y="5239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60C6754-632E-772C-CB63-874FE870B77E}"/>
                  </a:ext>
                </a:extLst>
              </p:cNvPr>
              <p:cNvSpPr/>
              <p:nvPr/>
            </p:nvSpPr>
            <p:spPr>
              <a:xfrm>
                <a:off x="9806590" y="3453479"/>
                <a:ext cx="607599" cy="153161"/>
              </a:xfrm>
              <a:custGeom>
                <a:avLst/>
                <a:gdLst>
                  <a:gd name="connsiteX0" fmla="*/ 13144 w 607599"/>
                  <a:gd name="connsiteY0" fmla="*/ 0 h 153161"/>
                  <a:gd name="connsiteX1" fmla="*/ 0 w 607599"/>
                  <a:gd name="connsiteY1" fmla="*/ 16669 h 153161"/>
                  <a:gd name="connsiteX2" fmla="*/ 65722 w 607599"/>
                  <a:gd name="connsiteY2" fmla="*/ 28956 h 153161"/>
                  <a:gd name="connsiteX3" fmla="*/ 45148 w 607599"/>
                  <a:gd name="connsiteY3" fmla="*/ 74104 h 153161"/>
                  <a:gd name="connsiteX4" fmla="*/ 94393 w 607599"/>
                  <a:gd name="connsiteY4" fmla="*/ 61817 h 153161"/>
                  <a:gd name="connsiteX5" fmla="*/ 86201 w 607599"/>
                  <a:gd name="connsiteY5" fmla="*/ 115253 h 153161"/>
                  <a:gd name="connsiteX6" fmla="*/ 131350 w 607599"/>
                  <a:gd name="connsiteY6" fmla="*/ 98774 h 153161"/>
                  <a:gd name="connsiteX7" fmla="*/ 607600 w 607599"/>
                  <a:gd name="connsiteY7" fmla="*/ 153162 h 153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7599" h="153161">
                    <a:moveTo>
                      <a:pt x="13144" y="0"/>
                    </a:moveTo>
                    <a:lnTo>
                      <a:pt x="0" y="16669"/>
                    </a:lnTo>
                    <a:cubicBezTo>
                      <a:pt x="0" y="16669"/>
                      <a:pt x="82105" y="12573"/>
                      <a:pt x="65722" y="28956"/>
                    </a:cubicBezTo>
                    <a:cubicBezTo>
                      <a:pt x="54839" y="41824"/>
                      <a:pt x="47719" y="57448"/>
                      <a:pt x="45148" y="74104"/>
                    </a:cubicBezTo>
                    <a:lnTo>
                      <a:pt x="94393" y="61817"/>
                    </a:lnTo>
                    <a:cubicBezTo>
                      <a:pt x="94393" y="61817"/>
                      <a:pt x="65818" y="118967"/>
                      <a:pt x="86201" y="115253"/>
                    </a:cubicBezTo>
                    <a:cubicBezTo>
                      <a:pt x="101803" y="111411"/>
                      <a:pt x="116941" y="105886"/>
                      <a:pt x="131350" y="98774"/>
                    </a:cubicBezTo>
                    <a:lnTo>
                      <a:pt x="607600" y="153162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B5CF294C-664A-F426-34F8-1BAEFD47691E}"/>
                  </a:ext>
                </a:extLst>
              </p:cNvPr>
              <p:cNvSpPr/>
              <p:nvPr/>
            </p:nvSpPr>
            <p:spPr>
              <a:xfrm>
                <a:off x="9882219" y="3009900"/>
                <a:ext cx="242598" cy="363855"/>
              </a:xfrm>
              <a:custGeom>
                <a:avLst/>
                <a:gdLst>
                  <a:gd name="connsiteX0" fmla="*/ 211836 w 242598"/>
                  <a:gd name="connsiteY0" fmla="*/ 0 h 363855"/>
                  <a:gd name="connsiteX1" fmla="*/ 170783 w 242598"/>
                  <a:gd name="connsiteY1" fmla="*/ 61627 h 363855"/>
                  <a:gd name="connsiteX2" fmla="*/ 240506 w 242598"/>
                  <a:gd name="connsiteY2" fmla="*/ 73914 h 363855"/>
                  <a:gd name="connsiteX3" fmla="*/ 183356 w 242598"/>
                  <a:gd name="connsiteY3" fmla="*/ 131064 h 363855"/>
                  <a:gd name="connsiteX4" fmla="*/ 0 w 242598"/>
                  <a:gd name="connsiteY4" fmla="*/ 363855 h 36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598" h="363855">
                    <a:moveTo>
                      <a:pt x="211836" y="0"/>
                    </a:moveTo>
                    <a:cubicBezTo>
                      <a:pt x="211836" y="0"/>
                      <a:pt x="133731" y="53435"/>
                      <a:pt x="170783" y="61627"/>
                    </a:cubicBezTo>
                    <a:cubicBezTo>
                      <a:pt x="207835" y="69818"/>
                      <a:pt x="252889" y="57531"/>
                      <a:pt x="240506" y="73914"/>
                    </a:cubicBezTo>
                    <a:cubicBezTo>
                      <a:pt x="222538" y="94016"/>
                      <a:pt x="203459" y="113096"/>
                      <a:pt x="183356" y="131064"/>
                    </a:cubicBezTo>
                    <a:lnTo>
                      <a:pt x="0" y="363855"/>
                    </a:ln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A4B665C4-B887-451A-BE6B-8C0D8B949971}"/>
                  </a:ext>
                </a:extLst>
              </p:cNvPr>
              <p:cNvSpPr/>
              <p:nvPr/>
            </p:nvSpPr>
            <p:spPr>
              <a:xfrm>
                <a:off x="10053002" y="3001994"/>
                <a:ext cx="147827" cy="69818"/>
              </a:xfrm>
              <a:custGeom>
                <a:avLst/>
                <a:gdLst>
                  <a:gd name="connsiteX0" fmla="*/ 0 w 147827"/>
                  <a:gd name="connsiteY0" fmla="*/ 69818 h 69818"/>
                  <a:gd name="connsiteX1" fmla="*/ 147828 w 147827"/>
                  <a:gd name="connsiteY1" fmla="*/ 0 h 6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827" h="69818">
                    <a:moveTo>
                      <a:pt x="0" y="69818"/>
                    </a:moveTo>
                    <a:cubicBezTo>
                      <a:pt x="0" y="69818"/>
                      <a:pt x="45148" y="4096"/>
                      <a:pt x="147828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E8D29F95-EED6-D90C-B7C0-A0912B1D372E}"/>
                </a:ext>
              </a:extLst>
            </p:cNvPr>
            <p:cNvSpPr/>
            <p:nvPr/>
          </p:nvSpPr>
          <p:spPr>
            <a:xfrm>
              <a:off x="10558573" y="3549753"/>
              <a:ext cx="136610" cy="304728"/>
            </a:xfrm>
            <a:custGeom>
              <a:avLst/>
              <a:gdLst>
                <a:gd name="connsiteX0" fmla="*/ 16017 w 136610"/>
                <a:gd name="connsiteY0" fmla="*/ 5644 h 304728"/>
                <a:gd name="connsiteX1" fmla="*/ 100599 w 136610"/>
                <a:gd name="connsiteY1" fmla="*/ 12121 h 304728"/>
                <a:gd name="connsiteX2" fmla="*/ 120126 w 136610"/>
                <a:gd name="connsiteY2" fmla="*/ 116134 h 304728"/>
                <a:gd name="connsiteX3" fmla="*/ 136318 w 136610"/>
                <a:gd name="connsiteY3" fmla="*/ 223481 h 304728"/>
                <a:gd name="connsiteX4" fmla="*/ 55070 w 136610"/>
                <a:gd name="connsiteY4" fmla="*/ 304729 h 304728"/>
                <a:gd name="connsiteX5" fmla="*/ 16017 w 136610"/>
                <a:gd name="connsiteY5" fmla="*/ 142137 h 304728"/>
                <a:gd name="connsiteX6" fmla="*/ 16017 w 136610"/>
                <a:gd name="connsiteY6" fmla="*/ 5644 h 30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610" h="304728">
                  <a:moveTo>
                    <a:pt x="16017" y="5644"/>
                  </a:moveTo>
                  <a:cubicBezTo>
                    <a:pt x="16017" y="5644"/>
                    <a:pt x="87550" y="-10644"/>
                    <a:pt x="100599" y="12121"/>
                  </a:cubicBezTo>
                  <a:cubicBezTo>
                    <a:pt x="113649" y="34885"/>
                    <a:pt x="120126" y="90131"/>
                    <a:pt x="120126" y="116134"/>
                  </a:cubicBezTo>
                  <a:cubicBezTo>
                    <a:pt x="120126" y="142137"/>
                    <a:pt x="139176" y="184428"/>
                    <a:pt x="136318" y="223481"/>
                  </a:cubicBezTo>
                  <a:cubicBezTo>
                    <a:pt x="133461" y="262533"/>
                    <a:pt x="74596" y="304729"/>
                    <a:pt x="55070" y="304729"/>
                  </a:cubicBezTo>
                  <a:cubicBezTo>
                    <a:pt x="35544" y="304729"/>
                    <a:pt x="36020" y="187666"/>
                    <a:pt x="16017" y="142137"/>
                  </a:cubicBezTo>
                  <a:cubicBezTo>
                    <a:pt x="-3985" y="96608"/>
                    <a:pt x="-6652" y="31647"/>
                    <a:pt x="16017" y="5644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84547BF-90D5-E9C4-D355-EB5E68A2FBC6}"/>
                </a:ext>
              </a:extLst>
            </p:cNvPr>
            <p:cNvSpPr/>
            <p:nvPr/>
          </p:nvSpPr>
          <p:spPr>
            <a:xfrm>
              <a:off x="10605739" y="3549720"/>
              <a:ext cx="89535" cy="303713"/>
            </a:xfrm>
            <a:custGeom>
              <a:avLst/>
              <a:gdLst>
                <a:gd name="connsiteX0" fmla="*/ 14001 w 89535"/>
                <a:gd name="connsiteY0" fmla="*/ 303714 h 303713"/>
                <a:gd name="connsiteX1" fmla="*/ 89153 w 89535"/>
                <a:gd name="connsiteY1" fmla="*/ 223514 h 303713"/>
                <a:gd name="connsiteX2" fmla="*/ 72960 w 89535"/>
                <a:gd name="connsiteY2" fmla="*/ 116167 h 303713"/>
                <a:gd name="connsiteX3" fmla="*/ 53434 w 89535"/>
                <a:gd name="connsiteY3" fmla="*/ 12154 h 303713"/>
                <a:gd name="connsiteX4" fmla="*/ 12477 w 89535"/>
                <a:gd name="connsiteY4" fmla="*/ 57 h 303713"/>
                <a:gd name="connsiteX5" fmla="*/ 475 w 89535"/>
                <a:gd name="connsiteY5" fmla="*/ 37109 h 303713"/>
                <a:gd name="connsiteX6" fmla="*/ 28383 w 89535"/>
                <a:gd name="connsiteY6" fmla="*/ 267519 h 303713"/>
                <a:gd name="connsiteX7" fmla="*/ 14000 w 89535"/>
                <a:gd name="connsiteY7" fmla="*/ 303714 h 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" h="303713">
                  <a:moveTo>
                    <a:pt x="14001" y="303714"/>
                  </a:moveTo>
                  <a:cubicBezTo>
                    <a:pt x="37432" y="297237"/>
                    <a:pt x="86200" y="259042"/>
                    <a:pt x="89153" y="223514"/>
                  </a:cubicBezTo>
                  <a:cubicBezTo>
                    <a:pt x="92487" y="184461"/>
                    <a:pt x="72960" y="142170"/>
                    <a:pt x="72960" y="116167"/>
                  </a:cubicBezTo>
                  <a:cubicBezTo>
                    <a:pt x="72960" y="90164"/>
                    <a:pt x="66388" y="34918"/>
                    <a:pt x="53434" y="12154"/>
                  </a:cubicBezTo>
                  <a:cubicBezTo>
                    <a:pt x="47624" y="1962"/>
                    <a:pt x="30098" y="-419"/>
                    <a:pt x="12477" y="57"/>
                  </a:cubicBezTo>
                  <a:cubicBezTo>
                    <a:pt x="2905" y="9853"/>
                    <a:pt x="-1535" y="23562"/>
                    <a:pt x="475" y="37109"/>
                  </a:cubicBezTo>
                  <a:cubicBezTo>
                    <a:pt x="5047" y="74352"/>
                    <a:pt x="42290" y="225609"/>
                    <a:pt x="28383" y="267519"/>
                  </a:cubicBezTo>
                  <a:cubicBezTo>
                    <a:pt x="24294" y="279852"/>
                    <a:pt x="19491" y="291938"/>
                    <a:pt x="14000" y="303714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293E4783-C401-AFCF-34D6-DBB0DBB77CAC}"/>
                </a:ext>
              </a:extLst>
            </p:cNvPr>
            <p:cNvSpPr/>
            <p:nvPr/>
          </p:nvSpPr>
          <p:spPr>
            <a:xfrm>
              <a:off x="10627329" y="3552825"/>
              <a:ext cx="67850" cy="292893"/>
            </a:xfrm>
            <a:custGeom>
              <a:avLst/>
              <a:gdLst>
                <a:gd name="connsiteX0" fmla="*/ 31844 w 67850"/>
                <a:gd name="connsiteY0" fmla="*/ 9525 h 292893"/>
                <a:gd name="connsiteX1" fmla="*/ 16985 w 67850"/>
                <a:gd name="connsiteY1" fmla="*/ 0 h 292893"/>
                <a:gd name="connsiteX2" fmla="*/ 221 w 67850"/>
                <a:gd name="connsiteY2" fmla="*/ 58198 h 292893"/>
                <a:gd name="connsiteX3" fmla="*/ 20890 w 67850"/>
                <a:gd name="connsiteY3" fmla="*/ 223647 h 292893"/>
                <a:gd name="connsiteX4" fmla="*/ 10317 w 67850"/>
                <a:gd name="connsiteY4" fmla="*/ 292894 h 292893"/>
                <a:gd name="connsiteX5" fmla="*/ 67467 w 67850"/>
                <a:gd name="connsiteY5" fmla="*/ 220980 h 292893"/>
                <a:gd name="connsiteX6" fmla="*/ 51275 w 67850"/>
                <a:gd name="connsiteY6" fmla="*/ 113633 h 292893"/>
                <a:gd name="connsiteX7" fmla="*/ 31844 w 67850"/>
                <a:gd name="connsiteY7" fmla="*/ 9525 h 2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850" h="292893">
                  <a:moveTo>
                    <a:pt x="31844" y="9525"/>
                  </a:moveTo>
                  <a:cubicBezTo>
                    <a:pt x="28321" y="4535"/>
                    <a:pt x="22990" y="1117"/>
                    <a:pt x="16985" y="0"/>
                  </a:cubicBezTo>
                  <a:cubicBezTo>
                    <a:pt x="4688" y="16805"/>
                    <a:pt x="-1252" y="37426"/>
                    <a:pt x="221" y="58198"/>
                  </a:cubicBezTo>
                  <a:cubicBezTo>
                    <a:pt x="4317" y="120205"/>
                    <a:pt x="16794" y="169926"/>
                    <a:pt x="20890" y="223647"/>
                  </a:cubicBezTo>
                  <a:cubicBezTo>
                    <a:pt x="23867" y="247263"/>
                    <a:pt x="20206" y="271242"/>
                    <a:pt x="10317" y="292894"/>
                  </a:cubicBezTo>
                  <a:cubicBezTo>
                    <a:pt x="34701" y="278321"/>
                    <a:pt x="65276" y="248888"/>
                    <a:pt x="67467" y="220980"/>
                  </a:cubicBezTo>
                  <a:cubicBezTo>
                    <a:pt x="70801" y="181928"/>
                    <a:pt x="51275" y="139637"/>
                    <a:pt x="51275" y="113633"/>
                  </a:cubicBezTo>
                  <a:cubicBezTo>
                    <a:pt x="51275" y="87630"/>
                    <a:pt x="44798" y="31813"/>
                    <a:pt x="31844" y="9525"/>
                  </a:cubicBezTo>
                  <a:close/>
                </a:path>
              </a:pathLst>
            </a:custGeom>
            <a:solidFill>
              <a:srgbClr val="263238"/>
            </a:solidFill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727C1803-BD07-8280-58E6-A9F6E699708B}"/>
              </a:ext>
            </a:extLst>
          </p:cNvPr>
          <p:cNvSpPr txBox="1"/>
          <p:nvPr/>
        </p:nvSpPr>
        <p:spPr>
          <a:xfrm>
            <a:off x="1183464" y="1492116"/>
            <a:ext cx="6841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600" dirty="0">
                <a:solidFill>
                  <a:srgbClr val="263238"/>
                </a:solidFill>
                <a:latin typeface="字魂扁桃体" pitchFamily="2" charset="-122"/>
                <a:ea typeface="字魂扁桃体" pitchFamily="2" charset="-122"/>
                <a:cs typeface="+mn-ea"/>
                <a:sym typeface="+mn-lt"/>
              </a:rPr>
              <a:t>期末考总动员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5E5E49E-C8AC-B985-67AB-1808CD0DBA23}"/>
              </a:ext>
            </a:extLst>
          </p:cNvPr>
          <p:cNvSpPr/>
          <p:nvPr/>
        </p:nvSpPr>
        <p:spPr>
          <a:xfrm>
            <a:off x="1473940" y="3250367"/>
            <a:ext cx="5348562" cy="343731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F8BC388-3001-998A-45A2-578583362D72}"/>
              </a:ext>
            </a:extLst>
          </p:cNvPr>
          <p:cNvGrpSpPr/>
          <p:nvPr/>
        </p:nvGrpSpPr>
        <p:grpSpPr>
          <a:xfrm>
            <a:off x="1473940" y="4921617"/>
            <a:ext cx="4378193" cy="315056"/>
            <a:chOff x="1512002" y="5135308"/>
            <a:chExt cx="4378193" cy="31505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BEA97F8-92AC-6D3E-3D88-5FE8B35CA29C}"/>
                </a:ext>
              </a:extLst>
            </p:cNvPr>
            <p:cNvSpPr txBox="1"/>
            <p:nvPr/>
          </p:nvSpPr>
          <p:spPr>
            <a:xfrm>
              <a:off x="1845470" y="5142587"/>
              <a:ext cx="2027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汇报人：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51PPT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模板网</a:t>
              </a:r>
            </a:p>
          </p:txBody>
        </p:sp>
        <p:sp>
          <p:nvSpPr>
            <p:cNvPr id="107" name="iconfont-10019-4889788">
              <a:extLst>
                <a:ext uri="{FF2B5EF4-FFF2-40B4-BE49-F238E27FC236}">
                  <a16:creationId xmlns:a16="http://schemas.microsoft.com/office/drawing/2014/main" id="{35956437-C970-4900-731D-0588821C9C68}"/>
                </a:ext>
              </a:extLst>
            </p:cNvPr>
            <p:cNvSpPr/>
            <p:nvPr/>
          </p:nvSpPr>
          <p:spPr>
            <a:xfrm>
              <a:off x="1512002" y="5135310"/>
              <a:ext cx="307776" cy="307776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37B978A-0AFE-DE3B-C048-4BE66698AC65}"/>
                </a:ext>
              </a:extLst>
            </p:cNvPr>
            <p:cNvSpPr txBox="1"/>
            <p:nvPr/>
          </p:nvSpPr>
          <p:spPr>
            <a:xfrm>
              <a:off x="4221990" y="5135308"/>
              <a:ext cx="166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2024.01.05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09" name="iconfont-11899-5651509">
              <a:extLst>
                <a:ext uri="{FF2B5EF4-FFF2-40B4-BE49-F238E27FC236}">
                  <a16:creationId xmlns:a16="http://schemas.microsoft.com/office/drawing/2014/main" id="{5BC10583-88CF-FD3D-DC9E-E2AB2EAD1407}"/>
                </a:ext>
              </a:extLst>
            </p:cNvPr>
            <p:cNvSpPr/>
            <p:nvPr/>
          </p:nvSpPr>
          <p:spPr>
            <a:xfrm>
              <a:off x="3893376" y="5135312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BDE42F2-D0F2-8F94-823E-EF50C97E25D0}"/>
              </a:ext>
            </a:extLst>
          </p:cNvPr>
          <p:cNvSpPr txBox="1"/>
          <p:nvPr/>
        </p:nvSpPr>
        <p:spPr>
          <a:xfrm>
            <a:off x="1414272" y="3756878"/>
            <a:ext cx="5180958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will not appear in a consistent order. Using default text is a simple way to create the appearance of content without having to create it. Humans are creative beings. If it is not real text, they will focus on the design.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F4958E8-0AD6-6116-185F-F6A4E099DEC5}"/>
              </a:ext>
            </a:extLst>
          </p:cNvPr>
          <p:cNvSpPr txBox="1"/>
          <p:nvPr/>
        </p:nvSpPr>
        <p:spPr>
          <a:xfrm>
            <a:off x="2344383" y="3298369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教育培训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学习交流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班会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动员会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教育通用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04A8B315-B813-53E7-A78A-6351EA4872C4}"/>
              </a:ext>
            </a:extLst>
          </p:cNvPr>
          <p:cNvSpPr/>
          <p:nvPr/>
        </p:nvSpPr>
        <p:spPr>
          <a:xfrm>
            <a:off x="6910662" y="1111071"/>
            <a:ext cx="313036" cy="313036"/>
          </a:xfrm>
          <a:prstGeom prst="ellipse">
            <a:avLst/>
          </a:prstGeom>
          <a:noFill/>
          <a:ln w="25400">
            <a:solidFill>
              <a:srgbClr val="DFF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EE21ED9C-98A0-BFD7-5212-29633649107F}"/>
              </a:ext>
            </a:extLst>
          </p:cNvPr>
          <p:cNvSpPr/>
          <p:nvPr/>
        </p:nvSpPr>
        <p:spPr>
          <a:xfrm rot="831601">
            <a:off x="981954" y="2115587"/>
            <a:ext cx="547057" cy="444029"/>
          </a:xfrm>
          <a:custGeom>
            <a:avLst/>
            <a:gdLst>
              <a:gd name="connsiteX0" fmla="*/ 0 w 547057"/>
              <a:gd name="connsiteY0" fmla="*/ 134978 h 444029"/>
              <a:gd name="connsiteX1" fmla="*/ 547057 w 547057"/>
              <a:gd name="connsiteY1" fmla="*/ 0 h 444029"/>
              <a:gd name="connsiteX2" fmla="*/ 547057 w 547057"/>
              <a:gd name="connsiteY2" fmla="*/ 444029 h 444029"/>
              <a:gd name="connsiteX3" fmla="*/ 0 w 547057"/>
              <a:gd name="connsiteY3" fmla="*/ 444028 h 444029"/>
              <a:gd name="connsiteX4" fmla="*/ 0 w 547057"/>
              <a:gd name="connsiteY4" fmla="*/ 134978 h 44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057" h="444029">
                <a:moveTo>
                  <a:pt x="0" y="134978"/>
                </a:moveTo>
                <a:lnTo>
                  <a:pt x="547057" y="0"/>
                </a:lnTo>
                <a:lnTo>
                  <a:pt x="547057" y="444029"/>
                </a:lnTo>
                <a:lnTo>
                  <a:pt x="0" y="444028"/>
                </a:lnTo>
                <a:lnTo>
                  <a:pt x="0" y="1349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考试提醒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154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173" name="组合 172" descr="D:\51PPT模板网\51pptmoban.com\图片.jpg">
            <a:extLst>
              <a:ext uri="{FF2B5EF4-FFF2-40B4-BE49-F238E27FC236}">
                <a16:creationId xmlns:a16="http://schemas.microsoft.com/office/drawing/2014/main" id="{312F3E63-D46A-8B3F-DC5F-14629DA78133}"/>
              </a:ext>
            </a:extLst>
          </p:cNvPr>
          <p:cNvGrpSpPr/>
          <p:nvPr/>
        </p:nvGrpSpPr>
        <p:grpSpPr>
          <a:xfrm>
            <a:off x="5883248" y="1157140"/>
            <a:ext cx="5133520" cy="4543719"/>
            <a:chOff x="5563934" y="1338778"/>
            <a:chExt cx="5133520" cy="4543719"/>
          </a:xfrm>
        </p:grpSpPr>
        <p:grpSp>
          <p:nvGrpSpPr>
            <p:cNvPr id="34" name="图形 31">
              <a:extLst>
                <a:ext uri="{FF2B5EF4-FFF2-40B4-BE49-F238E27FC236}">
                  <a16:creationId xmlns:a16="http://schemas.microsoft.com/office/drawing/2014/main" id="{9361EC3E-FA0A-5621-CA45-9EC9C82B202D}"/>
                </a:ext>
              </a:extLst>
            </p:cNvPr>
            <p:cNvGrpSpPr/>
            <p:nvPr/>
          </p:nvGrpSpPr>
          <p:grpSpPr>
            <a:xfrm>
              <a:off x="5563934" y="1338778"/>
              <a:ext cx="5133520" cy="4543719"/>
              <a:chOff x="5563934" y="1338778"/>
              <a:chExt cx="5133520" cy="4543719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AAD57927-DCC9-1F39-C478-41C8986C3E40}"/>
                  </a:ext>
                </a:extLst>
              </p:cNvPr>
              <p:cNvSpPr/>
              <p:nvPr/>
            </p:nvSpPr>
            <p:spPr>
              <a:xfrm>
                <a:off x="5563934" y="1338778"/>
                <a:ext cx="5133520" cy="4543719"/>
              </a:xfrm>
              <a:custGeom>
                <a:avLst/>
                <a:gdLst>
                  <a:gd name="connsiteX0" fmla="*/ 4883321 w 5133520"/>
                  <a:gd name="connsiteY0" fmla="*/ 3554969 h 4543719"/>
                  <a:gd name="connsiteX1" fmla="*/ 4996522 w 5133520"/>
                  <a:gd name="connsiteY1" fmla="*/ 1513899 h 4543719"/>
                  <a:gd name="connsiteX2" fmla="*/ 3962351 w 5133520"/>
                  <a:gd name="connsiteY2" fmla="*/ 290123 h 4543719"/>
                  <a:gd name="connsiteX3" fmla="*/ 2224844 w 5133520"/>
                  <a:gd name="connsiteY3" fmla="*/ 96297 h 4543719"/>
                  <a:gd name="connsiteX4" fmla="*/ 1786761 w 5133520"/>
                  <a:gd name="connsiteY4" fmla="*/ 268154 h 4543719"/>
                  <a:gd name="connsiteX5" fmla="*/ 1114485 w 5133520"/>
                  <a:gd name="connsiteY5" fmla="*/ 1673419 h 4543719"/>
                  <a:gd name="connsiteX6" fmla="*/ 408768 w 5133520"/>
                  <a:gd name="connsiteY6" fmla="*/ 2018539 h 4543719"/>
                  <a:gd name="connsiteX7" fmla="*/ 493182 w 5133520"/>
                  <a:gd name="connsiteY7" fmla="*/ 4112421 h 4543719"/>
                  <a:gd name="connsiteX8" fmla="*/ 4883321 w 5133520"/>
                  <a:gd name="connsiteY8" fmla="*/ 3554969 h 454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520" h="4543719">
                    <a:moveTo>
                      <a:pt x="4883321" y="3554969"/>
                    </a:moveTo>
                    <a:cubicBezTo>
                      <a:pt x="5183529" y="2954769"/>
                      <a:pt x="5203767" y="2155115"/>
                      <a:pt x="4996522" y="1513899"/>
                    </a:cubicBezTo>
                    <a:cubicBezTo>
                      <a:pt x="4818388" y="961966"/>
                      <a:pt x="4420996" y="540874"/>
                      <a:pt x="3962351" y="290123"/>
                    </a:cubicBezTo>
                    <a:cubicBezTo>
                      <a:pt x="3430223" y="-670"/>
                      <a:pt x="2795933" y="-87248"/>
                      <a:pt x="2224844" y="96297"/>
                    </a:cubicBezTo>
                    <a:cubicBezTo>
                      <a:pt x="2074632" y="144564"/>
                      <a:pt x="1928424" y="188827"/>
                      <a:pt x="1786761" y="268154"/>
                    </a:cubicBezTo>
                    <a:cubicBezTo>
                      <a:pt x="1206149" y="593362"/>
                      <a:pt x="1318159" y="1394747"/>
                      <a:pt x="1114485" y="1673419"/>
                    </a:cubicBezTo>
                    <a:cubicBezTo>
                      <a:pt x="943169" y="1907936"/>
                      <a:pt x="615365" y="1838782"/>
                      <a:pt x="408768" y="2018539"/>
                    </a:cubicBezTo>
                    <a:cubicBezTo>
                      <a:pt x="-149008" y="2503482"/>
                      <a:pt x="-150199" y="3729314"/>
                      <a:pt x="493182" y="4112421"/>
                    </a:cubicBezTo>
                    <a:cubicBezTo>
                      <a:pt x="1175631" y="4519012"/>
                      <a:pt x="4139727" y="5041616"/>
                      <a:pt x="4883321" y="3554969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4507EC4D-087D-0467-6995-E614220E24E3}"/>
                  </a:ext>
                </a:extLst>
              </p:cNvPr>
              <p:cNvSpPr/>
              <p:nvPr/>
            </p:nvSpPr>
            <p:spPr>
              <a:xfrm>
                <a:off x="5563934" y="1338778"/>
                <a:ext cx="5133520" cy="4543719"/>
              </a:xfrm>
              <a:custGeom>
                <a:avLst/>
                <a:gdLst>
                  <a:gd name="connsiteX0" fmla="*/ 4883321 w 5133520"/>
                  <a:gd name="connsiteY0" fmla="*/ 3554969 h 4543719"/>
                  <a:gd name="connsiteX1" fmla="*/ 4996522 w 5133520"/>
                  <a:gd name="connsiteY1" fmla="*/ 1513899 h 4543719"/>
                  <a:gd name="connsiteX2" fmla="*/ 3962351 w 5133520"/>
                  <a:gd name="connsiteY2" fmla="*/ 290123 h 4543719"/>
                  <a:gd name="connsiteX3" fmla="*/ 2224844 w 5133520"/>
                  <a:gd name="connsiteY3" fmla="*/ 96297 h 4543719"/>
                  <a:gd name="connsiteX4" fmla="*/ 1786761 w 5133520"/>
                  <a:gd name="connsiteY4" fmla="*/ 268154 h 4543719"/>
                  <a:gd name="connsiteX5" fmla="*/ 1114485 w 5133520"/>
                  <a:gd name="connsiteY5" fmla="*/ 1673419 h 4543719"/>
                  <a:gd name="connsiteX6" fmla="*/ 408768 w 5133520"/>
                  <a:gd name="connsiteY6" fmla="*/ 2018539 h 4543719"/>
                  <a:gd name="connsiteX7" fmla="*/ 493182 w 5133520"/>
                  <a:gd name="connsiteY7" fmla="*/ 4112421 h 4543719"/>
                  <a:gd name="connsiteX8" fmla="*/ 4883321 w 5133520"/>
                  <a:gd name="connsiteY8" fmla="*/ 3554969 h 454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520" h="4543719">
                    <a:moveTo>
                      <a:pt x="4883321" y="3554969"/>
                    </a:moveTo>
                    <a:cubicBezTo>
                      <a:pt x="5183529" y="2954769"/>
                      <a:pt x="5203767" y="2155115"/>
                      <a:pt x="4996522" y="1513899"/>
                    </a:cubicBezTo>
                    <a:cubicBezTo>
                      <a:pt x="4818388" y="961966"/>
                      <a:pt x="4420996" y="540874"/>
                      <a:pt x="3962351" y="290123"/>
                    </a:cubicBezTo>
                    <a:cubicBezTo>
                      <a:pt x="3430223" y="-670"/>
                      <a:pt x="2795933" y="-87248"/>
                      <a:pt x="2224844" y="96297"/>
                    </a:cubicBezTo>
                    <a:cubicBezTo>
                      <a:pt x="2074632" y="144564"/>
                      <a:pt x="1928424" y="188827"/>
                      <a:pt x="1786761" y="268154"/>
                    </a:cubicBezTo>
                    <a:cubicBezTo>
                      <a:pt x="1206149" y="593362"/>
                      <a:pt x="1318159" y="1394747"/>
                      <a:pt x="1114485" y="1673419"/>
                    </a:cubicBezTo>
                    <a:cubicBezTo>
                      <a:pt x="943169" y="1907936"/>
                      <a:pt x="615365" y="1838782"/>
                      <a:pt x="408768" y="2018539"/>
                    </a:cubicBezTo>
                    <a:cubicBezTo>
                      <a:pt x="-149008" y="2503482"/>
                      <a:pt x="-150199" y="3729314"/>
                      <a:pt x="493182" y="4112421"/>
                    </a:cubicBezTo>
                    <a:cubicBezTo>
                      <a:pt x="1175631" y="4519012"/>
                      <a:pt x="4139727" y="5041616"/>
                      <a:pt x="4883321" y="3554969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7" name="图形 31">
              <a:extLst>
                <a:ext uri="{FF2B5EF4-FFF2-40B4-BE49-F238E27FC236}">
                  <a16:creationId xmlns:a16="http://schemas.microsoft.com/office/drawing/2014/main" id="{AFA66F82-C3E3-3209-7378-DA21487603D9}"/>
                </a:ext>
              </a:extLst>
            </p:cNvPr>
            <p:cNvGrpSpPr/>
            <p:nvPr/>
          </p:nvGrpSpPr>
          <p:grpSpPr>
            <a:xfrm>
              <a:off x="8458890" y="5216735"/>
              <a:ext cx="1025296" cy="400801"/>
              <a:chOff x="8458890" y="5216735"/>
              <a:chExt cx="1025296" cy="400801"/>
            </a:xfrm>
          </p:grpSpPr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9994AE8-D0D6-DDBA-509D-A5EA0BA20CD5}"/>
                  </a:ext>
                </a:extLst>
              </p:cNvPr>
              <p:cNvSpPr/>
              <p:nvPr/>
            </p:nvSpPr>
            <p:spPr>
              <a:xfrm>
                <a:off x="8497850" y="5497518"/>
                <a:ext cx="685370" cy="95668"/>
              </a:xfrm>
              <a:custGeom>
                <a:avLst/>
                <a:gdLst>
                  <a:gd name="connsiteX0" fmla="*/ 0 w 685370"/>
                  <a:gd name="connsiteY0" fmla="*/ 2814 h 95668"/>
                  <a:gd name="connsiteX1" fmla="*/ 0 w 685370"/>
                  <a:gd name="connsiteY1" fmla="*/ 95668 h 95668"/>
                  <a:gd name="connsiteX2" fmla="*/ 665675 w 685370"/>
                  <a:gd name="connsiteY2" fmla="*/ 95668 h 95668"/>
                  <a:gd name="connsiteX3" fmla="*/ 685371 w 685370"/>
                  <a:gd name="connsiteY3" fmla="*/ 45020 h 95668"/>
                  <a:gd name="connsiteX4" fmla="*/ 660047 w 685370"/>
                  <a:gd name="connsiteY4" fmla="*/ 0 h 9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70" h="95668">
                    <a:moveTo>
                      <a:pt x="0" y="2814"/>
                    </a:moveTo>
                    <a:cubicBezTo>
                      <a:pt x="21543" y="30016"/>
                      <a:pt x="21543" y="68465"/>
                      <a:pt x="0" y="95668"/>
                    </a:cubicBezTo>
                    <a:lnTo>
                      <a:pt x="665675" y="95668"/>
                    </a:lnTo>
                    <a:lnTo>
                      <a:pt x="685371" y="45020"/>
                    </a:lnTo>
                    <a:lnTo>
                      <a:pt x="6600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495069D-2B8C-266B-CBD2-B45A4D96323D}"/>
                  </a:ext>
                </a:extLst>
              </p:cNvPr>
              <p:cNvSpPr/>
              <p:nvPr/>
            </p:nvSpPr>
            <p:spPr>
              <a:xfrm>
                <a:off x="8491854" y="5491669"/>
                <a:ext cx="696042" cy="106929"/>
              </a:xfrm>
              <a:custGeom>
                <a:avLst/>
                <a:gdLst>
                  <a:gd name="connsiteX0" fmla="*/ 671671 w 696042"/>
                  <a:gd name="connsiteY0" fmla="*/ 106929 h 106929"/>
                  <a:gd name="connsiteX1" fmla="*/ 5996 w 696042"/>
                  <a:gd name="connsiteY1" fmla="*/ 106929 h 106929"/>
                  <a:gd name="connsiteX2" fmla="*/ 1234 w 696042"/>
                  <a:gd name="connsiteY2" fmla="*/ 104007 h 106929"/>
                  <a:gd name="connsiteX3" fmla="*/ 1234 w 696042"/>
                  <a:gd name="connsiteY3" fmla="*/ 98379 h 106929"/>
                  <a:gd name="connsiteX4" fmla="*/ 1234 w 696042"/>
                  <a:gd name="connsiteY4" fmla="*/ 11801 h 106929"/>
                  <a:gd name="connsiteX5" fmla="*/ 477 w 696042"/>
                  <a:gd name="connsiteY5" fmla="*/ 5957 h 106929"/>
                  <a:gd name="connsiteX6" fmla="*/ 5347 w 696042"/>
                  <a:gd name="connsiteY6" fmla="*/ 2819 h 106929"/>
                  <a:gd name="connsiteX7" fmla="*/ 665502 w 696042"/>
                  <a:gd name="connsiteY7" fmla="*/ 5 h 106929"/>
                  <a:gd name="connsiteX8" fmla="*/ 670155 w 696042"/>
                  <a:gd name="connsiteY8" fmla="*/ 2711 h 106929"/>
                  <a:gd name="connsiteX9" fmla="*/ 695479 w 696042"/>
                  <a:gd name="connsiteY9" fmla="*/ 47839 h 106929"/>
                  <a:gd name="connsiteX10" fmla="*/ 695479 w 696042"/>
                  <a:gd name="connsiteY10" fmla="*/ 52384 h 106929"/>
                  <a:gd name="connsiteX11" fmla="*/ 675783 w 696042"/>
                  <a:gd name="connsiteY11" fmla="*/ 103141 h 106929"/>
                  <a:gd name="connsiteX12" fmla="*/ 671671 w 696042"/>
                  <a:gd name="connsiteY12" fmla="*/ 106929 h 106929"/>
                  <a:gd name="connsiteX13" fmla="*/ 15953 w 696042"/>
                  <a:gd name="connsiteY13" fmla="*/ 96106 h 106929"/>
                  <a:gd name="connsiteX14" fmla="*/ 667558 w 696042"/>
                  <a:gd name="connsiteY14" fmla="*/ 96106 h 106929"/>
                  <a:gd name="connsiteX15" fmla="*/ 684982 w 696042"/>
                  <a:gd name="connsiteY15" fmla="*/ 51302 h 106929"/>
                  <a:gd name="connsiteX16" fmla="*/ 662472 w 696042"/>
                  <a:gd name="connsiteY16" fmla="*/ 11260 h 106929"/>
                  <a:gd name="connsiteX17" fmla="*/ 15736 w 696042"/>
                  <a:gd name="connsiteY17" fmla="*/ 14074 h 106929"/>
                  <a:gd name="connsiteX18" fmla="*/ 15952 w 696042"/>
                  <a:gd name="connsiteY18" fmla="*/ 96106 h 10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96042" h="106929">
                    <a:moveTo>
                      <a:pt x="671671" y="106929"/>
                    </a:moveTo>
                    <a:lnTo>
                      <a:pt x="5996" y="106929"/>
                    </a:lnTo>
                    <a:cubicBezTo>
                      <a:pt x="3976" y="106964"/>
                      <a:pt x="2118" y="105824"/>
                      <a:pt x="1234" y="104007"/>
                    </a:cubicBezTo>
                    <a:cubicBezTo>
                      <a:pt x="157" y="102286"/>
                      <a:pt x="157" y="100100"/>
                      <a:pt x="1234" y="98379"/>
                    </a:cubicBezTo>
                    <a:cubicBezTo>
                      <a:pt x="21699" y="73148"/>
                      <a:pt x="21699" y="37033"/>
                      <a:pt x="1234" y="11801"/>
                    </a:cubicBezTo>
                    <a:cubicBezTo>
                      <a:pt x="-76" y="10142"/>
                      <a:pt x="-367" y="7896"/>
                      <a:pt x="477" y="5957"/>
                    </a:cubicBezTo>
                    <a:cubicBezTo>
                      <a:pt x="1356" y="4057"/>
                      <a:pt x="3253" y="2835"/>
                      <a:pt x="5347" y="2819"/>
                    </a:cubicBezTo>
                    <a:lnTo>
                      <a:pt x="665502" y="5"/>
                    </a:lnTo>
                    <a:cubicBezTo>
                      <a:pt x="667449" y="-82"/>
                      <a:pt x="669268" y="976"/>
                      <a:pt x="670155" y="2711"/>
                    </a:cubicBezTo>
                    <a:lnTo>
                      <a:pt x="695479" y="47839"/>
                    </a:lnTo>
                    <a:cubicBezTo>
                      <a:pt x="696230" y="49261"/>
                      <a:pt x="696230" y="50962"/>
                      <a:pt x="695479" y="52384"/>
                    </a:cubicBezTo>
                    <a:lnTo>
                      <a:pt x="675783" y="103141"/>
                    </a:lnTo>
                    <a:cubicBezTo>
                      <a:pt x="675243" y="105082"/>
                      <a:pt x="673650" y="106550"/>
                      <a:pt x="671671" y="106929"/>
                    </a:cubicBezTo>
                    <a:close/>
                    <a:moveTo>
                      <a:pt x="15953" y="96106"/>
                    </a:moveTo>
                    <a:lnTo>
                      <a:pt x="667558" y="96106"/>
                    </a:lnTo>
                    <a:lnTo>
                      <a:pt x="684982" y="51302"/>
                    </a:lnTo>
                    <a:lnTo>
                      <a:pt x="662472" y="11260"/>
                    </a:lnTo>
                    <a:lnTo>
                      <a:pt x="15736" y="14074"/>
                    </a:lnTo>
                    <a:cubicBezTo>
                      <a:pt x="31136" y="39228"/>
                      <a:pt x="31220" y="70871"/>
                      <a:pt x="15952" y="961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2FFC9FB4-2717-3473-8D49-39E05B174DF3}"/>
                  </a:ext>
                </a:extLst>
              </p:cNvPr>
              <p:cNvSpPr/>
              <p:nvPr/>
            </p:nvSpPr>
            <p:spPr>
              <a:xfrm>
                <a:off x="8538542" y="5484801"/>
                <a:ext cx="897840" cy="127486"/>
              </a:xfrm>
              <a:custGeom>
                <a:avLst/>
                <a:gdLst>
                  <a:gd name="connsiteX0" fmla="*/ 624983 w 897840"/>
                  <a:gd name="connsiteY0" fmla="*/ 106113 h 127486"/>
                  <a:gd name="connsiteX1" fmla="*/ 624983 w 897840"/>
                  <a:gd name="connsiteY1" fmla="*/ 21700 h 127486"/>
                  <a:gd name="connsiteX2" fmla="*/ 0 w 897840"/>
                  <a:gd name="connsiteY2" fmla="*/ 21700 h 127486"/>
                  <a:gd name="connsiteX3" fmla="*/ 0 w 897840"/>
                  <a:gd name="connsiteY3" fmla="*/ 55 h 127486"/>
                  <a:gd name="connsiteX4" fmla="*/ 831471 w 897840"/>
                  <a:gd name="connsiteY4" fmla="*/ 55 h 127486"/>
                  <a:gd name="connsiteX5" fmla="*/ 897785 w 897840"/>
                  <a:gd name="connsiteY5" fmla="*/ 61118 h 127486"/>
                  <a:gd name="connsiteX6" fmla="*/ 836723 w 897840"/>
                  <a:gd name="connsiteY6" fmla="*/ 127433 h 127486"/>
                  <a:gd name="connsiteX7" fmla="*/ 831471 w 897840"/>
                  <a:gd name="connsiteY7" fmla="*/ 127433 h 127486"/>
                  <a:gd name="connsiteX8" fmla="*/ 0 w 897840"/>
                  <a:gd name="connsiteY8" fmla="*/ 127432 h 127486"/>
                  <a:gd name="connsiteX9" fmla="*/ 0 w 897840"/>
                  <a:gd name="connsiteY9" fmla="*/ 105788 h 12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7840" h="127486">
                    <a:moveTo>
                      <a:pt x="624983" y="106113"/>
                    </a:moveTo>
                    <a:lnTo>
                      <a:pt x="624983" y="21700"/>
                    </a:lnTo>
                    <a:lnTo>
                      <a:pt x="0" y="21700"/>
                    </a:lnTo>
                    <a:lnTo>
                      <a:pt x="0" y="55"/>
                    </a:lnTo>
                    <a:lnTo>
                      <a:pt x="831471" y="55"/>
                    </a:lnTo>
                    <a:cubicBezTo>
                      <a:pt x="866645" y="-1395"/>
                      <a:pt x="896335" y="25943"/>
                      <a:pt x="897785" y="61118"/>
                    </a:cubicBezTo>
                    <a:cubicBezTo>
                      <a:pt x="899236" y="96292"/>
                      <a:pt x="871897" y="125982"/>
                      <a:pt x="836723" y="127433"/>
                    </a:cubicBezTo>
                    <a:cubicBezTo>
                      <a:pt x="834973" y="127505"/>
                      <a:pt x="833221" y="127505"/>
                      <a:pt x="831471" y="127433"/>
                    </a:cubicBezTo>
                    <a:lnTo>
                      <a:pt x="0" y="127432"/>
                    </a:lnTo>
                    <a:lnTo>
                      <a:pt x="0" y="105788"/>
                    </a:ln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4E2EF96-F08C-0CF0-4620-B879F8718B81}"/>
                  </a:ext>
                </a:extLst>
              </p:cNvPr>
              <p:cNvSpPr/>
              <p:nvPr/>
            </p:nvSpPr>
            <p:spPr>
              <a:xfrm>
                <a:off x="8533130" y="5478416"/>
                <a:ext cx="908771" cy="139120"/>
              </a:xfrm>
              <a:custGeom>
                <a:avLst/>
                <a:gdLst>
                  <a:gd name="connsiteX0" fmla="*/ 836882 w 908771"/>
                  <a:gd name="connsiteY0" fmla="*/ 139121 h 139120"/>
                  <a:gd name="connsiteX1" fmla="*/ 5411 w 908771"/>
                  <a:gd name="connsiteY1" fmla="*/ 139121 h 139120"/>
                  <a:gd name="connsiteX2" fmla="*/ 0 w 908771"/>
                  <a:gd name="connsiteY2" fmla="*/ 133710 h 139120"/>
                  <a:gd name="connsiteX3" fmla="*/ 0 w 908771"/>
                  <a:gd name="connsiteY3" fmla="*/ 112065 h 139120"/>
                  <a:gd name="connsiteX4" fmla="*/ 5411 w 908771"/>
                  <a:gd name="connsiteY4" fmla="*/ 106654 h 139120"/>
                  <a:gd name="connsiteX5" fmla="*/ 624983 w 908771"/>
                  <a:gd name="connsiteY5" fmla="*/ 106654 h 139120"/>
                  <a:gd name="connsiteX6" fmla="*/ 624983 w 908771"/>
                  <a:gd name="connsiteY6" fmla="*/ 32522 h 139120"/>
                  <a:gd name="connsiteX7" fmla="*/ 5411 w 908771"/>
                  <a:gd name="connsiteY7" fmla="*/ 32522 h 139120"/>
                  <a:gd name="connsiteX8" fmla="*/ 0 w 908771"/>
                  <a:gd name="connsiteY8" fmla="*/ 27111 h 139120"/>
                  <a:gd name="connsiteX9" fmla="*/ 0 w 908771"/>
                  <a:gd name="connsiteY9" fmla="*/ 5466 h 139120"/>
                  <a:gd name="connsiteX10" fmla="*/ 5411 w 908771"/>
                  <a:gd name="connsiteY10" fmla="*/ 55 h 139120"/>
                  <a:gd name="connsiteX11" fmla="*/ 836882 w 908771"/>
                  <a:gd name="connsiteY11" fmla="*/ 55 h 139120"/>
                  <a:gd name="connsiteX12" fmla="*/ 908717 w 908771"/>
                  <a:gd name="connsiteY12" fmla="*/ 66420 h 139120"/>
                  <a:gd name="connsiteX13" fmla="*/ 842352 w 908771"/>
                  <a:gd name="connsiteY13" fmla="*/ 138255 h 139120"/>
                  <a:gd name="connsiteX14" fmla="*/ 836882 w 908771"/>
                  <a:gd name="connsiteY14" fmla="*/ 138255 h 139120"/>
                  <a:gd name="connsiteX15" fmla="*/ 10822 w 908771"/>
                  <a:gd name="connsiteY15" fmla="*/ 128298 h 139120"/>
                  <a:gd name="connsiteX16" fmla="*/ 836882 w 908771"/>
                  <a:gd name="connsiteY16" fmla="*/ 128298 h 139120"/>
                  <a:gd name="connsiteX17" fmla="*/ 897671 w 908771"/>
                  <a:gd name="connsiteY17" fmla="*/ 72533 h 139120"/>
                  <a:gd name="connsiteX18" fmla="*/ 841905 w 908771"/>
                  <a:gd name="connsiteY18" fmla="*/ 11743 h 139120"/>
                  <a:gd name="connsiteX19" fmla="*/ 836881 w 908771"/>
                  <a:gd name="connsiteY19" fmla="*/ 11743 h 139120"/>
                  <a:gd name="connsiteX20" fmla="*/ 10822 w 908771"/>
                  <a:gd name="connsiteY20" fmla="*/ 11743 h 139120"/>
                  <a:gd name="connsiteX21" fmla="*/ 10822 w 908771"/>
                  <a:gd name="connsiteY21" fmla="*/ 22565 h 139120"/>
                  <a:gd name="connsiteX22" fmla="*/ 630394 w 908771"/>
                  <a:gd name="connsiteY22" fmla="*/ 22565 h 139120"/>
                  <a:gd name="connsiteX23" fmla="*/ 635805 w 908771"/>
                  <a:gd name="connsiteY23" fmla="*/ 27976 h 139120"/>
                  <a:gd name="connsiteX24" fmla="*/ 635805 w 908771"/>
                  <a:gd name="connsiteY24" fmla="*/ 112931 h 139120"/>
                  <a:gd name="connsiteX25" fmla="*/ 630394 w 908771"/>
                  <a:gd name="connsiteY25" fmla="*/ 118342 h 139120"/>
                  <a:gd name="connsiteX26" fmla="*/ 10822 w 908771"/>
                  <a:gd name="connsiteY26" fmla="*/ 118342 h 13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08771" h="139120">
                    <a:moveTo>
                      <a:pt x="836882" y="139121"/>
                    </a:moveTo>
                    <a:lnTo>
                      <a:pt x="5411" y="139121"/>
                    </a:lnTo>
                    <a:cubicBezTo>
                      <a:pt x="2423" y="139121"/>
                      <a:pt x="0" y="136698"/>
                      <a:pt x="0" y="133710"/>
                    </a:cubicBezTo>
                    <a:lnTo>
                      <a:pt x="0" y="112065"/>
                    </a:lnTo>
                    <a:cubicBezTo>
                      <a:pt x="0" y="109077"/>
                      <a:pt x="2423" y="106654"/>
                      <a:pt x="5411" y="106654"/>
                    </a:cubicBezTo>
                    <a:lnTo>
                      <a:pt x="624983" y="106654"/>
                    </a:lnTo>
                    <a:lnTo>
                      <a:pt x="624983" y="32522"/>
                    </a:lnTo>
                    <a:lnTo>
                      <a:pt x="5411" y="32522"/>
                    </a:lnTo>
                    <a:cubicBezTo>
                      <a:pt x="2423" y="32522"/>
                      <a:pt x="0" y="30099"/>
                      <a:pt x="0" y="27111"/>
                    </a:cubicBezTo>
                    <a:lnTo>
                      <a:pt x="0" y="5466"/>
                    </a:lnTo>
                    <a:cubicBezTo>
                      <a:pt x="0" y="2478"/>
                      <a:pt x="2423" y="55"/>
                      <a:pt x="5411" y="55"/>
                    </a:cubicBezTo>
                    <a:lnTo>
                      <a:pt x="836882" y="55"/>
                    </a:lnTo>
                    <a:cubicBezTo>
                      <a:pt x="875044" y="-1456"/>
                      <a:pt x="907206" y="28257"/>
                      <a:pt x="908717" y="66420"/>
                    </a:cubicBezTo>
                    <a:cubicBezTo>
                      <a:pt x="910227" y="104583"/>
                      <a:pt x="880515" y="136744"/>
                      <a:pt x="842352" y="138255"/>
                    </a:cubicBezTo>
                    <a:cubicBezTo>
                      <a:pt x="840529" y="138327"/>
                      <a:pt x="838704" y="138327"/>
                      <a:pt x="836882" y="138255"/>
                    </a:cubicBezTo>
                    <a:close/>
                    <a:moveTo>
                      <a:pt x="10822" y="128298"/>
                    </a:moveTo>
                    <a:lnTo>
                      <a:pt x="836882" y="128298"/>
                    </a:lnTo>
                    <a:cubicBezTo>
                      <a:pt x="869068" y="129686"/>
                      <a:pt x="896284" y="104719"/>
                      <a:pt x="897671" y="72533"/>
                    </a:cubicBezTo>
                    <a:cubicBezTo>
                      <a:pt x="899059" y="40347"/>
                      <a:pt x="874091" y="13130"/>
                      <a:pt x="841905" y="11743"/>
                    </a:cubicBezTo>
                    <a:cubicBezTo>
                      <a:pt x="840232" y="11671"/>
                      <a:pt x="838555" y="11671"/>
                      <a:pt x="836881" y="11743"/>
                    </a:cubicBezTo>
                    <a:lnTo>
                      <a:pt x="10822" y="11743"/>
                    </a:lnTo>
                    <a:lnTo>
                      <a:pt x="10822" y="22565"/>
                    </a:lnTo>
                    <a:lnTo>
                      <a:pt x="630394" y="22565"/>
                    </a:lnTo>
                    <a:cubicBezTo>
                      <a:pt x="633383" y="22565"/>
                      <a:pt x="635805" y="24988"/>
                      <a:pt x="635805" y="27976"/>
                    </a:cubicBezTo>
                    <a:lnTo>
                      <a:pt x="635805" y="112931"/>
                    </a:lnTo>
                    <a:cubicBezTo>
                      <a:pt x="635805" y="115919"/>
                      <a:pt x="633383" y="118342"/>
                      <a:pt x="630394" y="118342"/>
                    </a:cubicBezTo>
                    <a:lnTo>
                      <a:pt x="10822" y="11834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E58A9373-466E-803A-0E94-268F51A21AE8}"/>
                  </a:ext>
                </a:extLst>
              </p:cNvPr>
              <p:cNvSpPr/>
              <p:nvPr/>
            </p:nvSpPr>
            <p:spPr>
              <a:xfrm>
                <a:off x="8472526" y="5484315"/>
                <a:ext cx="721192" cy="127377"/>
              </a:xfrm>
              <a:custGeom>
                <a:avLst/>
                <a:gdLst>
                  <a:gd name="connsiteX0" fmla="*/ 690998 w 721192"/>
                  <a:gd name="connsiteY0" fmla="*/ 64176 h 127377"/>
                  <a:gd name="connsiteX1" fmla="*/ 690998 w 721192"/>
                  <a:gd name="connsiteY1" fmla="*/ 64176 h 127377"/>
                  <a:gd name="connsiteX2" fmla="*/ 648467 w 721192"/>
                  <a:gd name="connsiteY2" fmla="*/ 21644 h 127377"/>
                  <a:gd name="connsiteX3" fmla="*/ 0 w 721192"/>
                  <a:gd name="connsiteY3" fmla="*/ 21644 h 127377"/>
                  <a:gd name="connsiteX4" fmla="*/ 0 w 721192"/>
                  <a:gd name="connsiteY4" fmla="*/ 0 h 127377"/>
                  <a:gd name="connsiteX5" fmla="*/ 660155 w 721192"/>
                  <a:gd name="connsiteY5" fmla="*/ 0 h 127377"/>
                  <a:gd name="connsiteX6" fmla="*/ 721193 w 721192"/>
                  <a:gd name="connsiteY6" fmla="*/ 61037 h 127377"/>
                  <a:gd name="connsiteX7" fmla="*/ 721193 w 721192"/>
                  <a:gd name="connsiteY7" fmla="*/ 61145 h 127377"/>
                  <a:gd name="connsiteX8" fmla="*/ 721193 w 721192"/>
                  <a:gd name="connsiteY8" fmla="*/ 61145 h 127377"/>
                  <a:gd name="connsiteX9" fmla="*/ 654961 w 721192"/>
                  <a:gd name="connsiteY9" fmla="*/ 127377 h 127377"/>
                  <a:gd name="connsiteX10" fmla="*/ 0 w 721192"/>
                  <a:gd name="connsiteY10" fmla="*/ 127377 h 127377"/>
                  <a:gd name="connsiteX11" fmla="*/ 0 w 721192"/>
                  <a:gd name="connsiteY11" fmla="*/ 105733 h 127377"/>
                  <a:gd name="connsiteX12" fmla="*/ 648467 w 721192"/>
                  <a:gd name="connsiteY12" fmla="*/ 105733 h 127377"/>
                  <a:gd name="connsiteX13" fmla="*/ 690998 w 721192"/>
                  <a:gd name="connsiteY13" fmla="*/ 64176 h 1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1192" h="127377">
                    <a:moveTo>
                      <a:pt x="690998" y="64176"/>
                    </a:moveTo>
                    <a:lnTo>
                      <a:pt x="690998" y="64176"/>
                    </a:lnTo>
                    <a:cubicBezTo>
                      <a:pt x="690998" y="40686"/>
                      <a:pt x="671957" y="21644"/>
                      <a:pt x="648467" y="21644"/>
                    </a:cubicBezTo>
                    <a:lnTo>
                      <a:pt x="0" y="21644"/>
                    </a:lnTo>
                    <a:lnTo>
                      <a:pt x="0" y="0"/>
                    </a:lnTo>
                    <a:lnTo>
                      <a:pt x="660155" y="0"/>
                    </a:lnTo>
                    <a:cubicBezTo>
                      <a:pt x="693865" y="0"/>
                      <a:pt x="721193" y="27327"/>
                      <a:pt x="721193" y="61037"/>
                    </a:cubicBezTo>
                    <a:cubicBezTo>
                      <a:pt x="721193" y="61073"/>
                      <a:pt x="721193" y="61109"/>
                      <a:pt x="721193" y="61145"/>
                    </a:cubicBezTo>
                    <a:lnTo>
                      <a:pt x="721193" y="61145"/>
                    </a:lnTo>
                    <a:cubicBezTo>
                      <a:pt x="721193" y="97724"/>
                      <a:pt x="691539" y="127377"/>
                      <a:pt x="654961" y="127377"/>
                    </a:cubicBezTo>
                    <a:lnTo>
                      <a:pt x="0" y="127377"/>
                    </a:lnTo>
                    <a:lnTo>
                      <a:pt x="0" y="105733"/>
                    </a:lnTo>
                    <a:lnTo>
                      <a:pt x="648467" y="105733"/>
                    </a:lnTo>
                    <a:cubicBezTo>
                      <a:pt x="671605" y="105797"/>
                      <a:pt x="690527" y="87309"/>
                      <a:pt x="690998" y="641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76FB982-5DF7-78B4-ECAF-89459678F608}"/>
                  </a:ext>
                </a:extLst>
              </p:cNvPr>
              <p:cNvSpPr/>
              <p:nvPr/>
            </p:nvSpPr>
            <p:spPr>
              <a:xfrm>
                <a:off x="8467115" y="5478471"/>
                <a:ext cx="732125" cy="139065"/>
              </a:xfrm>
              <a:custGeom>
                <a:avLst/>
                <a:gdLst>
                  <a:gd name="connsiteX0" fmla="*/ 660696 w 732125"/>
                  <a:gd name="connsiteY0" fmla="*/ 139066 h 139065"/>
                  <a:gd name="connsiteX1" fmla="*/ 5411 w 732125"/>
                  <a:gd name="connsiteY1" fmla="*/ 139066 h 139065"/>
                  <a:gd name="connsiteX2" fmla="*/ 0 w 732125"/>
                  <a:gd name="connsiteY2" fmla="*/ 133654 h 139065"/>
                  <a:gd name="connsiteX3" fmla="*/ 0 w 732125"/>
                  <a:gd name="connsiteY3" fmla="*/ 112010 h 139065"/>
                  <a:gd name="connsiteX4" fmla="*/ 5411 w 732125"/>
                  <a:gd name="connsiteY4" fmla="*/ 106599 h 139065"/>
                  <a:gd name="connsiteX5" fmla="*/ 653878 w 732125"/>
                  <a:gd name="connsiteY5" fmla="*/ 106599 h 139065"/>
                  <a:gd name="connsiteX6" fmla="*/ 692948 w 732125"/>
                  <a:gd name="connsiteY6" fmla="*/ 71536 h 139065"/>
                  <a:gd name="connsiteX7" fmla="*/ 657885 w 732125"/>
                  <a:gd name="connsiteY7" fmla="*/ 32467 h 139065"/>
                  <a:gd name="connsiteX8" fmla="*/ 653878 w 732125"/>
                  <a:gd name="connsiteY8" fmla="*/ 32467 h 139065"/>
                  <a:gd name="connsiteX9" fmla="*/ 5411 w 732125"/>
                  <a:gd name="connsiteY9" fmla="*/ 32467 h 139065"/>
                  <a:gd name="connsiteX10" fmla="*/ 0 w 732125"/>
                  <a:gd name="connsiteY10" fmla="*/ 27056 h 139065"/>
                  <a:gd name="connsiteX11" fmla="*/ 0 w 732125"/>
                  <a:gd name="connsiteY11" fmla="*/ 5411 h 139065"/>
                  <a:gd name="connsiteX12" fmla="*/ 5411 w 732125"/>
                  <a:gd name="connsiteY12" fmla="*/ 0 h 139065"/>
                  <a:gd name="connsiteX13" fmla="*/ 665566 w 732125"/>
                  <a:gd name="connsiteY13" fmla="*/ 0 h 139065"/>
                  <a:gd name="connsiteX14" fmla="*/ 732123 w 732125"/>
                  <a:gd name="connsiteY14" fmla="*/ 66557 h 139065"/>
                  <a:gd name="connsiteX15" fmla="*/ 660917 w 732125"/>
                  <a:gd name="connsiteY15" fmla="*/ 139064 h 139065"/>
                  <a:gd name="connsiteX16" fmla="*/ 660696 w 732125"/>
                  <a:gd name="connsiteY16" fmla="*/ 139066 h 139065"/>
                  <a:gd name="connsiteX17" fmla="*/ 10822 w 732125"/>
                  <a:gd name="connsiteY17" fmla="*/ 128243 h 139065"/>
                  <a:gd name="connsiteX18" fmla="*/ 660696 w 732125"/>
                  <a:gd name="connsiteY18" fmla="*/ 128243 h 139065"/>
                  <a:gd name="connsiteX19" fmla="*/ 721625 w 732125"/>
                  <a:gd name="connsiteY19" fmla="*/ 67423 h 139065"/>
                  <a:gd name="connsiteX20" fmla="*/ 665891 w 732125"/>
                  <a:gd name="connsiteY20" fmla="*/ 11688 h 139065"/>
                  <a:gd name="connsiteX21" fmla="*/ 10498 w 732125"/>
                  <a:gd name="connsiteY21" fmla="*/ 11688 h 139065"/>
                  <a:gd name="connsiteX22" fmla="*/ 10498 w 732125"/>
                  <a:gd name="connsiteY22" fmla="*/ 22510 h 139065"/>
                  <a:gd name="connsiteX23" fmla="*/ 653554 w 732125"/>
                  <a:gd name="connsiteY23" fmla="*/ 22510 h 139065"/>
                  <a:gd name="connsiteX24" fmla="*/ 703719 w 732125"/>
                  <a:gd name="connsiteY24" fmla="*/ 68121 h 139065"/>
                  <a:gd name="connsiteX25" fmla="*/ 658108 w 732125"/>
                  <a:gd name="connsiteY25" fmla="*/ 118286 h 139065"/>
                  <a:gd name="connsiteX26" fmla="*/ 653554 w 732125"/>
                  <a:gd name="connsiteY26" fmla="*/ 118286 h 139065"/>
                  <a:gd name="connsiteX27" fmla="*/ 10498 w 732125"/>
                  <a:gd name="connsiteY27" fmla="*/ 118287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2125" h="139065">
                    <a:moveTo>
                      <a:pt x="660696" y="139066"/>
                    </a:moveTo>
                    <a:lnTo>
                      <a:pt x="5411" y="139066"/>
                    </a:lnTo>
                    <a:cubicBezTo>
                      <a:pt x="2423" y="139066"/>
                      <a:pt x="0" y="136643"/>
                      <a:pt x="0" y="133654"/>
                    </a:cubicBezTo>
                    <a:lnTo>
                      <a:pt x="0" y="112010"/>
                    </a:lnTo>
                    <a:cubicBezTo>
                      <a:pt x="0" y="109021"/>
                      <a:pt x="2423" y="106599"/>
                      <a:pt x="5411" y="106599"/>
                    </a:cubicBezTo>
                    <a:lnTo>
                      <a:pt x="653878" y="106599"/>
                    </a:lnTo>
                    <a:cubicBezTo>
                      <a:pt x="674349" y="107705"/>
                      <a:pt x="691841" y="92007"/>
                      <a:pt x="692948" y="71536"/>
                    </a:cubicBezTo>
                    <a:cubicBezTo>
                      <a:pt x="694054" y="51065"/>
                      <a:pt x="678356" y="33573"/>
                      <a:pt x="657885" y="32467"/>
                    </a:cubicBezTo>
                    <a:cubicBezTo>
                      <a:pt x="656551" y="32395"/>
                      <a:pt x="655213" y="32395"/>
                      <a:pt x="653878" y="32467"/>
                    </a:cubicBezTo>
                    <a:lnTo>
                      <a:pt x="5411" y="32467"/>
                    </a:lnTo>
                    <a:cubicBezTo>
                      <a:pt x="2423" y="32467"/>
                      <a:pt x="0" y="30044"/>
                      <a:pt x="0" y="27056"/>
                    </a:cubicBezTo>
                    <a:lnTo>
                      <a:pt x="0" y="5411"/>
                    </a:lnTo>
                    <a:cubicBezTo>
                      <a:pt x="0" y="2423"/>
                      <a:pt x="2423" y="0"/>
                      <a:pt x="5411" y="0"/>
                    </a:cubicBezTo>
                    <a:lnTo>
                      <a:pt x="665566" y="0"/>
                    </a:lnTo>
                    <a:cubicBezTo>
                      <a:pt x="702300" y="59"/>
                      <a:pt x="732063" y="29823"/>
                      <a:pt x="732123" y="66557"/>
                    </a:cubicBezTo>
                    <a:cubicBezTo>
                      <a:pt x="732482" y="106242"/>
                      <a:pt x="700602" y="138705"/>
                      <a:pt x="660917" y="139064"/>
                    </a:cubicBezTo>
                    <a:cubicBezTo>
                      <a:pt x="660843" y="139065"/>
                      <a:pt x="660770" y="139065"/>
                      <a:pt x="660696" y="139066"/>
                    </a:cubicBezTo>
                    <a:close/>
                    <a:moveTo>
                      <a:pt x="10822" y="128243"/>
                    </a:moveTo>
                    <a:lnTo>
                      <a:pt x="660696" y="128243"/>
                    </a:lnTo>
                    <a:cubicBezTo>
                      <a:pt x="694304" y="128243"/>
                      <a:pt x="721565" y="101030"/>
                      <a:pt x="721625" y="67423"/>
                    </a:cubicBezTo>
                    <a:cubicBezTo>
                      <a:pt x="721566" y="36666"/>
                      <a:pt x="696647" y="11748"/>
                      <a:pt x="665891" y="11688"/>
                    </a:cubicBezTo>
                    <a:lnTo>
                      <a:pt x="10498" y="11688"/>
                    </a:lnTo>
                    <a:lnTo>
                      <a:pt x="10498" y="22510"/>
                    </a:lnTo>
                    <a:lnTo>
                      <a:pt x="653554" y="22510"/>
                    </a:lnTo>
                    <a:cubicBezTo>
                      <a:pt x="680002" y="21252"/>
                      <a:pt x="702461" y="41673"/>
                      <a:pt x="703719" y="68121"/>
                    </a:cubicBezTo>
                    <a:cubicBezTo>
                      <a:pt x="704977" y="94569"/>
                      <a:pt x="684556" y="117029"/>
                      <a:pt x="658108" y="118286"/>
                    </a:cubicBezTo>
                    <a:cubicBezTo>
                      <a:pt x="656591" y="118358"/>
                      <a:pt x="655071" y="118358"/>
                      <a:pt x="653554" y="118286"/>
                    </a:cubicBezTo>
                    <a:lnTo>
                      <a:pt x="10498" y="118287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E50DB90-2773-FF4D-045B-C92A0DE16800}"/>
                  </a:ext>
                </a:extLst>
              </p:cNvPr>
              <p:cNvSpPr/>
              <p:nvPr/>
            </p:nvSpPr>
            <p:spPr>
              <a:xfrm>
                <a:off x="8489625" y="5235945"/>
                <a:ext cx="685370" cy="95560"/>
              </a:xfrm>
              <a:custGeom>
                <a:avLst/>
                <a:gdLst>
                  <a:gd name="connsiteX0" fmla="*/ 0 w 685370"/>
                  <a:gd name="connsiteY0" fmla="*/ 2706 h 95560"/>
                  <a:gd name="connsiteX1" fmla="*/ 0 w 685370"/>
                  <a:gd name="connsiteY1" fmla="*/ 95560 h 95560"/>
                  <a:gd name="connsiteX2" fmla="*/ 665566 w 685370"/>
                  <a:gd name="connsiteY2" fmla="*/ 95560 h 95560"/>
                  <a:gd name="connsiteX3" fmla="*/ 685371 w 685370"/>
                  <a:gd name="connsiteY3" fmla="*/ 44912 h 95560"/>
                  <a:gd name="connsiteX4" fmla="*/ 659939 w 685370"/>
                  <a:gd name="connsiteY4" fmla="*/ 0 h 95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70" h="95560">
                    <a:moveTo>
                      <a:pt x="0" y="2706"/>
                    </a:moveTo>
                    <a:cubicBezTo>
                      <a:pt x="21543" y="29908"/>
                      <a:pt x="21543" y="68357"/>
                      <a:pt x="0" y="95560"/>
                    </a:cubicBezTo>
                    <a:lnTo>
                      <a:pt x="665566" y="95560"/>
                    </a:lnTo>
                    <a:lnTo>
                      <a:pt x="685371" y="44912"/>
                    </a:lnTo>
                    <a:lnTo>
                      <a:pt x="65993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F033E822-8D96-C2A4-90F6-D6C9171B7EA0}"/>
                  </a:ext>
                </a:extLst>
              </p:cNvPr>
              <p:cNvSpPr/>
              <p:nvPr/>
            </p:nvSpPr>
            <p:spPr>
              <a:xfrm>
                <a:off x="8483414" y="5229993"/>
                <a:ext cx="696217" cy="106923"/>
              </a:xfrm>
              <a:custGeom>
                <a:avLst/>
                <a:gdLst>
                  <a:gd name="connsiteX0" fmla="*/ 671885 w 696217"/>
                  <a:gd name="connsiteY0" fmla="*/ 106923 h 106923"/>
                  <a:gd name="connsiteX1" fmla="*/ 6210 w 696217"/>
                  <a:gd name="connsiteY1" fmla="*/ 106923 h 106923"/>
                  <a:gd name="connsiteX2" fmla="*/ 1340 w 696217"/>
                  <a:gd name="connsiteY2" fmla="*/ 104001 h 106923"/>
                  <a:gd name="connsiteX3" fmla="*/ 1340 w 696217"/>
                  <a:gd name="connsiteY3" fmla="*/ 98374 h 106923"/>
                  <a:gd name="connsiteX4" fmla="*/ 1340 w 696217"/>
                  <a:gd name="connsiteY4" fmla="*/ 11796 h 106923"/>
                  <a:gd name="connsiteX5" fmla="*/ 475 w 696217"/>
                  <a:gd name="connsiteY5" fmla="*/ 5952 h 106923"/>
                  <a:gd name="connsiteX6" fmla="*/ 5453 w 696217"/>
                  <a:gd name="connsiteY6" fmla="*/ 2814 h 106923"/>
                  <a:gd name="connsiteX7" fmla="*/ 665608 w 696217"/>
                  <a:gd name="connsiteY7" fmla="*/ 0 h 106923"/>
                  <a:gd name="connsiteX8" fmla="*/ 670370 w 696217"/>
                  <a:gd name="connsiteY8" fmla="*/ 2706 h 106923"/>
                  <a:gd name="connsiteX9" fmla="*/ 695694 w 696217"/>
                  <a:gd name="connsiteY9" fmla="*/ 47834 h 106923"/>
                  <a:gd name="connsiteX10" fmla="*/ 695694 w 696217"/>
                  <a:gd name="connsiteY10" fmla="*/ 52379 h 106923"/>
                  <a:gd name="connsiteX11" fmla="*/ 676863 w 696217"/>
                  <a:gd name="connsiteY11" fmla="*/ 103352 h 106923"/>
                  <a:gd name="connsiteX12" fmla="*/ 671885 w 696217"/>
                  <a:gd name="connsiteY12" fmla="*/ 106923 h 106923"/>
                  <a:gd name="connsiteX13" fmla="*/ 16167 w 696217"/>
                  <a:gd name="connsiteY13" fmla="*/ 96101 h 106923"/>
                  <a:gd name="connsiteX14" fmla="*/ 668097 w 696217"/>
                  <a:gd name="connsiteY14" fmla="*/ 96101 h 106923"/>
                  <a:gd name="connsiteX15" fmla="*/ 685521 w 696217"/>
                  <a:gd name="connsiteY15" fmla="*/ 51297 h 106923"/>
                  <a:gd name="connsiteX16" fmla="*/ 663011 w 696217"/>
                  <a:gd name="connsiteY16" fmla="*/ 11255 h 106923"/>
                  <a:gd name="connsiteX17" fmla="*/ 16383 w 696217"/>
                  <a:gd name="connsiteY17" fmla="*/ 14069 h 106923"/>
                  <a:gd name="connsiteX18" fmla="*/ 15842 w 696217"/>
                  <a:gd name="connsiteY18" fmla="*/ 96101 h 1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96217" h="106923">
                    <a:moveTo>
                      <a:pt x="671885" y="106923"/>
                    </a:moveTo>
                    <a:lnTo>
                      <a:pt x="6210" y="106923"/>
                    </a:lnTo>
                    <a:cubicBezTo>
                      <a:pt x="4165" y="106948"/>
                      <a:pt x="2281" y="105817"/>
                      <a:pt x="1340" y="104001"/>
                    </a:cubicBezTo>
                    <a:cubicBezTo>
                      <a:pt x="312" y="102266"/>
                      <a:pt x="312" y="100109"/>
                      <a:pt x="1340" y="98374"/>
                    </a:cubicBezTo>
                    <a:cubicBezTo>
                      <a:pt x="21479" y="73028"/>
                      <a:pt x="21479" y="37142"/>
                      <a:pt x="1340" y="11796"/>
                    </a:cubicBezTo>
                    <a:cubicBezTo>
                      <a:pt x="-54" y="10180"/>
                      <a:pt x="-392" y="7904"/>
                      <a:pt x="475" y="5952"/>
                    </a:cubicBezTo>
                    <a:cubicBezTo>
                      <a:pt x="1370" y="4016"/>
                      <a:pt x="3320" y="2787"/>
                      <a:pt x="5453" y="2814"/>
                    </a:cubicBezTo>
                    <a:lnTo>
                      <a:pt x="665608" y="0"/>
                    </a:lnTo>
                    <a:cubicBezTo>
                      <a:pt x="667521" y="141"/>
                      <a:pt x="669270" y="1134"/>
                      <a:pt x="670370" y="2706"/>
                    </a:cubicBezTo>
                    <a:lnTo>
                      <a:pt x="695694" y="47834"/>
                    </a:lnTo>
                    <a:cubicBezTo>
                      <a:pt x="696392" y="49269"/>
                      <a:pt x="696392" y="50944"/>
                      <a:pt x="695694" y="52379"/>
                    </a:cubicBezTo>
                    <a:lnTo>
                      <a:pt x="676863" y="103352"/>
                    </a:lnTo>
                    <a:cubicBezTo>
                      <a:pt x="676157" y="105498"/>
                      <a:pt x="674144" y="106942"/>
                      <a:pt x="671885" y="106923"/>
                    </a:cubicBezTo>
                    <a:close/>
                    <a:moveTo>
                      <a:pt x="16167" y="96101"/>
                    </a:moveTo>
                    <a:lnTo>
                      <a:pt x="668097" y="96101"/>
                    </a:lnTo>
                    <a:lnTo>
                      <a:pt x="685521" y="51297"/>
                    </a:lnTo>
                    <a:lnTo>
                      <a:pt x="663011" y="11255"/>
                    </a:lnTo>
                    <a:lnTo>
                      <a:pt x="16383" y="14069"/>
                    </a:lnTo>
                    <a:cubicBezTo>
                      <a:pt x="31453" y="39391"/>
                      <a:pt x="31245" y="70980"/>
                      <a:pt x="15842" y="961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01290F0-BA5D-9693-D3B7-9FCD4DBC7EF3}"/>
                  </a:ext>
                </a:extLst>
              </p:cNvPr>
              <p:cNvSpPr/>
              <p:nvPr/>
            </p:nvSpPr>
            <p:spPr>
              <a:xfrm>
                <a:off x="8530208" y="5222579"/>
                <a:ext cx="897949" cy="127486"/>
              </a:xfrm>
              <a:custGeom>
                <a:avLst/>
                <a:gdLst>
                  <a:gd name="connsiteX0" fmla="*/ 624983 w 897949"/>
                  <a:gd name="connsiteY0" fmla="*/ 106654 h 127486"/>
                  <a:gd name="connsiteX1" fmla="*/ 624983 w 897949"/>
                  <a:gd name="connsiteY1" fmla="*/ 21700 h 127486"/>
                  <a:gd name="connsiteX2" fmla="*/ 0 w 897949"/>
                  <a:gd name="connsiteY2" fmla="*/ 21700 h 127486"/>
                  <a:gd name="connsiteX3" fmla="*/ 0 w 897949"/>
                  <a:gd name="connsiteY3" fmla="*/ 55 h 127486"/>
                  <a:gd name="connsiteX4" fmla="*/ 831579 w 897949"/>
                  <a:gd name="connsiteY4" fmla="*/ 55 h 127486"/>
                  <a:gd name="connsiteX5" fmla="*/ 897894 w 897949"/>
                  <a:gd name="connsiteY5" fmla="*/ 61118 h 127486"/>
                  <a:gd name="connsiteX6" fmla="*/ 836831 w 897949"/>
                  <a:gd name="connsiteY6" fmla="*/ 127433 h 127486"/>
                  <a:gd name="connsiteX7" fmla="*/ 831579 w 897949"/>
                  <a:gd name="connsiteY7" fmla="*/ 127433 h 127486"/>
                  <a:gd name="connsiteX8" fmla="*/ 0 w 897949"/>
                  <a:gd name="connsiteY8" fmla="*/ 127433 h 127486"/>
                  <a:gd name="connsiteX9" fmla="*/ 0 w 897949"/>
                  <a:gd name="connsiteY9" fmla="*/ 105788 h 12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7949" h="127486">
                    <a:moveTo>
                      <a:pt x="624983" y="106654"/>
                    </a:moveTo>
                    <a:lnTo>
                      <a:pt x="624983" y="21700"/>
                    </a:lnTo>
                    <a:lnTo>
                      <a:pt x="0" y="21700"/>
                    </a:lnTo>
                    <a:lnTo>
                      <a:pt x="0" y="55"/>
                    </a:lnTo>
                    <a:lnTo>
                      <a:pt x="831579" y="55"/>
                    </a:lnTo>
                    <a:cubicBezTo>
                      <a:pt x="866753" y="-1395"/>
                      <a:pt x="896444" y="25943"/>
                      <a:pt x="897894" y="61118"/>
                    </a:cubicBezTo>
                    <a:cubicBezTo>
                      <a:pt x="899344" y="96292"/>
                      <a:pt x="872006" y="125982"/>
                      <a:pt x="836831" y="127433"/>
                    </a:cubicBezTo>
                    <a:cubicBezTo>
                      <a:pt x="835081" y="127505"/>
                      <a:pt x="833329" y="127505"/>
                      <a:pt x="831579" y="127433"/>
                    </a:cubicBezTo>
                    <a:lnTo>
                      <a:pt x="0" y="127433"/>
                    </a:lnTo>
                    <a:lnTo>
                      <a:pt x="0" y="105788"/>
                    </a:ln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14EB90C-F0B5-8CED-F471-D837D2D76D31}"/>
                  </a:ext>
                </a:extLst>
              </p:cNvPr>
              <p:cNvSpPr/>
              <p:nvPr/>
            </p:nvSpPr>
            <p:spPr>
              <a:xfrm>
                <a:off x="8524797" y="5216735"/>
                <a:ext cx="908880" cy="139120"/>
              </a:xfrm>
              <a:custGeom>
                <a:avLst/>
                <a:gdLst>
                  <a:gd name="connsiteX0" fmla="*/ 836990 w 908880"/>
                  <a:gd name="connsiteY0" fmla="*/ 139120 h 139120"/>
                  <a:gd name="connsiteX1" fmla="*/ 5411 w 908880"/>
                  <a:gd name="connsiteY1" fmla="*/ 139120 h 139120"/>
                  <a:gd name="connsiteX2" fmla="*/ 0 w 908880"/>
                  <a:gd name="connsiteY2" fmla="*/ 133709 h 139120"/>
                  <a:gd name="connsiteX3" fmla="*/ 0 w 908880"/>
                  <a:gd name="connsiteY3" fmla="*/ 112065 h 139120"/>
                  <a:gd name="connsiteX4" fmla="*/ 5411 w 908880"/>
                  <a:gd name="connsiteY4" fmla="*/ 106654 h 139120"/>
                  <a:gd name="connsiteX5" fmla="*/ 625091 w 908880"/>
                  <a:gd name="connsiteY5" fmla="*/ 106654 h 139120"/>
                  <a:gd name="connsiteX6" fmla="*/ 625091 w 908880"/>
                  <a:gd name="connsiteY6" fmla="*/ 32522 h 139120"/>
                  <a:gd name="connsiteX7" fmla="*/ 5411 w 908880"/>
                  <a:gd name="connsiteY7" fmla="*/ 32522 h 139120"/>
                  <a:gd name="connsiteX8" fmla="*/ 0 w 908880"/>
                  <a:gd name="connsiteY8" fmla="*/ 27111 h 139120"/>
                  <a:gd name="connsiteX9" fmla="*/ 0 w 908880"/>
                  <a:gd name="connsiteY9" fmla="*/ 5466 h 139120"/>
                  <a:gd name="connsiteX10" fmla="*/ 5411 w 908880"/>
                  <a:gd name="connsiteY10" fmla="*/ 55 h 139120"/>
                  <a:gd name="connsiteX11" fmla="*/ 836990 w 908880"/>
                  <a:gd name="connsiteY11" fmla="*/ 55 h 139120"/>
                  <a:gd name="connsiteX12" fmla="*/ 908825 w 908880"/>
                  <a:gd name="connsiteY12" fmla="*/ 66420 h 139120"/>
                  <a:gd name="connsiteX13" fmla="*/ 842461 w 908880"/>
                  <a:gd name="connsiteY13" fmla="*/ 138255 h 139120"/>
                  <a:gd name="connsiteX14" fmla="*/ 836990 w 908880"/>
                  <a:gd name="connsiteY14" fmla="*/ 138255 h 139120"/>
                  <a:gd name="connsiteX15" fmla="*/ 10822 w 908880"/>
                  <a:gd name="connsiteY15" fmla="*/ 128298 h 139120"/>
                  <a:gd name="connsiteX16" fmla="*/ 836990 w 908880"/>
                  <a:gd name="connsiteY16" fmla="*/ 128298 h 139120"/>
                  <a:gd name="connsiteX17" fmla="*/ 897780 w 908880"/>
                  <a:gd name="connsiteY17" fmla="*/ 72532 h 139120"/>
                  <a:gd name="connsiteX18" fmla="*/ 842014 w 908880"/>
                  <a:gd name="connsiteY18" fmla="*/ 11743 h 139120"/>
                  <a:gd name="connsiteX19" fmla="*/ 836990 w 908880"/>
                  <a:gd name="connsiteY19" fmla="*/ 11743 h 139120"/>
                  <a:gd name="connsiteX20" fmla="*/ 10822 w 908880"/>
                  <a:gd name="connsiteY20" fmla="*/ 11743 h 139120"/>
                  <a:gd name="connsiteX21" fmla="*/ 10822 w 908880"/>
                  <a:gd name="connsiteY21" fmla="*/ 22565 h 139120"/>
                  <a:gd name="connsiteX22" fmla="*/ 630502 w 908880"/>
                  <a:gd name="connsiteY22" fmla="*/ 22565 h 139120"/>
                  <a:gd name="connsiteX23" fmla="*/ 635913 w 908880"/>
                  <a:gd name="connsiteY23" fmla="*/ 27976 h 139120"/>
                  <a:gd name="connsiteX24" fmla="*/ 635913 w 908880"/>
                  <a:gd name="connsiteY24" fmla="*/ 112931 h 139120"/>
                  <a:gd name="connsiteX25" fmla="*/ 630502 w 908880"/>
                  <a:gd name="connsiteY25" fmla="*/ 118342 h 139120"/>
                  <a:gd name="connsiteX26" fmla="*/ 10822 w 908880"/>
                  <a:gd name="connsiteY26" fmla="*/ 118342 h 13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08880" h="139120">
                    <a:moveTo>
                      <a:pt x="836990" y="139120"/>
                    </a:moveTo>
                    <a:lnTo>
                      <a:pt x="5411" y="139120"/>
                    </a:lnTo>
                    <a:cubicBezTo>
                      <a:pt x="2423" y="139120"/>
                      <a:pt x="0" y="136698"/>
                      <a:pt x="0" y="133709"/>
                    </a:cubicBezTo>
                    <a:lnTo>
                      <a:pt x="0" y="112065"/>
                    </a:lnTo>
                    <a:cubicBezTo>
                      <a:pt x="57" y="109101"/>
                      <a:pt x="2447" y="106711"/>
                      <a:pt x="5411" y="106654"/>
                    </a:cubicBezTo>
                    <a:lnTo>
                      <a:pt x="625091" y="106654"/>
                    </a:lnTo>
                    <a:lnTo>
                      <a:pt x="625091" y="32522"/>
                    </a:lnTo>
                    <a:lnTo>
                      <a:pt x="5411" y="32522"/>
                    </a:lnTo>
                    <a:cubicBezTo>
                      <a:pt x="2423" y="32522"/>
                      <a:pt x="0" y="30099"/>
                      <a:pt x="0" y="27111"/>
                    </a:cubicBezTo>
                    <a:lnTo>
                      <a:pt x="0" y="5466"/>
                    </a:lnTo>
                    <a:cubicBezTo>
                      <a:pt x="0" y="2478"/>
                      <a:pt x="2423" y="55"/>
                      <a:pt x="5411" y="55"/>
                    </a:cubicBezTo>
                    <a:lnTo>
                      <a:pt x="836990" y="55"/>
                    </a:lnTo>
                    <a:cubicBezTo>
                      <a:pt x="875153" y="-1456"/>
                      <a:pt x="907315" y="28257"/>
                      <a:pt x="908825" y="66420"/>
                    </a:cubicBezTo>
                    <a:cubicBezTo>
                      <a:pt x="910336" y="104583"/>
                      <a:pt x="880623" y="136744"/>
                      <a:pt x="842461" y="138255"/>
                    </a:cubicBezTo>
                    <a:cubicBezTo>
                      <a:pt x="840638" y="138327"/>
                      <a:pt x="838813" y="138327"/>
                      <a:pt x="836990" y="138255"/>
                    </a:cubicBezTo>
                    <a:close/>
                    <a:moveTo>
                      <a:pt x="10822" y="128298"/>
                    </a:moveTo>
                    <a:lnTo>
                      <a:pt x="836990" y="128298"/>
                    </a:lnTo>
                    <a:cubicBezTo>
                      <a:pt x="869176" y="129686"/>
                      <a:pt x="896393" y="104718"/>
                      <a:pt x="897780" y="72532"/>
                    </a:cubicBezTo>
                    <a:cubicBezTo>
                      <a:pt x="899167" y="40346"/>
                      <a:pt x="874200" y="13130"/>
                      <a:pt x="842014" y="11743"/>
                    </a:cubicBezTo>
                    <a:cubicBezTo>
                      <a:pt x="840340" y="11671"/>
                      <a:pt x="838664" y="11671"/>
                      <a:pt x="836990" y="11743"/>
                    </a:cubicBezTo>
                    <a:lnTo>
                      <a:pt x="10822" y="11743"/>
                    </a:lnTo>
                    <a:lnTo>
                      <a:pt x="10822" y="22565"/>
                    </a:lnTo>
                    <a:lnTo>
                      <a:pt x="630502" y="22565"/>
                    </a:lnTo>
                    <a:cubicBezTo>
                      <a:pt x="633491" y="22565"/>
                      <a:pt x="635913" y="24988"/>
                      <a:pt x="635913" y="27976"/>
                    </a:cubicBezTo>
                    <a:lnTo>
                      <a:pt x="635913" y="112931"/>
                    </a:lnTo>
                    <a:cubicBezTo>
                      <a:pt x="635913" y="115919"/>
                      <a:pt x="633491" y="118342"/>
                      <a:pt x="630502" y="118342"/>
                    </a:cubicBezTo>
                    <a:lnTo>
                      <a:pt x="10822" y="11834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0632949-A8FC-B596-313A-B1F56F43B68D}"/>
                  </a:ext>
                </a:extLst>
              </p:cNvPr>
              <p:cNvSpPr/>
              <p:nvPr/>
            </p:nvSpPr>
            <p:spPr>
              <a:xfrm>
                <a:off x="8464301" y="5222634"/>
                <a:ext cx="721192" cy="127377"/>
              </a:xfrm>
              <a:custGeom>
                <a:avLst/>
                <a:gdLst>
                  <a:gd name="connsiteX0" fmla="*/ 690890 w 721192"/>
                  <a:gd name="connsiteY0" fmla="*/ 64176 h 127377"/>
                  <a:gd name="connsiteX1" fmla="*/ 690890 w 721192"/>
                  <a:gd name="connsiteY1" fmla="*/ 64176 h 127377"/>
                  <a:gd name="connsiteX2" fmla="*/ 648576 w 721192"/>
                  <a:gd name="connsiteY2" fmla="*/ 21645 h 127377"/>
                  <a:gd name="connsiteX3" fmla="*/ 648467 w 721192"/>
                  <a:gd name="connsiteY3" fmla="*/ 21645 h 127377"/>
                  <a:gd name="connsiteX4" fmla="*/ 0 w 721192"/>
                  <a:gd name="connsiteY4" fmla="*/ 21644 h 127377"/>
                  <a:gd name="connsiteX5" fmla="*/ 0 w 721192"/>
                  <a:gd name="connsiteY5" fmla="*/ 0 h 127377"/>
                  <a:gd name="connsiteX6" fmla="*/ 660155 w 721192"/>
                  <a:gd name="connsiteY6" fmla="*/ 0 h 127377"/>
                  <a:gd name="connsiteX7" fmla="*/ 721193 w 721192"/>
                  <a:gd name="connsiteY7" fmla="*/ 61037 h 127377"/>
                  <a:gd name="connsiteX8" fmla="*/ 721193 w 721192"/>
                  <a:gd name="connsiteY8" fmla="*/ 61037 h 127377"/>
                  <a:gd name="connsiteX9" fmla="*/ 655069 w 721192"/>
                  <a:gd name="connsiteY9" fmla="*/ 127378 h 127377"/>
                  <a:gd name="connsiteX10" fmla="*/ 654961 w 721192"/>
                  <a:gd name="connsiteY10" fmla="*/ 127378 h 127377"/>
                  <a:gd name="connsiteX11" fmla="*/ 0 w 721192"/>
                  <a:gd name="connsiteY11" fmla="*/ 127378 h 127377"/>
                  <a:gd name="connsiteX12" fmla="*/ 0 w 721192"/>
                  <a:gd name="connsiteY12" fmla="*/ 105733 h 127377"/>
                  <a:gd name="connsiteX13" fmla="*/ 648467 w 721192"/>
                  <a:gd name="connsiteY13" fmla="*/ 105733 h 127377"/>
                  <a:gd name="connsiteX14" fmla="*/ 690890 w 721192"/>
                  <a:gd name="connsiteY14" fmla="*/ 64176 h 1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1192" h="127377">
                    <a:moveTo>
                      <a:pt x="690890" y="64176"/>
                    </a:moveTo>
                    <a:lnTo>
                      <a:pt x="690890" y="64176"/>
                    </a:lnTo>
                    <a:cubicBezTo>
                      <a:pt x="690950" y="40746"/>
                      <a:pt x="672005" y="21705"/>
                      <a:pt x="648576" y="21645"/>
                    </a:cubicBezTo>
                    <a:cubicBezTo>
                      <a:pt x="648540" y="21645"/>
                      <a:pt x="648503" y="21645"/>
                      <a:pt x="648467" y="21645"/>
                    </a:cubicBezTo>
                    <a:lnTo>
                      <a:pt x="0" y="21644"/>
                    </a:lnTo>
                    <a:lnTo>
                      <a:pt x="0" y="0"/>
                    </a:lnTo>
                    <a:lnTo>
                      <a:pt x="660155" y="0"/>
                    </a:lnTo>
                    <a:cubicBezTo>
                      <a:pt x="693840" y="59"/>
                      <a:pt x="721133" y="27352"/>
                      <a:pt x="721193" y="61037"/>
                    </a:cubicBezTo>
                    <a:lnTo>
                      <a:pt x="721193" y="61037"/>
                    </a:lnTo>
                    <a:cubicBezTo>
                      <a:pt x="721252" y="97616"/>
                      <a:pt x="691648" y="127318"/>
                      <a:pt x="655069" y="127378"/>
                    </a:cubicBezTo>
                    <a:cubicBezTo>
                      <a:pt x="655033" y="127378"/>
                      <a:pt x="654997" y="127378"/>
                      <a:pt x="654961" y="127378"/>
                    </a:cubicBezTo>
                    <a:lnTo>
                      <a:pt x="0" y="127378"/>
                    </a:lnTo>
                    <a:lnTo>
                      <a:pt x="0" y="105733"/>
                    </a:lnTo>
                    <a:lnTo>
                      <a:pt x="648467" y="105733"/>
                    </a:lnTo>
                    <a:cubicBezTo>
                      <a:pt x="671563" y="105738"/>
                      <a:pt x="690419" y="87267"/>
                      <a:pt x="690890" y="641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7E76909F-5CB2-E635-C616-A5A7CB014D6E}"/>
                  </a:ext>
                </a:extLst>
              </p:cNvPr>
              <p:cNvSpPr/>
              <p:nvPr/>
            </p:nvSpPr>
            <p:spPr>
              <a:xfrm>
                <a:off x="8458890" y="5216790"/>
                <a:ext cx="732018" cy="139065"/>
              </a:xfrm>
              <a:custGeom>
                <a:avLst/>
                <a:gdLst>
                  <a:gd name="connsiteX0" fmla="*/ 660696 w 732018"/>
                  <a:gd name="connsiteY0" fmla="*/ 139065 h 139065"/>
                  <a:gd name="connsiteX1" fmla="*/ 5411 w 732018"/>
                  <a:gd name="connsiteY1" fmla="*/ 139065 h 139065"/>
                  <a:gd name="connsiteX2" fmla="*/ 0 w 732018"/>
                  <a:gd name="connsiteY2" fmla="*/ 133654 h 139065"/>
                  <a:gd name="connsiteX3" fmla="*/ 0 w 732018"/>
                  <a:gd name="connsiteY3" fmla="*/ 112010 h 139065"/>
                  <a:gd name="connsiteX4" fmla="*/ 5411 w 732018"/>
                  <a:gd name="connsiteY4" fmla="*/ 106599 h 139065"/>
                  <a:gd name="connsiteX5" fmla="*/ 653878 w 732018"/>
                  <a:gd name="connsiteY5" fmla="*/ 106599 h 139065"/>
                  <a:gd name="connsiteX6" fmla="*/ 692948 w 732018"/>
                  <a:gd name="connsiteY6" fmla="*/ 71536 h 139065"/>
                  <a:gd name="connsiteX7" fmla="*/ 657885 w 732018"/>
                  <a:gd name="connsiteY7" fmla="*/ 32466 h 139065"/>
                  <a:gd name="connsiteX8" fmla="*/ 653878 w 732018"/>
                  <a:gd name="connsiteY8" fmla="*/ 32466 h 139065"/>
                  <a:gd name="connsiteX9" fmla="*/ 5411 w 732018"/>
                  <a:gd name="connsiteY9" fmla="*/ 32467 h 139065"/>
                  <a:gd name="connsiteX10" fmla="*/ 0 w 732018"/>
                  <a:gd name="connsiteY10" fmla="*/ 27056 h 139065"/>
                  <a:gd name="connsiteX11" fmla="*/ 0 w 732018"/>
                  <a:gd name="connsiteY11" fmla="*/ 5411 h 139065"/>
                  <a:gd name="connsiteX12" fmla="*/ 5411 w 732018"/>
                  <a:gd name="connsiteY12" fmla="*/ 0 h 139065"/>
                  <a:gd name="connsiteX13" fmla="*/ 665566 w 732018"/>
                  <a:gd name="connsiteY13" fmla="*/ 0 h 139065"/>
                  <a:gd name="connsiteX14" fmla="*/ 732015 w 732018"/>
                  <a:gd name="connsiteY14" fmla="*/ 66557 h 139065"/>
                  <a:gd name="connsiteX15" fmla="*/ 661026 w 732018"/>
                  <a:gd name="connsiteY15" fmla="*/ 139063 h 139065"/>
                  <a:gd name="connsiteX16" fmla="*/ 660696 w 732018"/>
                  <a:gd name="connsiteY16" fmla="*/ 139065 h 139065"/>
                  <a:gd name="connsiteX17" fmla="*/ 10822 w 732018"/>
                  <a:gd name="connsiteY17" fmla="*/ 128243 h 139065"/>
                  <a:gd name="connsiteX18" fmla="*/ 660696 w 732018"/>
                  <a:gd name="connsiteY18" fmla="*/ 128243 h 139065"/>
                  <a:gd name="connsiteX19" fmla="*/ 721517 w 732018"/>
                  <a:gd name="connsiteY19" fmla="*/ 67422 h 139065"/>
                  <a:gd name="connsiteX20" fmla="*/ 665891 w 732018"/>
                  <a:gd name="connsiteY20" fmla="*/ 11688 h 139065"/>
                  <a:gd name="connsiteX21" fmla="*/ 10822 w 732018"/>
                  <a:gd name="connsiteY21" fmla="*/ 11688 h 139065"/>
                  <a:gd name="connsiteX22" fmla="*/ 10822 w 732018"/>
                  <a:gd name="connsiteY22" fmla="*/ 22510 h 139065"/>
                  <a:gd name="connsiteX23" fmla="*/ 653878 w 732018"/>
                  <a:gd name="connsiteY23" fmla="*/ 22510 h 139065"/>
                  <a:gd name="connsiteX24" fmla="*/ 704044 w 732018"/>
                  <a:gd name="connsiteY24" fmla="*/ 68121 h 139065"/>
                  <a:gd name="connsiteX25" fmla="*/ 658433 w 732018"/>
                  <a:gd name="connsiteY25" fmla="*/ 118286 h 139065"/>
                  <a:gd name="connsiteX26" fmla="*/ 653878 w 732018"/>
                  <a:gd name="connsiteY26" fmla="*/ 118286 h 139065"/>
                  <a:gd name="connsiteX27" fmla="*/ 10822 w 732018"/>
                  <a:gd name="connsiteY27" fmla="*/ 118287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2018" h="139065">
                    <a:moveTo>
                      <a:pt x="660696" y="139065"/>
                    </a:moveTo>
                    <a:lnTo>
                      <a:pt x="5411" y="139065"/>
                    </a:lnTo>
                    <a:cubicBezTo>
                      <a:pt x="2423" y="139065"/>
                      <a:pt x="0" y="136643"/>
                      <a:pt x="0" y="133654"/>
                    </a:cubicBezTo>
                    <a:lnTo>
                      <a:pt x="0" y="112010"/>
                    </a:lnTo>
                    <a:cubicBezTo>
                      <a:pt x="0" y="109021"/>
                      <a:pt x="2423" y="106599"/>
                      <a:pt x="5411" y="106599"/>
                    </a:cubicBezTo>
                    <a:lnTo>
                      <a:pt x="653878" y="106599"/>
                    </a:lnTo>
                    <a:cubicBezTo>
                      <a:pt x="674349" y="107705"/>
                      <a:pt x="691841" y="92007"/>
                      <a:pt x="692948" y="71536"/>
                    </a:cubicBezTo>
                    <a:cubicBezTo>
                      <a:pt x="694054" y="51065"/>
                      <a:pt x="678356" y="33573"/>
                      <a:pt x="657885" y="32466"/>
                    </a:cubicBezTo>
                    <a:cubicBezTo>
                      <a:pt x="656551" y="32394"/>
                      <a:pt x="655213" y="32394"/>
                      <a:pt x="653878" y="32466"/>
                    </a:cubicBezTo>
                    <a:lnTo>
                      <a:pt x="5411" y="32467"/>
                    </a:lnTo>
                    <a:cubicBezTo>
                      <a:pt x="2423" y="32467"/>
                      <a:pt x="0" y="30044"/>
                      <a:pt x="0" y="27056"/>
                    </a:cubicBezTo>
                    <a:lnTo>
                      <a:pt x="0" y="5411"/>
                    </a:lnTo>
                    <a:cubicBezTo>
                      <a:pt x="0" y="2423"/>
                      <a:pt x="2423" y="0"/>
                      <a:pt x="5411" y="0"/>
                    </a:cubicBezTo>
                    <a:lnTo>
                      <a:pt x="665566" y="0"/>
                    </a:lnTo>
                    <a:cubicBezTo>
                      <a:pt x="702282" y="60"/>
                      <a:pt x="732015" y="29841"/>
                      <a:pt x="732015" y="66557"/>
                    </a:cubicBezTo>
                    <a:cubicBezTo>
                      <a:pt x="732434" y="106181"/>
                      <a:pt x="700651" y="138643"/>
                      <a:pt x="661026" y="139063"/>
                    </a:cubicBezTo>
                    <a:cubicBezTo>
                      <a:pt x="660916" y="139064"/>
                      <a:pt x="660806" y="139065"/>
                      <a:pt x="660696" y="139065"/>
                    </a:cubicBezTo>
                    <a:close/>
                    <a:moveTo>
                      <a:pt x="10822" y="128243"/>
                    </a:moveTo>
                    <a:lnTo>
                      <a:pt x="660696" y="128243"/>
                    </a:lnTo>
                    <a:cubicBezTo>
                      <a:pt x="694287" y="128243"/>
                      <a:pt x="721517" y="101012"/>
                      <a:pt x="721517" y="67422"/>
                    </a:cubicBezTo>
                    <a:cubicBezTo>
                      <a:pt x="721517" y="36683"/>
                      <a:pt x="696630" y="11748"/>
                      <a:pt x="665891" y="11688"/>
                    </a:cubicBezTo>
                    <a:lnTo>
                      <a:pt x="10822" y="11688"/>
                    </a:lnTo>
                    <a:lnTo>
                      <a:pt x="10822" y="22510"/>
                    </a:lnTo>
                    <a:lnTo>
                      <a:pt x="653878" y="22510"/>
                    </a:lnTo>
                    <a:cubicBezTo>
                      <a:pt x="680326" y="21252"/>
                      <a:pt x="702786" y="41673"/>
                      <a:pt x="704044" y="68121"/>
                    </a:cubicBezTo>
                    <a:cubicBezTo>
                      <a:pt x="705301" y="94569"/>
                      <a:pt x="684881" y="117029"/>
                      <a:pt x="658433" y="118286"/>
                    </a:cubicBezTo>
                    <a:cubicBezTo>
                      <a:pt x="656915" y="118358"/>
                      <a:pt x="655396" y="118358"/>
                      <a:pt x="653878" y="118286"/>
                    </a:cubicBezTo>
                    <a:lnTo>
                      <a:pt x="10822" y="118287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F6A96A8B-05C8-1D73-69D2-7B90635AE3BA}"/>
                  </a:ext>
                </a:extLst>
              </p:cNvPr>
              <p:cNvSpPr/>
              <p:nvPr/>
            </p:nvSpPr>
            <p:spPr>
              <a:xfrm>
                <a:off x="8542546" y="5370790"/>
                <a:ext cx="685370" cy="95776"/>
              </a:xfrm>
              <a:custGeom>
                <a:avLst/>
                <a:gdLst>
                  <a:gd name="connsiteX0" fmla="*/ 0 w 685370"/>
                  <a:gd name="connsiteY0" fmla="*/ 2814 h 95776"/>
                  <a:gd name="connsiteX1" fmla="*/ 0 w 685370"/>
                  <a:gd name="connsiteY1" fmla="*/ 95777 h 95776"/>
                  <a:gd name="connsiteX2" fmla="*/ 665675 w 685370"/>
                  <a:gd name="connsiteY2" fmla="*/ 95777 h 95776"/>
                  <a:gd name="connsiteX3" fmla="*/ 685371 w 685370"/>
                  <a:gd name="connsiteY3" fmla="*/ 45020 h 95776"/>
                  <a:gd name="connsiteX4" fmla="*/ 660155 w 685370"/>
                  <a:gd name="connsiteY4" fmla="*/ 0 h 9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70" h="95776">
                    <a:moveTo>
                      <a:pt x="0" y="2814"/>
                    </a:moveTo>
                    <a:cubicBezTo>
                      <a:pt x="21561" y="30051"/>
                      <a:pt x="21561" y="68539"/>
                      <a:pt x="0" y="95777"/>
                    </a:cubicBezTo>
                    <a:lnTo>
                      <a:pt x="665675" y="95777"/>
                    </a:lnTo>
                    <a:lnTo>
                      <a:pt x="685371" y="45020"/>
                    </a:lnTo>
                    <a:lnTo>
                      <a:pt x="6601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D04E6C87-9FD8-3621-11DF-D9279BC47EF6}"/>
                  </a:ext>
                </a:extLst>
              </p:cNvPr>
              <p:cNvSpPr/>
              <p:nvPr/>
            </p:nvSpPr>
            <p:spPr>
              <a:xfrm>
                <a:off x="8536466" y="5364946"/>
                <a:ext cx="696125" cy="107031"/>
              </a:xfrm>
              <a:custGeom>
                <a:avLst/>
                <a:gdLst>
                  <a:gd name="connsiteX0" fmla="*/ 672079 w 696125"/>
                  <a:gd name="connsiteY0" fmla="*/ 107032 h 107031"/>
                  <a:gd name="connsiteX1" fmla="*/ 6079 w 696125"/>
                  <a:gd name="connsiteY1" fmla="*/ 107032 h 107031"/>
                  <a:gd name="connsiteX2" fmla="*/ 1318 w 696125"/>
                  <a:gd name="connsiteY2" fmla="*/ 104110 h 107031"/>
                  <a:gd name="connsiteX3" fmla="*/ 1318 w 696125"/>
                  <a:gd name="connsiteY3" fmla="*/ 98374 h 107031"/>
                  <a:gd name="connsiteX4" fmla="*/ 1318 w 696125"/>
                  <a:gd name="connsiteY4" fmla="*/ 11796 h 107031"/>
                  <a:gd name="connsiteX5" fmla="*/ 560 w 696125"/>
                  <a:gd name="connsiteY5" fmla="*/ 6060 h 107031"/>
                  <a:gd name="connsiteX6" fmla="*/ 5430 w 696125"/>
                  <a:gd name="connsiteY6" fmla="*/ 2814 h 107031"/>
                  <a:gd name="connsiteX7" fmla="*/ 665585 w 696125"/>
                  <a:gd name="connsiteY7" fmla="*/ 0 h 107031"/>
                  <a:gd name="connsiteX8" fmla="*/ 665585 w 696125"/>
                  <a:gd name="connsiteY8" fmla="*/ 0 h 107031"/>
                  <a:gd name="connsiteX9" fmla="*/ 670239 w 696125"/>
                  <a:gd name="connsiteY9" fmla="*/ 2814 h 107031"/>
                  <a:gd name="connsiteX10" fmla="*/ 695563 w 696125"/>
                  <a:gd name="connsiteY10" fmla="*/ 47834 h 107031"/>
                  <a:gd name="connsiteX11" fmla="*/ 695563 w 696125"/>
                  <a:gd name="connsiteY11" fmla="*/ 52487 h 107031"/>
                  <a:gd name="connsiteX12" fmla="*/ 677057 w 696125"/>
                  <a:gd name="connsiteY12" fmla="*/ 103568 h 107031"/>
                  <a:gd name="connsiteX13" fmla="*/ 672079 w 696125"/>
                  <a:gd name="connsiteY13" fmla="*/ 107032 h 107031"/>
                  <a:gd name="connsiteX14" fmla="*/ 16361 w 696125"/>
                  <a:gd name="connsiteY14" fmla="*/ 96209 h 107031"/>
                  <a:gd name="connsiteX15" fmla="*/ 668399 w 696125"/>
                  <a:gd name="connsiteY15" fmla="*/ 96209 h 107031"/>
                  <a:gd name="connsiteX16" fmla="*/ 685823 w 696125"/>
                  <a:gd name="connsiteY16" fmla="*/ 51297 h 107031"/>
                  <a:gd name="connsiteX17" fmla="*/ 663204 w 696125"/>
                  <a:gd name="connsiteY17" fmla="*/ 11255 h 107031"/>
                  <a:gd name="connsiteX18" fmla="*/ 16577 w 696125"/>
                  <a:gd name="connsiteY18" fmla="*/ 14069 h 107031"/>
                  <a:gd name="connsiteX19" fmla="*/ 16902 w 696125"/>
                  <a:gd name="connsiteY19" fmla="*/ 96209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96125" h="107031">
                    <a:moveTo>
                      <a:pt x="672079" y="107032"/>
                    </a:moveTo>
                    <a:lnTo>
                      <a:pt x="6079" y="107032"/>
                    </a:lnTo>
                    <a:cubicBezTo>
                      <a:pt x="4066" y="107040"/>
                      <a:pt x="2222" y="105909"/>
                      <a:pt x="1318" y="104110"/>
                    </a:cubicBezTo>
                    <a:cubicBezTo>
                      <a:pt x="246" y="102348"/>
                      <a:pt x="246" y="100136"/>
                      <a:pt x="1318" y="98374"/>
                    </a:cubicBezTo>
                    <a:cubicBezTo>
                      <a:pt x="21416" y="73014"/>
                      <a:pt x="21416" y="37156"/>
                      <a:pt x="1318" y="11796"/>
                    </a:cubicBezTo>
                    <a:cubicBezTo>
                      <a:pt x="-103" y="10228"/>
                      <a:pt x="-405" y="7944"/>
                      <a:pt x="560" y="6060"/>
                    </a:cubicBezTo>
                    <a:cubicBezTo>
                      <a:pt x="1385" y="4099"/>
                      <a:pt x="3302" y="2821"/>
                      <a:pt x="5430" y="2814"/>
                    </a:cubicBezTo>
                    <a:lnTo>
                      <a:pt x="665585" y="0"/>
                    </a:lnTo>
                    <a:lnTo>
                      <a:pt x="665585" y="0"/>
                    </a:lnTo>
                    <a:cubicBezTo>
                      <a:pt x="667536" y="11"/>
                      <a:pt x="669323" y="1091"/>
                      <a:pt x="670239" y="2814"/>
                    </a:cubicBezTo>
                    <a:lnTo>
                      <a:pt x="695563" y="47834"/>
                    </a:lnTo>
                    <a:cubicBezTo>
                      <a:pt x="696314" y="49294"/>
                      <a:pt x="696314" y="51027"/>
                      <a:pt x="695563" y="52487"/>
                    </a:cubicBezTo>
                    <a:lnTo>
                      <a:pt x="677057" y="103568"/>
                    </a:lnTo>
                    <a:cubicBezTo>
                      <a:pt x="676261" y="105632"/>
                      <a:pt x="674290" y="107003"/>
                      <a:pt x="672079" y="107032"/>
                    </a:cubicBezTo>
                    <a:close/>
                    <a:moveTo>
                      <a:pt x="16361" y="96209"/>
                    </a:moveTo>
                    <a:lnTo>
                      <a:pt x="668399" y="96209"/>
                    </a:lnTo>
                    <a:lnTo>
                      <a:pt x="685823" y="51297"/>
                    </a:lnTo>
                    <a:lnTo>
                      <a:pt x="663204" y="11255"/>
                    </a:lnTo>
                    <a:lnTo>
                      <a:pt x="16577" y="14069"/>
                    </a:lnTo>
                    <a:cubicBezTo>
                      <a:pt x="32030" y="39236"/>
                      <a:pt x="32155" y="70921"/>
                      <a:pt x="16902" y="962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57591CE-399C-C02D-DE9E-1CF487A7E6AF}"/>
                  </a:ext>
                </a:extLst>
              </p:cNvPr>
              <p:cNvSpPr/>
              <p:nvPr/>
            </p:nvSpPr>
            <p:spPr>
              <a:xfrm>
                <a:off x="8583562" y="5357587"/>
                <a:ext cx="895213" cy="127485"/>
              </a:xfrm>
              <a:custGeom>
                <a:avLst/>
                <a:gdLst>
                  <a:gd name="connsiteX0" fmla="*/ 624983 w 895213"/>
                  <a:gd name="connsiteY0" fmla="*/ 106707 h 127485"/>
                  <a:gd name="connsiteX1" fmla="*/ 624983 w 895213"/>
                  <a:gd name="connsiteY1" fmla="*/ 21644 h 127485"/>
                  <a:gd name="connsiteX2" fmla="*/ 0 w 895213"/>
                  <a:gd name="connsiteY2" fmla="*/ 21644 h 127485"/>
                  <a:gd name="connsiteX3" fmla="*/ 0 w 895213"/>
                  <a:gd name="connsiteY3" fmla="*/ 0 h 127485"/>
                  <a:gd name="connsiteX4" fmla="*/ 831471 w 895213"/>
                  <a:gd name="connsiteY4" fmla="*/ 0 h 127485"/>
                  <a:gd name="connsiteX5" fmla="*/ 895214 w 895213"/>
                  <a:gd name="connsiteY5" fmla="*/ 63743 h 127485"/>
                  <a:gd name="connsiteX6" fmla="*/ 831471 w 895213"/>
                  <a:gd name="connsiteY6" fmla="*/ 127486 h 127485"/>
                  <a:gd name="connsiteX7" fmla="*/ 0 w 895213"/>
                  <a:gd name="connsiteY7" fmla="*/ 127486 h 127485"/>
                  <a:gd name="connsiteX8" fmla="*/ 0 w 895213"/>
                  <a:gd name="connsiteY8" fmla="*/ 105841 h 12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213" h="127485">
                    <a:moveTo>
                      <a:pt x="624983" y="106707"/>
                    </a:moveTo>
                    <a:lnTo>
                      <a:pt x="624983" y="21644"/>
                    </a:lnTo>
                    <a:lnTo>
                      <a:pt x="0" y="21644"/>
                    </a:lnTo>
                    <a:lnTo>
                      <a:pt x="0" y="0"/>
                    </a:lnTo>
                    <a:lnTo>
                      <a:pt x="831471" y="0"/>
                    </a:lnTo>
                    <a:cubicBezTo>
                      <a:pt x="866675" y="0"/>
                      <a:pt x="895214" y="28539"/>
                      <a:pt x="895214" y="63743"/>
                    </a:cubicBezTo>
                    <a:cubicBezTo>
                      <a:pt x="895214" y="98947"/>
                      <a:pt x="866675" y="127486"/>
                      <a:pt x="831471" y="127486"/>
                    </a:cubicBezTo>
                    <a:lnTo>
                      <a:pt x="0" y="127486"/>
                    </a:lnTo>
                    <a:lnTo>
                      <a:pt x="0" y="105841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7EBC3EB-A0A3-C49F-D395-F233E8F02AC0}"/>
                  </a:ext>
                </a:extLst>
              </p:cNvPr>
              <p:cNvSpPr/>
              <p:nvPr/>
            </p:nvSpPr>
            <p:spPr>
              <a:xfrm>
                <a:off x="8578151" y="5351743"/>
                <a:ext cx="906035" cy="139173"/>
              </a:xfrm>
              <a:custGeom>
                <a:avLst/>
                <a:gdLst>
                  <a:gd name="connsiteX0" fmla="*/ 836882 w 906035"/>
                  <a:gd name="connsiteY0" fmla="*/ 139174 h 139173"/>
                  <a:gd name="connsiteX1" fmla="*/ 5411 w 906035"/>
                  <a:gd name="connsiteY1" fmla="*/ 139174 h 139173"/>
                  <a:gd name="connsiteX2" fmla="*/ 0 w 906035"/>
                  <a:gd name="connsiteY2" fmla="*/ 133762 h 139173"/>
                  <a:gd name="connsiteX3" fmla="*/ 0 w 906035"/>
                  <a:gd name="connsiteY3" fmla="*/ 112118 h 139173"/>
                  <a:gd name="connsiteX4" fmla="*/ 5411 w 906035"/>
                  <a:gd name="connsiteY4" fmla="*/ 106707 h 139173"/>
                  <a:gd name="connsiteX5" fmla="*/ 624550 w 906035"/>
                  <a:gd name="connsiteY5" fmla="*/ 106707 h 139173"/>
                  <a:gd name="connsiteX6" fmla="*/ 624550 w 906035"/>
                  <a:gd name="connsiteY6" fmla="*/ 32467 h 139173"/>
                  <a:gd name="connsiteX7" fmla="*/ 5411 w 906035"/>
                  <a:gd name="connsiteY7" fmla="*/ 32467 h 139173"/>
                  <a:gd name="connsiteX8" fmla="*/ 0 w 906035"/>
                  <a:gd name="connsiteY8" fmla="*/ 27056 h 139173"/>
                  <a:gd name="connsiteX9" fmla="*/ 0 w 906035"/>
                  <a:gd name="connsiteY9" fmla="*/ 5411 h 139173"/>
                  <a:gd name="connsiteX10" fmla="*/ 5411 w 906035"/>
                  <a:gd name="connsiteY10" fmla="*/ 0 h 139173"/>
                  <a:gd name="connsiteX11" fmla="*/ 836882 w 906035"/>
                  <a:gd name="connsiteY11" fmla="*/ 0 h 139173"/>
                  <a:gd name="connsiteX12" fmla="*/ 906036 w 906035"/>
                  <a:gd name="connsiteY12" fmla="*/ 69154 h 139173"/>
                  <a:gd name="connsiteX13" fmla="*/ 836882 w 906035"/>
                  <a:gd name="connsiteY13" fmla="*/ 138308 h 139173"/>
                  <a:gd name="connsiteX14" fmla="*/ 10822 w 906035"/>
                  <a:gd name="connsiteY14" fmla="*/ 128351 h 139173"/>
                  <a:gd name="connsiteX15" fmla="*/ 836882 w 906035"/>
                  <a:gd name="connsiteY15" fmla="*/ 128351 h 139173"/>
                  <a:gd name="connsiteX16" fmla="*/ 895214 w 906035"/>
                  <a:gd name="connsiteY16" fmla="*/ 70019 h 139173"/>
                  <a:gd name="connsiteX17" fmla="*/ 836882 w 906035"/>
                  <a:gd name="connsiteY17" fmla="*/ 11688 h 139173"/>
                  <a:gd name="connsiteX18" fmla="*/ 10822 w 906035"/>
                  <a:gd name="connsiteY18" fmla="*/ 11688 h 139173"/>
                  <a:gd name="connsiteX19" fmla="*/ 10822 w 906035"/>
                  <a:gd name="connsiteY19" fmla="*/ 22510 h 139173"/>
                  <a:gd name="connsiteX20" fmla="*/ 630394 w 906035"/>
                  <a:gd name="connsiteY20" fmla="*/ 22510 h 139173"/>
                  <a:gd name="connsiteX21" fmla="*/ 635805 w 906035"/>
                  <a:gd name="connsiteY21" fmla="*/ 27921 h 139173"/>
                  <a:gd name="connsiteX22" fmla="*/ 635805 w 906035"/>
                  <a:gd name="connsiteY22" fmla="*/ 112984 h 139173"/>
                  <a:gd name="connsiteX23" fmla="*/ 630394 w 906035"/>
                  <a:gd name="connsiteY23" fmla="*/ 118395 h 139173"/>
                  <a:gd name="connsiteX24" fmla="*/ 10822 w 906035"/>
                  <a:gd name="connsiteY24" fmla="*/ 118395 h 13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6035" h="139173">
                    <a:moveTo>
                      <a:pt x="836882" y="139174"/>
                    </a:moveTo>
                    <a:lnTo>
                      <a:pt x="5411" y="139174"/>
                    </a:lnTo>
                    <a:cubicBezTo>
                      <a:pt x="2423" y="139174"/>
                      <a:pt x="0" y="136751"/>
                      <a:pt x="0" y="133762"/>
                    </a:cubicBezTo>
                    <a:lnTo>
                      <a:pt x="0" y="112118"/>
                    </a:lnTo>
                    <a:cubicBezTo>
                      <a:pt x="0" y="109129"/>
                      <a:pt x="2423" y="106707"/>
                      <a:pt x="5411" y="106707"/>
                    </a:cubicBezTo>
                    <a:lnTo>
                      <a:pt x="624550" y="106707"/>
                    </a:lnTo>
                    <a:lnTo>
                      <a:pt x="624550" y="32467"/>
                    </a:lnTo>
                    <a:lnTo>
                      <a:pt x="5411" y="32467"/>
                    </a:lnTo>
                    <a:cubicBezTo>
                      <a:pt x="2423" y="32467"/>
                      <a:pt x="0" y="30044"/>
                      <a:pt x="0" y="27056"/>
                    </a:cubicBezTo>
                    <a:lnTo>
                      <a:pt x="0" y="5411"/>
                    </a:lnTo>
                    <a:cubicBezTo>
                      <a:pt x="0" y="2423"/>
                      <a:pt x="2423" y="0"/>
                      <a:pt x="5411" y="0"/>
                    </a:cubicBezTo>
                    <a:lnTo>
                      <a:pt x="836882" y="0"/>
                    </a:lnTo>
                    <a:cubicBezTo>
                      <a:pt x="875075" y="0"/>
                      <a:pt x="906036" y="30961"/>
                      <a:pt x="906036" y="69154"/>
                    </a:cubicBezTo>
                    <a:cubicBezTo>
                      <a:pt x="906036" y="107347"/>
                      <a:pt x="875075" y="138308"/>
                      <a:pt x="836882" y="138308"/>
                    </a:cubicBezTo>
                    <a:close/>
                    <a:moveTo>
                      <a:pt x="10822" y="128351"/>
                    </a:moveTo>
                    <a:lnTo>
                      <a:pt x="836882" y="128351"/>
                    </a:lnTo>
                    <a:cubicBezTo>
                      <a:pt x="869097" y="128351"/>
                      <a:pt x="895214" y="102235"/>
                      <a:pt x="895214" y="70019"/>
                    </a:cubicBezTo>
                    <a:cubicBezTo>
                      <a:pt x="895214" y="37804"/>
                      <a:pt x="869098" y="11688"/>
                      <a:pt x="836882" y="11688"/>
                    </a:cubicBezTo>
                    <a:lnTo>
                      <a:pt x="10822" y="11688"/>
                    </a:lnTo>
                    <a:lnTo>
                      <a:pt x="10822" y="22510"/>
                    </a:lnTo>
                    <a:lnTo>
                      <a:pt x="630394" y="22510"/>
                    </a:lnTo>
                    <a:cubicBezTo>
                      <a:pt x="633358" y="22568"/>
                      <a:pt x="635748" y="24957"/>
                      <a:pt x="635805" y="27921"/>
                    </a:cubicBezTo>
                    <a:lnTo>
                      <a:pt x="635805" y="112984"/>
                    </a:lnTo>
                    <a:cubicBezTo>
                      <a:pt x="635748" y="115948"/>
                      <a:pt x="633358" y="118338"/>
                      <a:pt x="630394" y="118395"/>
                    </a:cubicBezTo>
                    <a:lnTo>
                      <a:pt x="10822" y="118395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82CE8D9D-0488-4892-F25E-BA056DDBB8B9}"/>
                  </a:ext>
                </a:extLst>
              </p:cNvPr>
              <p:cNvSpPr/>
              <p:nvPr/>
            </p:nvSpPr>
            <p:spPr>
              <a:xfrm>
                <a:off x="8517546" y="5357587"/>
                <a:ext cx="721192" cy="127485"/>
              </a:xfrm>
              <a:custGeom>
                <a:avLst/>
                <a:gdLst>
                  <a:gd name="connsiteX0" fmla="*/ 690998 w 721192"/>
                  <a:gd name="connsiteY0" fmla="*/ 64176 h 127485"/>
                  <a:gd name="connsiteX1" fmla="*/ 690998 w 721192"/>
                  <a:gd name="connsiteY1" fmla="*/ 64176 h 127485"/>
                  <a:gd name="connsiteX2" fmla="*/ 648467 w 721192"/>
                  <a:gd name="connsiteY2" fmla="*/ 21645 h 127485"/>
                  <a:gd name="connsiteX3" fmla="*/ 0 w 721192"/>
                  <a:gd name="connsiteY3" fmla="*/ 21644 h 127485"/>
                  <a:gd name="connsiteX4" fmla="*/ 0 w 721192"/>
                  <a:gd name="connsiteY4" fmla="*/ 0 h 127485"/>
                  <a:gd name="connsiteX5" fmla="*/ 660155 w 721192"/>
                  <a:gd name="connsiteY5" fmla="*/ 0 h 127485"/>
                  <a:gd name="connsiteX6" fmla="*/ 721193 w 721192"/>
                  <a:gd name="connsiteY6" fmla="*/ 61037 h 127485"/>
                  <a:gd name="connsiteX7" fmla="*/ 721193 w 721192"/>
                  <a:gd name="connsiteY7" fmla="*/ 61145 h 127485"/>
                  <a:gd name="connsiteX8" fmla="*/ 721192 w 721192"/>
                  <a:gd name="connsiteY8" fmla="*/ 61146 h 127485"/>
                  <a:gd name="connsiteX9" fmla="*/ 654960 w 721192"/>
                  <a:gd name="connsiteY9" fmla="*/ 127486 h 127485"/>
                  <a:gd name="connsiteX10" fmla="*/ 0 w 721192"/>
                  <a:gd name="connsiteY10" fmla="*/ 127486 h 127485"/>
                  <a:gd name="connsiteX11" fmla="*/ 0 w 721192"/>
                  <a:gd name="connsiteY11" fmla="*/ 105841 h 127485"/>
                  <a:gd name="connsiteX12" fmla="*/ 648467 w 721192"/>
                  <a:gd name="connsiteY12" fmla="*/ 105841 h 127485"/>
                  <a:gd name="connsiteX13" fmla="*/ 690998 w 721192"/>
                  <a:gd name="connsiteY13" fmla="*/ 64176 h 12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1192" h="127485">
                    <a:moveTo>
                      <a:pt x="690998" y="64176"/>
                    </a:moveTo>
                    <a:lnTo>
                      <a:pt x="690998" y="64176"/>
                    </a:lnTo>
                    <a:cubicBezTo>
                      <a:pt x="690998" y="40687"/>
                      <a:pt x="671957" y="21645"/>
                      <a:pt x="648467" y="21645"/>
                    </a:cubicBezTo>
                    <a:lnTo>
                      <a:pt x="0" y="21644"/>
                    </a:lnTo>
                    <a:lnTo>
                      <a:pt x="0" y="0"/>
                    </a:lnTo>
                    <a:lnTo>
                      <a:pt x="660155" y="0"/>
                    </a:lnTo>
                    <a:cubicBezTo>
                      <a:pt x="693865" y="0"/>
                      <a:pt x="721193" y="27327"/>
                      <a:pt x="721193" y="61037"/>
                    </a:cubicBezTo>
                    <a:cubicBezTo>
                      <a:pt x="721193" y="61073"/>
                      <a:pt x="721193" y="61109"/>
                      <a:pt x="721193" y="61145"/>
                    </a:cubicBezTo>
                    <a:lnTo>
                      <a:pt x="721192" y="61146"/>
                    </a:lnTo>
                    <a:cubicBezTo>
                      <a:pt x="721192" y="97742"/>
                      <a:pt x="691557" y="127426"/>
                      <a:pt x="654960" y="127486"/>
                    </a:cubicBezTo>
                    <a:lnTo>
                      <a:pt x="0" y="127486"/>
                    </a:lnTo>
                    <a:lnTo>
                      <a:pt x="0" y="105841"/>
                    </a:lnTo>
                    <a:lnTo>
                      <a:pt x="648467" y="105841"/>
                    </a:lnTo>
                    <a:cubicBezTo>
                      <a:pt x="671622" y="105846"/>
                      <a:pt x="690527" y="87326"/>
                      <a:pt x="690998" y="641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3F078E52-CDA2-A2DD-C729-D3ADBA2172EC}"/>
                  </a:ext>
                </a:extLst>
              </p:cNvPr>
              <p:cNvSpPr/>
              <p:nvPr/>
            </p:nvSpPr>
            <p:spPr>
              <a:xfrm>
                <a:off x="8512135" y="5351743"/>
                <a:ext cx="732018" cy="139173"/>
              </a:xfrm>
              <a:custGeom>
                <a:avLst/>
                <a:gdLst>
                  <a:gd name="connsiteX0" fmla="*/ 660696 w 732018"/>
                  <a:gd name="connsiteY0" fmla="*/ 139174 h 139173"/>
                  <a:gd name="connsiteX1" fmla="*/ 5411 w 732018"/>
                  <a:gd name="connsiteY1" fmla="*/ 139174 h 139173"/>
                  <a:gd name="connsiteX2" fmla="*/ 0 w 732018"/>
                  <a:gd name="connsiteY2" fmla="*/ 133762 h 139173"/>
                  <a:gd name="connsiteX3" fmla="*/ 0 w 732018"/>
                  <a:gd name="connsiteY3" fmla="*/ 112118 h 139173"/>
                  <a:gd name="connsiteX4" fmla="*/ 5411 w 732018"/>
                  <a:gd name="connsiteY4" fmla="*/ 106707 h 139173"/>
                  <a:gd name="connsiteX5" fmla="*/ 653878 w 732018"/>
                  <a:gd name="connsiteY5" fmla="*/ 106707 h 139173"/>
                  <a:gd name="connsiteX6" fmla="*/ 690998 w 732018"/>
                  <a:gd name="connsiteY6" fmla="*/ 69587 h 139173"/>
                  <a:gd name="connsiteX7" fmla="*/ 653878 w 732018"/>
                  <a:gd name="connsiteY7" fmla="*/ 32467 h 139173"/>
                  <a:gd name="connsiteX8" fmla="*/ 5411 w 732018"/>
                  <a:gd name="connsiteY8" fmla="*/ 32467 h 139173"/>
                  <a:gd name="connsiteX9" fmla="*/ 0 w 732018"/>
                  <a:gd name="connsiteY9" fmla="*/ 27056 h 139173"/>
                  <a:gd name="connsiteX10" fmla="*/ 0 w 732018"/>
                  <a:gd name="connsiteY10" fmla="*/ 5411 h 139173"/>
                  <a:gd name="connsiteX11" fmla="*/ 5411 w 732018"/>
                  <a:gd name="connsiteY11" fmla="*/ 0 h 139173"/>
                  <a:gd name="connsiteX12" fmla="*/ 665566 w 732018"/>
                  <a:gd name="connsiteY12" fmla="*/ 0 h 139173"/>
                  <a:gd name="connsiteX13" fmla="*/ 732015 w 732018"/>
                  <a:gd name="connsiteY13" fmla="*/ 66557 h 139173"/>
                  <a:gd name="connsiteX14" fmla="*/ 660919 w 732018"/>
                  <a:gd name="connsiteY14" fmla="*/ 139172 h 139173"/>
                  <a:gd name="connsiteX15" fmla="*/ 660696 w 732018"/>
                  <a:gd name="connsiteY15" fmla="*/ 139174 h 139173"/>
                  <a:gd name="connsiteX16" fmla="*/ 10822 w 732018"/>
                  <a:gd name="connsiteY16" fmla="*/ 128351 h 139173"/>
                  <a:gd name="connsiteX17" fmla="*/ 660696 w 732018"/>
                  <a:gd name="connsiteY17" fmla="*/ 128351 h 139173"/>
                  <a:gd name="connsiteX18" fmla="*/ 721517 w 732018"/>
                  <a:gd name="connsiteY18" fmla="*/ 67422 h 139173"/>
                  <a:gd name="connsiteX19" fmla="*/ 665891 w 732018"/>
                  <a:gd name="connsiteY19" fmla="*/ 11688 h 139173"/>
                  <a:gd name="connsiteX20" fmla="*/ 10822 w 732018"/>
                  <a:gd name="connsiteY20" fmla="*/ 11688 h 139173"/>
                  <a:gd name="connsiteX21" fmla="*/ 10822 w 732018"/>
                  <a:gd name="connsiteY21" fmla="*/ 22510 h 139173"/>
                  <a:gd name="connsiteX22" fmla="*/ 653878 w 732018"/>
                  <a:gd name="connsiteY22" fmla="*/ 22510 h 139173"/>
                  <a:gd name="connsiteX23" fmla="*/ 701820 w 732018"/>
                  <a:gd name="connsiteY23" fmla="*/ 70452 h 139173"/>
                  <a:gd name="connsiteX24" fmla="*/ 653878 w 732018"/>
                  <a:gd name="connsiteY24" fmla="*/ 118395 h 139173"/>
                  <a:gd name="connsiteX25" fmla="*/ 10822 w 732018"/>
                  <a:gd name="connsiteY25" fmla="*/ 118395 h 13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32018" h="139173">
                    <a:moveTo>
                      <a:pt x="660696" y="139174"/>
                    </a:moveTo>
                    <a:lnTo>
                      <a:pt x="5411" y="139174"/>
                    </a:lnTo>
                    <a:cubicBezTo>
                      <a:pt x="2423" y="139174"/>
                      <a:pt x="0" y="136751"/>
                      <a:pt x="0" y="133762"/>
                    </a:cubicBezTo>
                    <a:lnTo>
                      <a:pt x="0" y="112118"/>
                    </a:lnTo>
                    <a:cubicBezTo>
                      <a:pt x="0" y="109129"/>
                      <a:pt x="2423" y="106707"/>
                      <a:pt x="5411" y="106707"/>
                    </a:cubicBezTo>
                    <a:lnTo>
                      <a:pt x="653878" y="106707"/>
                    </a:lnTo>
                    <a:cubicBezTo>
                      <a:pt x="674379" y="106707"/>
                      <a:pt x="690998" y="90087"/>
                      <a:pt x="690998" y="69587"/>
                    </a:cubicBezTo>
                    <a:cubicBezTo>
                      <a:pt x="690998" y="49086"/>
                      <a:pt x="674379" y="32467"/>
                      <a:pt x="653878" y="32467"/>
                    </a:cubicBezTo>
                    <a:lnTo>
                      <a:pt x="5411" y="32467"/>
                    </a:lnTo>
                    <a:cubicBezTo>
                      <a:pt x="2423" y="32467"/>
                      <a:pt x="0" y="30044"/>
                      <a:pt x="0" y="27056"/>
                    </a:cubicBezTo>
                    <a:lnTo>
                      <a:pt x="0" y="5411"/>
                    </a:lnTo>
                    <a:cubicBezTo>
                      <a:pt x="0" y="2423"/>
                      <a:pt x="2423" y="0"/>
                      <a:pt x="5411" y="0"/>
                    </a:cubicBezTo>
                    <a:lnTo>
                      <a:pt x="665566" y="0"/>
                    </a:lnTo>
                    <a:cubicBezTo>
                      <a:pt x="702282" y="60"/>
                      <a:pt x="732015" y="29841"/>
                      <a:pt x="732015" y="66557"/>
                    </a:cubicBezTo>
                    <a:cubicBezTo>
                      <a:pt x="732434" y="106241"/>
                      <a:pt x="700604" y="138752"/>
                      <a:pt x="660919" y="139172"/>
                    </a:cubicBezTo>
                    <a:cubicBezTo>
                      <a:pt x="660844" y="139172"/>
                      <a:pt x="660770" y="139173"/>
                      <a:pt x="660696" y="139174"/>
                    </a:cubicBezTo>
                    <a:close/>
                    <a:moveTo>
                      <a:pt x="10822" y="128351"/>
                    </a:moveTo>
                    <a:lnTo>
                      <a:pt x="660696" y="128351"/>
                    </a:lnTo>
                    <a:cubicBezTo>
                      <a:pt x="694304" y="128292"/>
                      <a:pt x="721517" y="101030"/>
                      <a:pt x="721517" y="67422"/>
                    </a:cubicBezTo>
                    <a:cubicBezTo>
                      <a:pt x="721517" y="36683"/>
                      <a:pt x="696630" y="11748"/>
                      <a:pt x="665891" y="11688"/>
                    </a:cubicBezTo>
                    <a:lnTo>
                      <a:pt x="10822" y="11688"/>
                    </a:lnTo>
                    <a:lnTo>
                      <a:pt x="10822" y="22510"/>
                    </a:lnTo>
                    <a:lnTo>
                      <a:pt x="653878" y="22510"/>
                    </a:lnTo>
                    <a:cubicBezTo>
                      <a:pt x="680356" y="22510"/>
                      <a:pt x="701820" y="43974"/>
                      <a:pt x="701820" y="70452"/>
                    </a:cubicBezTo>
                    <a:cubicBezTo>
                      <a:pt x="701820" y="96930"/>
                      <a:pt x="680356" y="118395"/>
                      <a:pt x="653878" y="118395"/>
                    </a:cubicBezTo>
                    <a:lnTo>
                      <a:pt x="10822" y="118395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8D5B086A-AF91-A817-B90E-BB8753422D61}"/>
                </a:ext>
              </a:extLst>
            </p:cNvPr>
            <p:cNvSpPr/>
            <p:nvPr/>
          </p:nvSpPr>
          <p:spPr>
            <a:xfrm>
              <a:off x="5721086" y="5606714"/>
              <a:ext cx="4932440" cy="10822"/>
            </a:xfrm>
            <a:custGeom>
              <a:avLst/>
              <a:gdLst>
                <a:gd name="connsiteX0" fmla="*/ 0 w 4932440"/>
                <a:gd name="connsiteY0" fmla="*/ 0 h 10822"/>
                <a:gd name="connsiteX1" fmla="*/ 4932441 w 4932440"/>
                <a:gd name="connsiteY1" fmla="*/ 0 h 10822"/>
                <a:gd name="connsiteX2" fmla="*/ 4932441 w 4932440"/>
                <a:gd name="connsiteY2" fmla="*/ 10822 h 10822"/>
                <a:gd name="connsiteX3" fmla="*/ 0 w 4932440"/>
                <a:gd name="connsiteY3" fmla="*/ 10822 h 1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2440" h="10822">
                  <a:moveTo>
                    <a:pt x="0" y="0"/>
                  </a:moveTo>
                  <a:lnTo>
                    <a:pt x="4932441" y="0"/>
                  </a:lnTo>
                  <a:lnTo>
                    <a:pt x="4932441" y="10822"/>
                  </a:lnTo>
                  <a:lnTo>
                    <a:pt x="0" y="10822"/>
                  </a:lnTo>
                  <a:close/>
                </a:path>
              </a:pathLst>
            </a:custGeom>
            <a:solidFill>
              <a:srgbClr val="263238"/>
            </a:solidFill>
            <a:ln w="108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7" name="图形 31">
              <a:extLst>
                <a:ext uri="{FF2B5EF4-FFF2-40B4-BE49-F238E27FC236}">
                  <a16:creationId xmlns:a16="http://schemas.microsoft.com/office/drawing/2014/main" id="{63006DA7-B0FA-8297-45E6-2F459235BC93}"/>
                </a:ext>
              </a:extLst>
            </p:cNvPr>
            <p:cNvGrpSpPr/>
            <p:nvPr/>
          </p:nvGrpSpPr>
          <p:grpSpPr>
            <a:xfrm>
              <a:off x="9426889" y="4700940"/>
              <a:ext cx="750251" cy="916602"/>
              <a:chOff x="9426889" y="4700940"/>
              <a:chExt cx="750251" cy="916602"/>
            </a:xfrm>
          </p:grpSpPr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FE8FDE04-996A-3F54-F82B-E0620DC90C64}"/>
                  </a:ext>
                </a:extLst>
              </p:cNvPr>
              <p:cNvSpPr/>
              <p:nvPr/>
            </p:nvSpPr>
            <p:spPr>
              <a:xfrm>
                <a:off x="9432240" y="4836169"/>
                <a:ext cx="269798" cy="161687"/>
              </a:xfrm>
              <a:custGeom>
                <a:avLst/>
                <a:gdLst>
                  <a:gd name="connsiteX0" fmla="*/ 269798 w 269798"/>
                  <a:gd name="connsiteY0" fmla="*/ 161688 h 161687"/>
                  <a:gd name="connsiteX1" fmla="*/ 241660 w 269798"/>
                  <a:gd name="connsiteY1" fmla="*/ 58444 h 161687"/>
                  <a:gd name="connsiteX2" fmla="*/ 72725 w 269798"/>
                  <a:gd name="connsiteY2" fmla="*/ 6930 h 161687"/>
                  <a:gd name="connsiteX3" fmla="*/ 0 w 269798"/>
                  <a:gd name="connsiteY3" fmla="*/ 42102 h 161687"/>
                  <a:gd name="connsiteX4" fmla="*/ 138416 w 269798"/>
                  <a:gd name="connsiteY4" fmla="*/ 107577 h 161687"/>
                  <a:gd name="connsiteX5" fmla="*/ 269798 w 269798"/>
                  <a:gd name="connsiteY5" fmla="*/ 161688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798" h="161687">
                    <a:moveTo>
                      <a:pt x="269798" y="161688"/>
                    </a:moveTo>
                    <a:cubicBezTo>
                      <a:pt x="269798" y="161688"/>
                      <a:pt x="267417" y="100759"/>
                      <a:pt x="241660" y="58444"/>
                    </a:cubicBezTo>
                    <a:cubicBezTo>
                      <a:pt x="215903" y="16129"/>
                      <a:pt x="121967" y="-14282"/>
                      <a:pt x="72725" y="6930"/>
                    </a:cubicBezTo>
                    <a:cubicBezTo>
                      <a:pt x="47800" y="17185"/>
                      <a:pt x="23514" y="28930"/>
                      <a:pt x="0" y="42102"/>
                    </a:cubicBezTo>
                    <a:cubicBezTo>
                      <a:pt x="48949" y="57410"/>
                      <a:pt x="95533" y="79445"/>
                      <a:pt x="138416" y="107577"/>
                    </a:cubicBezTo>
                    <a:cubicBezTo>
                      <a:pt x="178035" y="134434"/>
                      <a:pt x="222756" y="152853"/>
                      <a:pt x="269798" y="161688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7D00D6B4-1A47-7AA0-4B40-3BC9EA0F3375}"/>
                  </a:ext>
                </a:extLst>
              </p:cNvPr>
              <p:cNvSpPr/>
              <p:nvPr/>
            </p:nvSpPr>
            <p:spPr>
              <a:xfrm>
                <a:off x="9426889" y="4830444"/>
                <a:ext cx="280564" cy="172424"/>
              </a:xfrm>
              <a:custGeom>
                <a:avLst/>
                <a:gdLst>
                  <a:gd name="connsiteX0" fmla="*/ 275149 w 280564"/>
                  <a:gd name="connsiteY0" fmla="*/ 172391 h 172424"/>
                  <a:gd name="connsiteX1" fmla="*/ 274392 w 280564"/>
                  <a:gd name="connsiteY1" fmla="*/ 172391 h 172424"/>
                  <a:gd name="connsiteX2" fmla="*/ 140737 w 280564"/>
                  <a:gd name="connsiteY2" fmla="*/ 117522 h 172424"/>
                  <a:gd name="connsiteX3" fmla="*/ 3836 w 280564"/>
                  <a:gd name="connsiteY3" fmla="*/ 52589 h 172424"/>
                  <a:gd name="connsiteX4" fmla="*/ 48 w 280564"/>
                  <a:gd name="connsiteY4" fmla="*/ 48044 h 172424"/>
                  <a:gd name="connsiteX5" fmla="*/ 2646 w 280564"/>
                  <a:gd name="connsiteY5" fmla="*/ 42741 h 172424"/>
                  <a:gd name="connsiteX6" fmla="*/ 76020 w 280564"/>
                  <a:gd name="connsiteY6" fmla="*/ 7244 h 172424"/>
                  <a:gd name="connsiteX7" fmla="*/ 251665 w 280564"/>
                  <a:gd name="connsiteY7" fmla="*/ 61355 h 172424"/>
                  <a:gd name="connsiteX8" fmla="*/ 280560 w 280564"/>
                  <a:gd name="connsiteY8" fmla="*/ 167197 h 172424"/>
                  <a:gd name="connsiteX9" fmla="*/ 278720 w 280564"/>
                  <a:gd name="connsiteY9" fmla="*/ 171418 h 172424"/>
                  <a:gd name="connsiteX10" fmla="*/ 275149 w 280564"/>
                  <a:gd name="connsiteY10" fmla="*/ 172391 h 172424"/>
                  <a:gd name="connsiteX11" fmla="*/ 18879 w 280564"/>
                  <a:gd name="connsiteY11" fmla="*/ 46096 h 172424"/>
                  <a:gd name="connsiteX12" fmla="*/ 146798 w 280564"/>
                  <a:gd name="connsiteY12" fmla="*/ 108540 h 172424"/>
                  <a:gd name="connsiteX13" fmla="*/ 269305 w 280564"/>
                  <a:gd name="connsiteY13" fmla="*/ 160379 h 172424"/>
                  <a:gd name="connsiteX14" fmla="*/ 242358 w 280564"/>
                  <a:gd name="connsiteY14" fmla="*/ 66550 h 172424"/>
                  <a:gd name="connsiteX15" fmla="*/ 80024 w 280564"/>
                  <a:gd name="connsiteY15" fmla="*/ 17201 h 172424"/>
                  <a:gd name="connsiteX16" fmla="*/ 18879 w 280564"/>
                  <a:gd name="connsiteY16" fmla="*/ 46096 h 17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0564" h="172424">
                    <a:moveTo>
                      <a:pt x="275149" y="172391"/>
                    </a:moveTo>
                    <a:lnTo>
                      <a:pt x="274392" y="172391"/>
                    </a:lnTo>
                    <a:cubicBezTo>
                      <a:pt x="226516" y="163572"/>
                      <a:pt x="181000" y="144886"/>
                      <a:pt x="140737" y="117522"/>
                    </a:cubicBezTo>
                    <a:cubicBezTo>
                      <a:pt x="98323" y="89657"/>
                      <a:pt x="52251" y="67805"/>
                      <a:pt x="3836" y="52589"/>
                    </a:cubicBezTo>
                    <a:cubicBezTo>
                      <a:pt x="1767" y="51985"/>
                      <a:pt x="270" y="50188"/>
                      <a:pt x="48" y="48044"/>
                    </a:cubicBezTo>
                    <a:cubicBezTo>
                      <a:pt x="-241" y="45913"/>
                      <a:pt x="785" y="43818"/>
                      <a:pt x="2646" y="42741"/>
                    </a:cubicBezTo>
                    <a:cubicBezTo>
                      <a:pt x="26342" y="29395"/>
                      <a:pt x="50848" y="17540"/>
                      <a:pt x="76020" y="7244"/>
                    </a:cubicBezTo>
                    <a:cubicBezTo>
                      <a:pt x="126668" y="-14400"/>
                      <a:pt x="223527" y="15036"/>
                      <a:pt x="251665" y="61355"/>
                    </a:cubicBezTo>
                    <a:cubicBezTo>
                      <a:pt x="277855" y="104644"/>
                      <a:pt x="280452" y="164707"/>
                      <a:pt x="280560" y="167197"/>
                    </a:cubicBezTo>
                    <a:cubicBezTo>
                      <a:pt x="280622" y="168810"/>
                      <a:pt x="279944" y="170364"/>
                      <a:pt x="278720" y="171418"/>
                    </a:cubicBezTo>
                    <a:cubicBezTo>
                      <a:pt x="277700" y="172189"/>
                      <a:pt x="276420" y="172538"/>
                      <a:pt x="275149" y="172391"/>
                    </a:cubicBezTo>
                    <a:close/>
                    <a:moveTo>
                      <a:pt x="18879" y="46096"/>
                    </a:moveTo>
                    <a:cubicBezTo>
                      <a:pt x="64001" y="61385"/>
                      <a:pt x="106987" y="82369"/>
                      <a:pt x="146798" y="108540"/>
                    </a:cubicBezTo>
                    <a:cubicBezTo>
                      <a:pt x="183983" y="133420"/>
                      <a:pt x="225556" y="151011"/>
                      <a:pt x="269305" y="160379"/>
                    </a:cubicBezTo>
                    <a:cubicBezTo>
                      <a:pt x="266940" y="127570"/>
                      <a:pt x="257763" y="95614"/>
                      <a:pt x="242358" y="66550"/>
                    </a:cubicBezTo>
                    <a:cubicBezTo>
                      <a:pt x="217034" y="25209"/>
                      <a:pt x="126235" y="-2604"/>
                      <a:pt x="80024" y="17201"/>
                    </a:cubicBezTo>
                    <a:cubicBezTo>
                      <a:pt x="50588" y="29863"/>
                      <a:pt x="30242" y="40036"/>
                      <a:pt x="18879" y="460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522BDC71-00B0-F7A8-42D6-73B33386DA01}"/>
                  </a:ext>
                </a:extLst>
              </p:cNvPr>
              <p:cNvSpPr/>
              <p:nvPr/>
            </p:nvSpPr>
            <p:spPr>
              <a:xfrm>
                <a:off x="9734058" y="4706522"/>
                <a:ext cx="138386" cy="321419"/>
              </a:xfrm>
              <a:custGeom>
                <a:avLst/>
                <a:gdLst>
                  <a:gd name="connsiteX0" fmla="*/ 66462 w 138386"/>
                  <a:gd name="connsiteY0" fmla="*/ 321420 h 321419"/>
                  <a:gd name="connsiteX1" fmla="*/ 772 w 138386"/>
                  <a:gd name="connsiteY1" fmla="*/ 192419 h 321419"/>
                  <a:gd name="connsiteX2" fmla="*/ 71224 w 138386"/>
                  <a:gd name="connsiteY2" fmla="*/ 0 h 321419"/>
                  <a:gd name="connsiteX3" fmla="*/ 134534 w 138386"/>
                  <a:gd name="connsiteY3" fmla="*/ 157247 h 321419"/>
                  <a:gd name="connsiteX4" fmla="*/ 66462 w 138386"/>
                  <a:gd name="connsiteY4" fmla="*/ 321420 h 32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386" h="321419">
                    <a:moveTo>
                      <a:pt x="66462" y="321420"/>
                    </a:moveTo>
                    <a:cubicBezTo>
                      <a:pt x="66462" y="321420"/>
                      <a:pt x="10187" y="267309"/>
                      <a:pt x="772" y="192419"/>
                    </a:cubicBezTo>
                    <a:cubicBezTo>
                      <a:pt x="-8644" y="117529"/>
                      <a:pt x="71224" y="0"/>
                      <a:pt x="71224" y="0"/>
                    </a:cubicBezTo>
                    <a:cubicBezTo>
                      <a:pt x="97601" y="50135"/>
                      <a:pt x="118814" y="102821"/>
                      <a:pt x="134534" y="157247"/>
                    </a:cubicBezTo>
                    <a:cubicBezTo>
                      <a:pt x="158018" y="241660"/>
                      <a:pt x="66462" y="321420"/>
                      <a:pt x="66462" y="321420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444F69B-BAFD-153E-D1F4-5447CC4DB584}"/>
                  </a:ext>
                </a:extLst>
              </p:cNvPr>
              <p:cNvSpPr/>
              <p:nvPr/>
            </p:nvSpPr>
            <p:spPr>
              <a:xfrm>
                <a:off x="9728716" y="4700940"/>
                <a:ext cx="149069" cy="332413"/>
              </a:xfrm>
              <a:custGeom>
                <a:avLst/>
                <a:gdLst>
                  <a:gd name="connsiteX0" fmla="*/ 71804 w 149069"/>
                  <a:gd name="connsiteY0" fmla="*/ 332413 h 332413"/>
                  <a:gd name="connsiteX1" fmla="*/ 68125 w 149069"/>
                  <a:gd name="connsiteY1" fmla="*/ 330898 h 332413"/>
                  <a:gd name="connsiteX2" fmla="*/ 810 w 149069"/>
                  <a:gd name="connsiteY2" fmla="*/ 198651 h 332413"/>
                  <a:gd name="connsiteX3" fmla="*/ 72021 w 149069"/>
                  <a:gd name="connsiteY3" fmla="*/ 2552 h 332413"/>
                  <a:gd name="connsiteX4" fmla="*/ 79642 w 149069"/>
                  <a:gd name="connsiteY4" fmla="*/ 867 h 332413"/>
                  <a:gd name="connsiteX5" fmla="*/ 81328 w 149069"/>
                  <a:gd name="connsiteY5" fmla="*/ 2552 h 332413"/>
                  <a:gd name="connsiteX6" fmla="*/ 144962 w 149069"/>
                  <a:gd name="connsiteY6" fmla="*/ 161314 h 332413"/>
                  <a:gd name="connsiteX7" fmla="*/ 75267 w 149069"/>
                  <a:gd name="connsiteY7" fmla="*/ 331115 h 332413"/>
                  <a:gd name="connsiteX8" fmla="*/ 71804 w 149069"/>
                  <a:gd name="connsiteY8" fmla="*/ 332413 h 332413"/>
                  <a:gd name="connsiteX9" fmla="*/ 76025 w 149069"/>
                  <a:gd name="connsiteY9" fmla="*/ 16297 h 332413"/>
                  <a:gd name="connsiteX10" fmla="*/ 11092 w 149069"/>
                  <a:gd name="connsiteY10" fmla="*/ 197352 h 332413"/>
                  <a:gd name="connsiteX11" fmla="*/ 71588 w 149069"/>
                  <a:gd name="connsiteY11" fmla="*/ 319427 h 332413"/>
                  <a:gd name="connsiteX12" fmla="*/ 134249 w 149069"/>
                  <a:gd name="connsiteY12" fmla="*/ 164236 h 332413"/>
                  <a:gd name="connsiteX13" fmla="*/ 76025 w 149069"/>
                  <a:gd name="connsiteY13" fmla="*/ 16296 h 33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9069" h="332413">
                    <a:moveTo>
                      <a:pt x="71804" y="332413"/>
                    </a:moveTo>
                    <a:cubicBezTo>
                      <a:pt x="70432" y="332383"/>
                      <a:pt x="69120" y="331843"/>
                      <a:pt x="68125" y="330898"/>
                    </a:cubicBezTo>
                    <a:cubicBezTo>
                      <a:pt x="65744" y="328626"/>
                      <a:pt x="10334" y="274731"/>
                      <a:pt x="810" y="198651"/>
                    </a:cubicBezTo>
                    <a:cubicBezTo>
                      <a:pt x="-8713" y="122571"/>
                      <a:pt x="68774" y="7422"/>
                      <a:pt x="72021" y="2552"/>
                    </a:cubicBezTo>
                    <a:cubicBezTo>
                      <a:pt x="73660" y="-18"/>
                      <a:pt x="77072" y="-773"/>
                      <a:pt x="79642" y="867"/>
                    </a:cubicBezTo>
                    <a:cubicBezTo>
                      <a:pt x="80320" y="1299"/>
                      <a:pt x="80895" y="1874"/>
                      <a:pt x="81328" y="2552"/>
                    </a:cubicBezTo>
                    <a:cubicBezTo>
                      <a:pt x="107778" y="53220"/>
                      <a:pt x="129095" y="106405"/>
                      <a:pt x="144962" y="161314"/>
                    </a:cubicBezTo>
                    <a:cubicBezTo>
                      <a:pt x="169096" y="247892"/>
                      <a:pt x="79164" y="327760"/>
                      <a:pt x="75267" y="331115"/>
                    </a:cubicBezTo>
                    <a:cubicBezTo>
                      <a:pt x="74301" y="331941"/>
                      <a:pt x="73075" y="332401"/>
                      <a:pt x="71804" y="332413"/>
                    </a:cubicBezTo>
                    <a:close/>
                    <a:moveTo>
                      <a:pt x="76025" y="16297"/>
                    </a:moveTo>
                    <a:cubicBezTo>
                      <a:pt x="58926" y="43352"/>
                      <a:pt x="3841" y="135990"/>
                      <a:pt x="11092" y="197352"/>
                    </a:cubicBezTo>
                    <a:cubicBezTo>
                      <a:pt x="18342" y="258714"/>
                      <a:pt x="59250" y="306224"/>
                      <a:pt x="71588" y="319427"/>
                    </a:cubicBezTo>
                    <a:cubicBezTo>
                      <a:pt x="88254" y="303410"/>
                      <a:pt x="153837" y="234689"/>
                      <a:pt x="134249" y="164236"/>
                    </a:cubicBezTo>
                    <a:cubicBezTo>
                      <a:pt x="119578" y="113187"/>
                      <a:pt x="100082" y="63651"/>
                      <a:pt x="76025" y="162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0D5549-4103-97B2-6983-87E1105DC1C7}"/>
                  </a:ext>
                </a:extLst>
              </p:cNvPr>
              <p:cNvSpPr/>
              <p:nvPr/>
            </p:nvSpPr>
            <p:spPr>
              <a:xfrm>
                <a:off x="9904598" y="4846267"/>
                <a:ext cx="266582" cy="158190"/>
              </a:xfrm>
              <a:custGeom>
                <a:avLst/>
                <a:gdLst>
                  <a:gd name="connsiteX0" fmla="*/ 3819 w 266582"/>
                  <a:gd name="connsiteY0" fmla="*/ 158191 h 158190"/>
                  <a:gd name="connsiteX1" fmla="*/ 15616 w 266582"/>
                  <a:gd name="connsiteY1" fmla="*/ 38606 h 158190"/>
                  <a:gd name="connsiteX2" fmla="*/ 177408 w 266582"/>
                  <a:gd name="connsiteY2" fmla="*/ 15122 h 158190"/>
                  <a:gd name="connsiteX3" fmla="*/ 266583 w 266582"/>
                  <a:gd name="connsiteY3" fmla="*/ 36225 h 158190"/>
                  <a:gd name="connsiteX4" fmla="*/ 118860 w 266582"/>
                  <a:gd name="connsiteY4" fmla="*/ 118365 h 158190"/>
                  <a:gd name="connsiteX5" fmla="*/ 3819 w 266582"/>
                  <a:gd name="connsiteY5" fmla="*/ 158191 h 1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6582" h="158190">
                    <a:moveTo>
                      <a:pt x="3819" y="158191"/>
                    </a:moveTo>
                    <a:cubicBezTo>
                      <a:pt x="3819" y="158191"/>
                      <a:pt x="-10249" y="87847"/>
                      <a:pt x="15616" y="38606"/>
                    </a:cubicBezTo>
                    <a:cubicBezTo>
                      <a:pt x="41481" y="-10635"/>
                      <a:pt x="109444" y="-5982"/>
                      <a:pt x="177408" y="15122"/>
                    </a:cubicBezTo>
                    <a:cubicBezTo>
                      <a:pt x="245371" y="36225"/>
                      <a:pt x="266583" y="36225"/>
                      <a:pt x="266583" y="36225"/>
                    </a:cubicBezTo>
                    <a:cubicBezTo>
                      <a:pt x="219718" y="67676"/>
                      <a:pt x="170305" y="95152"/>
                      <a:pt x="118860" y="118365"/>
                    </a:cubicBezTo>
                    <a:cubicBezTo>
                      <a:pt x="81445" y="134193"/>
                      <a:pt x="43012" y="147499"/>
                      <a:pt x="3819" y="158191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6BAC065F-D2F4-15EB-113B-9695701C4B2A}"/>
                  </a:ext>
                </a:extLst>
              </p:cNvPr>
              <p:cNvSpPr/>
              <p:nvPr/>
            </p:nvSpPr>
            <p:spPr>
              <a:xfrm>
                <a:off x="9899700" y="4840563"/>
                <a:ext cx="277440" cy="169306"/>
              </a:xfrm>
              <a:custGeom>
                <a:avLst/>
                <a:gdLst>
                  <a:gd name="connsiteX0" fmla="*/ 8718 w 277440"/>
                  <a:gd name="connsiteY0" fmla="*/ 169306 h 169306"/>
                  <a:gd name="connsiteX1" fmla="*/ 6445 w 277440"/>
                  <a:gd name="connsiteY1" fmla="*/ 168116 h 169306"/>
                  <a:gd name="connsiteX2" fmla="*/ 3956 w 277440"/>
                  <a:gd name="connsiteY2" fmla="*/ 164545 h 169306"/>
                  <a:gd name="connsiteX3" fmla="*/ 16185 w 277440"/>
                  <a:gd name="connsiteY3" fmla="*/ 41388 h 169306"/>
                  <a:gd name="connsiteX4" fmla="*/ 184471 w 277440"/>
                  <a:gd name="connsiteY4" fmla="*/ 15198 h 169306"/>
                  <a:gd name="connsiteX5" fmla="*/ 272022 w 277440"/>
                  <a:gd name="connsiteY5" fmla="*/ 36085 h 169306"/>
                  <a:gd name="connsiteX6" fmla="*/ 277217 w 277440"/>
                  <a:gd name="connsiteY6" fmla="*/ 39981 h 169306"/>
                  <a:gd name="connsiteX7" fmla="*/ 275052 w 277440"/>
                  <a:gd name="connsiteY7" fmla="*/ 45933 h 169306"/>
                  <a:gd name="connsiteX8" fmla="*/ 125489 w 277440"/>
                  <a:gd name="connsiteY8" fmla="*/ 129047 h 169306"/>
                  <a:gd name="connsiteX9" fmla="*/ 9800 w 277440"/>
                  <a:gd name="connsiteY9" fmla="*/ 169198 h 169306"/>
                  <a:gd name="connsiteX10" fmla="*/ 98218 w 277440"/>
                  <a:gd name="connsiteY10" fmla="*/ 11194 h 169306"/>
                  <a:gd name="connsiteX11" fmla="*/ 25276 w 277440"/>
                  <a:gd name="connsiteY11" fmla="*/ 46799 h 169306"/>
                  <a:gd name="connsiteX12" fmla="*/ 13155 w 277440"/>
                  <a:gd name="connsiteY12" fmla="*/ 157185 h 169306"/>
                  <a:gd name="connsiteX13" fmla="*/ 121377 w 277440"/>
                  <a:gd name="connsiteY13" fmla="*/ 118983 h 169306"/>
                  <a:gd name="connsiteX14" fmla="*/ 256005 w 277440"/>
                  <a:gd name="connsiteY14" fmla="*/ 45500 h 169306"/>
                  <a:gd name="connsiteX15" fmla="*/ 180250 w 277440"/>
                  <a:gd name="connsiteY15" fmla="*/ 26020 h 169306"/>
                  <a:gd name="connsiteX16" fmla="*/ 98218 w 277440"/>
                  <a:gd name="connsiteY16" fmla="*/ 11194 h 169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7440" h="169306">
                    <a:moveTo>
                      <a:pt x="8718" y="169306"/>
                    </a:moveTo>
                    <a:cubicBezTo>
                      <a:pt x="7872" y="169106"/>
                      <a:pt x="7091" y="168696"/>
                      <a:pt x="6445" y="168116"/>
                    </a:cubicBezTo>
                    <a:cubicBezTo>
                      <a:pt x="5194" y="167282"/>
                      <a:pt x="4305" y="166007"/>
                      <a:pt x="3956" y="164545"/>
                    </a:cubicBezTo>
                    <a:cubicBezTo>
                      <a:pt x="3415" y="161623"/>
                      <a:pt x="-10113" y="91711"/>
                      <a:pt x="16185" y="41388"/>
                    </a:cubicBezTo>
                    <a:cubicBezTo>
                      <a:pt x="39345" y="-2767"/>
                      <a:pt x="97460" y="-11749"/>
                      <a:pt x="184471" y="15198"/>
                    </a:cubicBezTo>
                    <a:cubicBezTo>
                      <a:pt x="250270" y="35652"/>
                      <a:pt x="271806" y="36085"/>
                      <a:pt x="272022" y="36085"/>
                    </a:cubicBezTo>
                    <a:cubicBezTo>
                      <a:pt x="274427" y="36085"/>
                      <a:pt x="276544" y="37672"/>
                      <a:pt x="277217" y="39981"/>
                    </a:cubicBezTo>
                    <a:cubicBezTo>
                      <a:pt x="277890" y="42225"/>
                      <a:pt x="277010" y="44645"/>
                      <a:pt x="275052" y="45933"/>
                    </a:cubicBezTo>
                    <a:cubicBezTo>
                      <a:pt x="227615" y="77780"/>
                      <a:pt x="177585" y="105583"/>
                      <a:pt x="125489" y="129047"/>
                    </a:cubicBezTo>
                    <a:cubicBezTo>
                      <a:pt x="87833" y="144913"/>
                      <a:pt x="49189" y="158325"/>
                      <a:pt x="9800" y="169198"/>
                    </a:cubicBezTo>
                    <a:close/>
                    <a:moveTo>
                      <a:pt x="98218" y="11194"/>
                    </a:moveTo>
                    <a:cubicBezTo>
                      <a:pt x="66725" y="11194"/>
                      <a:pt x="39128" y="20284"/>
                      <a:pt x="25276" y="46799"/>
                    </a:cubicBezTo>
                    <a:cubicBezTo>
                      <a:pt x="4822" y="85867"/>
                      <a:pt x="10558" y="139653"/>
                      <a:pt x="13155" y="157185"/>
                    </a:cubicBezTo>
                    <a:cubicBezTo>
                      <a:pt x="49953" y="146604"/>
                      <a:pt x="86090" y="133847"/>
                      <a:pt x="121377" y="118983"/>
                    </a:cubicBezTo>
                    <a:cubicBezTo>
                      <a:pt x="168159" y="98155"/>
                      <a:pt x="213182" y="73581"/>
                      <a:pt x="256005" y="45500"/>
                    </a:cubicBezTo>
                    <a:cubicBezTo>
                      <a:pt x="230369" y="40604"/>
                      <a:pt x="205067" y="34098"/>
                      <a:pt x="180250" y="26020"/>
                    </a:cubicBezTo>
                    <a:cubicBezTo>
                      <a:pt x="153759" y="17167"/>
                      <a:pt x="126131" y="12173"/>
                      <a:pt x="98218" y="111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2BAABF3E-4B53-8D20-348A-FFAB7A465010}"/>
                  </a:ext>
                </a:extLst>
              </p:cNvPr>
              <p:cNvSpPr/>
              <p:nvPr/>
            </p:nvSpPr>
            <p:spPr>
              <a:xfrm>
                <a:off x="9795109" y="4909980"/>
                <a:ext cx="12120" cy="347609"/>
              </a:xfrm>
              <a:custGeom>
                <a:avLst/>
                <a:gdLst>
                  <a:gd name="connsiteX0" fmla="*/ 6060 w 12120"/>
                  <a:gd name="connsiteY0" fmla="*/ 347609 h 347609"/>
                  <a:gd name="connsiteX1" fmla="*/ 0 w 12120"/>
                  <a:gd name="connsiteY1" fmla="*/ 341549 h 347609"/>
                  <a:gd name="connsiteX2" fmla="*/ 0 w 12120"/>
                  <a:gd name="connsiteY2" fmla="*/ 6060 h 347609"/>
                  <a:gd name="connsiteX3" fmla="*/ 6060 w 12120"/>
                  <a:gd name="connsiteY3" fmla="*/ 0 h 347609"/>
                  <a:gd name="connsiteX4" fmla="*/ 12121 w 12120"/>
                  <a:gd name="connsiteY4" fmla="*/ 6060 h 347609"/>
                  <a:gd name="connsiteX5" fmla="*/ 12121 w 12120"/>
                  <a:gd name="connsiteY5" fmla="*/ 341549 h 347609"/>
                  <a:gd name="connsiteX6" fmla="*/ 6060 w 12120"/>
                  <a:gd name="connsiteY6" fmla="*/ 347609 h 34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20" h="347609">
                    <a:moveTo>
                      <a:pt x="6060" y="347609"/>
                    </a:moveTo>
                    <a:cubicBezTo>
                      <a:pt x="2713" y="347609"/>
                      <a:pt x="0" y="344896"/>
                      <a:pt x="0" y="341549"/>
                    </a:cubicBezTo>
                    <a:lnTo>
                      <a:pt x="0" y="6060"/>
                    </a:lnTo>
                    <a:cubicBezTo>
                      <a:pt x="0" y="2713"/>
                      <a:pt x="2713" y="0"/>
                      <a:pt x="6060" y="0"/>
                    </a:cubicBezTo>
                    <a:cubicBezTo>
                      <a:pt x="9407" y="0"/>
                      <a:pt x="12121" y="2713"/>
                      <a:pt x="12121" y="6060"/>
                    </a:cubicBezTo>
                    <a:lnTo>
                      <a:pt x="12121" y="341549"/>
                    </a:lnTo>
                    <a:cubicBezTo>
                      <a:pt x="12121" y="344896"/>
                      <a:pt x="9407" y="347609"/>
                      <a:pt x="6060" y="3476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C6A3C925-A551-094F-5A20-88D3CF8B6E43}"/>
                  </a:ext>
                </a:extLst>
              </p:cNvPr>
              <p:cNvSpPr/>
              <p:nvPr/>
            </p:nvSpPr>
            <p:spPr>
              <a:xfrm>
                <a:off x="9823285" y="4930730"/>
                <a:ext cx="136878" cy="326859"/>
              </a:xfrm>
              <a:custGeom>
                <a:avLst/>
                <a:gdLst>
                  <a:gd name="connsiteX0" fmla="*/ 6022 w 136878"/>
                  <a:gd name="connsiteY0" fmla="*/ 326859 h 326859"/>
                  <a:gd name="connsiteX1" fmla="*/ 5265 w 136878"/>
                  <a:gd name="connsiteY1" fmla="*/ 326859 h 326859"/>
                  <a:gd name="connsiteX2" fmla="*/ 40 w 136878"/>
                  <a:gd name="connsiteY2" fmla="*/ 320259 h 326859"/>
                  <a:gd name="connsiteX3" fmla="*/ 70 w 136878"/>
                  <a:gd name="connsiteY3" fmla="*/ 320042 h 326859"/>
                  <a:gd name="connsiteX4" fmla="*/ 125824 w 136878"/>
                  <a:gd name="connsiteY4" fmla="*/ 2626 h 326859"/>
                  <a:gd name="connsiteX5" fmla="*/ 134252 w 136878"/>
                  <a:gd name="connsiteY5" fmla="*/ 1068 h 326859"/>
                  <a:gd name="connsiteX6" fmla="*/ 135810 w 136878"/>
                  <a:gd name="connsiteY6" fmla="*/ 9496 h 326859"/>
                  <a:gd name="connsiteX7" fmla="*/ 134915 w 136878"/>
                  <a:gd name="connsiteY7" fmla="*/ 10526 h 326859"/>
                  <a:gd name="connsiteX8" fmla="*/ 12083 w 136878"/>
                  <a:gd name="connsiteY8" fmla="*/ 321773 h 326859"/>
                  <a:gd name="connsiteX9" fmla="*/ 6022 w 136878"/>
                  <a:gd name="connsiteY9" fmla="*/ 326859 h 32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78" h="326859">
                    <a:moveTo>
                      <a:pt x="6022" y="326859"/>
                    </a:moveTo>
                    <a:lnTo>
                      <a:pt x="5265" y="326859"/>
                    </a:lnTo>
                    <a:cubicBezTo>
                      <a:pt x="1999" y="326479"/>
                      <a:pt x="-340" y="323524"/>
                      <a:pt x="40" y="320259"/>
                    </a:cubicBezTo>
                    <a:cubicBezTo>
                      <a:pt x="49" y="320186"/>
                      <a:pt x="59" y="320114"/>
                      <a:pt x="70" y="320042"/>
                    </a:cubicBezTo>
                    <a:cubicBezTo>
                      <a:pt x="1153" y="311708"/>
                      <a:pt x="29507" y="112904"/>
                      <a:pt x="125824" y="2626"/>
                    </a:cubicBezTo>
                    <a:cubicBezTo>
                      <a:pt x="127721" y="-132"/>
                      <a:pt x="131495" y="-829"/>
                      <a:pt x="134252" y="1068"/>
                    </a:cubicBezTo>
                    <a:cubicBezTo>
                      <a:pt x="137010" y="2965"/>
                      <a:pt x="137707" y="6738"/>
                      <a:pt x="135810" y="9496"/>
                    </a:cubicBezTo>
                    <a:cubicBezTo>
                      <a:pt x="135552" y="9872"/>
                      <a:pt x="135251" y="10218"/>
                      <a:pt x="134915" y="10526"/>
                    </a:cubicBezTo>
                    <a:cubicBezTo>
                      <a:pt x="41087" y="118099"/>
                      <a:pt x="12299" y="319717"/>
                      <a:pt x="12083" y="321773"/>
                    </a:cubicBezTo>
                    <a:cubicBezTo>
                      <a:pt x="11601" y="324735"/>
                      <a:pt x="9023" y="326898"/>
                      <a:pt x="6022" y="3268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08C5683-CFAA-99A3-A119-42CBC2BBCA90}"/>
                  </a:ext>
                </a:extLst>
              </p:cNvPr>
              <p:cNvSpPr/>
              <p:nvPr/>
            </p:nvSpPr>
            <p:spPr>
              <a:xfrm>
                <a:off x="9652156" y="4951893"/>
                <a:ext cx="127053" cy="300719"/>
              </a:xfrm>
              <a:custGeom>
                <a:avLst/>
                <a:gdLst>
                  <a:gd name="connsiteX0" fmla="*/ 120875 w 127053"/>
                  <a:gd name="connsiteY0" fmla="*/ 300718 h 300719"/>
                  <a:gd name="connsiteX1" fmla="*/ 120875 w 127053"/>
                  <a:gd name="connsiteY1" fmla="*/ 300718 h 300719"/>
                  <a:gd name="connsiteX2" fmla="*/ 114923 w 127053"/>
                  <a:gd name="connsiteY2" fmla="*/ 294549 h 300719"/>
                  <a:gd name="connsiteX3" fmla="*/ 2264 w 127053"/>
                  <a:gd name="connsiteY3" fmla="*/ 10791 h 300719"/>
                  <a:gd name="connsiteX4" fmla="*/ 1290 w 127053"/>
                  <a:gd name="connsiteY4" fmla="*/ 2241 h 300719"/>
                  <a:gd name="connsiteX5" fmla="*/ 9815 w 127053"/>
                  <a:gd name="connsiteY5" fmla="*/ 1355 h 300719"/>
                  <a:gd name="connsiteX6" fmla="*/ 9839 w 127053"/>
                  <a:gd name="connsiteY6" fmla="*/ 1376 h 300719"/>
                  <a:gd name="connsiteX7" fmla="*/ 127044 w 127053"/>
                  <a:gd name="connsiteY7" fmla="*/ 294658 h 300719"/>
                  <a:gd name="connsiteX8" fmla="*/ 120984 w 127053"/>
                  <a:gd name="connsiteY8" fmla="*/ 300719 h 300719"/>
                  <a:gd name="connsiteX9" fmla="*/ 120875 w 127053"/>
                  <a:gd name="connsiteY9" fmla="*/ 300718 h 30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53" h="300719">
                    <a:moveTo>
                      <a:pt x="120875" y="300718"/>
                    </a:moveTo>
                    <a:lnTo>
                      <a:pt x="120875" y="300718"/>
                    </a:lnTo>
                    <a:cubicBezTo>
                      <a:pt x="117553" y="300602"/>
                      <a:pt x="114921" y="297874"/>
                      <a:pt x="114923" y="294549"/>
                    </a:cubicBezTo>
                    <a:cubicBezTo>
                      <a:pt x="114923" y="292601"/>
                      <a:pt x="115789" y="101697"/>
                      <a:pt x="2264" y="10791"/>
                    </a:cubicBezTo>
                    <a:cubicBezTo>
                      <a:pt x="-323" y="8675"/>
                      <a:pt x="-755" y="4885"/>
                      <a:pt x="1290" y="2241"/>
                    </a:cubicBezTo>
                    <a:cubicBezTo>
                      <a:pt x="3399" y="-358"/>
                      <a:pt x="7216" y="-754"/>
                      <a:pt x="9815" y="1355"/>
                    </a:cubicBezTo>
                    <a:cubicBezTo>
                      <a:pt x="9823" y="1362"/>
                      <a:pt x="9831" y="1369"/>
                      <a:pt x="9839" y="1376"/>
                    </a:cubicBezTo>
                    <a:cubicBezTo>
                      <a:pt x="128126" y="95962"/>
                      <a:pt x="127152" y="286649"/>
                      <a:pt x="127044" y="294658"/>
                    </a:cubicBezTo>
                    <a:cubicBezTo>
                      <a:pt x="127044" y="298005"/>
                      <a:pt x="124331" y="300718"/>
                      <a:pt x="120984" y="300719"/>
                    </a:cubicBezTo>
                    <a:cubicBezTo>
                      <a:pt x="120948" y="300719"/>
                      <a:pt x="120912" y="300719"/>
                      <a:pt x="120875" y="300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337A0706-EE3B-DC14-CFD9-C5C9D89E1050}"/>
                  </a:ext>
                </a:extLst>
              </p:cNvPr>
              <p:cNvSpPr/>
              <p:nvPr/>
            </p:nvSpPr>
            <p:spPr>
              <a:xfrm>
                <a:off x="9860824" y="5124908"/>
                <a:ext cx="66240" cy="125322"/>
              </a:xfrm>
              <a:custGeom>
                <a:avLst/>
                <a:gdLst>
                  <a:gd name="connsiteX0" fmla="*/ 6036 w 66240"/>
                  <a:gd name="connsiteY0" fmla="*/ 125323 h 125322"/>
                  <a:gd name="connsiteX1" fmla="*/ 4521 w 66240"/>
                  <a:gd name="connsiteY1" fmla="*/ 125323 h 125322"/>
                  <a:gd name="connsiteX2" fmla="*/ 192 w 66240"/>
                  <a:gd name="connsiteY2" fmla="*/ 117856 h 125322"/>
                  <a:gd name="connsiteX3" fmla="*/ 55061 w 66240"/>
                  <a:gd name="connsiteY3" fmla="*/ 2815 h 125322"/>
                  <a:gd name="connsiteX4" fmla="*/ 63425 w 66240"/>
                  <a:gd name="connsiteY4" fmla="*/ 943 h 125322"/>
                  <a:gd name="connsiteX5" fmla="*/ 65297 w 66240"/>
                  <a:gd name="connsiteY5" fmla="*/ 9307 h 125322"/>
                  <a:gd name="connsiteX6" fmla="*/ 64909 w 66240"/>
                  <a:gd name="connsiteY6" fmla="*/ 9850 h 125322"/>
                  <a:gd name="connsiteX7" fmla="*/ 11881 w 66240"/>
                  <a:gd name="connsiteY7" fmla="*/ 120453 h 125322"/>
                  <a:gd name="connsiteX8" fmla="*/ 6036 w 66240"/>
                  <a:gd name="connsiteY8" fmla="*/ 125323 h 12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240" h="125322">
                    <a:moveTo>
                      <a:pt x="6036" y="125323"/>
                    </a:moveTo>
                    <a:lnTo>
                      <a:pt x="4521" y="125323"/>
                    </a:lnTo>
                    <a:cubicBezTo>
                      <a:pt x="1287" y="124426"/>
                      <a:pt x="-636" y="121108"/>
                      <a:pt x="192" y="117856"/>
                    </a:cubicBezTo>
                    <a:cubicBezTo>
                      <a:pt x="12026" y="76750"/>
                      <a:pt x="30565" y="37881"/>
                      <a:pt x="55061" y="2815"/>
                    </a:cubicBezTo>
                    <a:cubicBezTo>
                      <a:pt x="56854" y="-11"/>
                      <a:pt x="60598" y="-849"/>
                      <a:pt x="63425" y="943"/>
                    </a:cubicBezTo>
                    <a:cubicBezTo>
                      <a:pt x="66251" y="2736"/>
                      <a:pt x="67089" y="6480"/>
                      <a:pt x="65297" y="9307"/>
                    </a:cubicBezTo>
                    <a:cubicBezTo>
                      <a:pt x="65178" y="9495"/>
                      <a:pt x="65048" y="9676"/>
                      <a:pt x="64909" y="9850"/>
                    </a:cubicBezTo>
                    <a:cubicBezTo>
                      <a:pt x="41493" y="43680"/>
                      <a:pt x="23594" y="81012"/>
                      <a:pt x="11881" y="120453"/>
                    </a:cubicBezTo>
                    <a:cubicBezTo>
                      <a:pt x="11321" y="123249"/>
                      <a:pt x="8888" y="125276"/>
                      <a:pt x="6036" y="1253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0E0C70E-C867-31C3-B43E-06A7314E1A75}"/>
                  </a:ext>
                </a:extLst>
              </p:cNvPr>
              <p:cNvSpPr/>
              <p:nvPr/>
            </p:nvSpPr>
            <p:spPr>
              <a:xfrm>
                <a:off x="9903714" y="5079678"/>
                <a:ext cx="145500" cy="220334"/>
              </a:xfrm>
              <a:custGeom>
                <a:avLst/>
                <a:gdLst>
                  <a:gd name="connsiteX0" fmla="*/ 50 w 145500"/>
                  <a:gd name="connsiteY0" fmla="*/ 77265 h 220334"/>
                  <a:gd name="connsiteX1" fmla="*/ 25915 w 145500"/>
                  <a:gd name="connsiteY1" fmla="*/ 2159 h 220334"/>
                  <a:gd name="connsiteX2" fmla="*/ 100913 w 145500"/>
                  <a:gd name="connsiteY2" fmla="*/ 30404 h 220334"/>
                  <a:gd name="connsiteX3" fmla="*/ 145500 w 145500"/>
                  <a:gd name="connsiteY3" fmla="*/ 100749 h 220334"/>
                  <a:gd name="connsiteX4" fmla="*/ 129050 w 145500"/>
                  <a:gd name="connsiteY4" fmla="*/ 220334 h 220334"/>
                  <a:gd name="connsiteX5" fmla="*/ 65740 w 145500"/>
                  <a:gd name="connsiteY5" fmla="*/ 114818 h 220334"/>
                  <a:gd name="connsiteX6" fmla="*/ 50 w 145500"/>
                  <a:gd name="connsiteY6" fmla="*/ 77265 h 22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500" h="220334">
                    <a:moveTo>
                      <a:pt x="50" y="77265"/>
                    </a:moveTo>
                    <a:cubicBezTo>
                      <a:pt x="50" y="77265"/>
                      <a:pt x="-2331" y="11574"/>
                      <a:pt x="25915" y="2159"/>
                    </a:cubicBezTo>
                    <a:cubicBezTo>
                      <a:pt x="54161" y="-7257"/>
                      <a:pt x="80026" y="16336"/>
                      <a:pt x="100913" y="30404"/>
                    </a:cubicBezTo>
                    <a:cubicBezTo>
                      <a:pt x="121799" y="44474"/>
                      <a:pt x="145500" y="58542"/>
                      <a:pt x="145500" y="100749"/>
                    </a:cubicBezTo>
                    <a:cubicBezTo>
                      <a:pt x="143080" y="140973"/>
                      <a:pt x="137580" y="180951"/>
                      <a:pt x="129050" y="220334"/>
                    </a:cubicBezTo>
                    <a:cubicBezTo>
                      <a:pt x="129050" y="220335"/>
                      <a:pt x="105674" y="147609"/>
                      <a:pt x="65740" y="114818"/>
                    </a:cubicBezTo>
                    <a:cubicBezTo>
                      <a:pt x="25806" y="82027"/>
                      <a:pt x="50" y="77265"/>
                      <a:pt x="50" y="77265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0A87383D-772A-435F-41AE-768DCD317211}"/>
                  </a:ext>
                </a:extLst>
              </p:cNvPr>
              <p:cNvSpPr/>
              <p:nvPr/>
            </p:nvSpPr>
            <p:spPr>
              <a:xfrm>
                <a:off x="9898338" y="5074352"/>
                <a:ext cx="156287" cy="231072"/>
              </a:xfrm>
              <a:custGeom>
                <a:avLst/>
                <a:gdLst>
                  <a:gd name="connsiteX0" fmla="*/ 134426 w 156287"/>
                  <a:gd name="connsiteY0" fmla="*/ 231072 h 231072"/>
                  <a:gd name="connsiteX1" fmla="*/ 129340 w 156287"/>
                  <a:gd name="connsiteY1" fmla="*/ 227393 h 231072"/>
                  <a:gd name="connsiteX2" fmla="*/ 67653 w 156287"/>
                  <a:gd name="connsiteY2" fmla="*/ 124257 h 231072"/>
                  <a:gd name="connsiteX3" fmla="*/ 4452 w 156287"/>
                  <a:gd name="connsiteY3" fmla="*/ 87894 h 231072"/>
                  <a:gd name="connsiteX4" fmla="*/ 14 w 156287"/>
                  <a:gd name="connsiteY4" fmla="*/ 82808 h 231072"/>
                  <a:gd name="connsiteX5" fmla="*/ 29559 w 156287"/>
                  <a:gd name="connsiteY5" fmla="*/ 2399 h 231072"/>
                  <a:gd name="connsiteX6" fmla="*/ 99687 w 156287"/>
                  <a:gd name="connsiteY6" fmla="*/ 24043 h 231072"/>
                  <a:gd name="connsiteX7" fmla="*/ 109319 w 156287"/>
                  <a:gd name="connsiteY7" fmla="*/ 30753 h 231072"/>
                  <a:gd name="connsiteX8" fmla="*/ 111483 w 156287"/>
                  <a:gd name="connsiteY8" fmla="*/ 32160 h 231072"/>
                  <a:gd name="connsiteX9" fmla="*/ 156287 w 156287"/>
                  <a:gd name="connsiteY9" fmla="*/ 105643 h 231072"/>
                  <a:gd name="connsiteX10" fmla="*/ 139729 w 156287"/>
                  <a:gd name="connsiteY10" fmla="*/ 226527 h 231072"/>
                  <a:gd name="connsiteX11" fmla="*/ 134751 w 156287"/>
                  <a:gd name="connsiteY11" fmla="*/ 230748 h 231072"/>
                  <a:gd name="connsiteX12" fmla="*/ 10728 w 156287"/>
                  <a:gd name="connsiteY12" fmla="*/ 78371 h 231072"/>
                  <a:gd name="connsiteX13" fmla="*/ 74579 w 156287"/>
                  <a:gd name="connsiteY13" fmla="*/ 115924 h 231072"/>
                  <a:gd name="connsiteX14" fmla="*/ 132911 w 156287"/>
                  <a:gd name="connsiteY14" fmla="*/ 205856 h 231072"/>
                  <a:gd name="connsiteX15" fmla="*/ 145465 w 156287"/>
                  <a:gd name="connsiteY15" fmla="*/ 106075 h 231072"/>
                  <a:gd name="connsiteX16" fmla="*/ 105531 w 156287"/>
                  <a:gd name="connsiteY16" fmla="*/ 41684 h 231072"/>
                  <a:gd name="connsiteX17" fmla="*/ 103258 w 156287"/>
                  <a:gd name="connsiteY17" fmla="*/ 40168 h 231072"/>
                  <a:gd name="connsiteX18" fmla="*/ 93410 w 156287"/>
                  <a:gd name="connsiteY18" fmla="*/ 33350 h 231072"/>
                  <a:gd name="connsiteX19" fmla="*/ 32914 w 156287"/>
                  <a:gd name="connsiteY19" fmla="*/ 12680 h 231072"/>
                  <a:gd name="connsiteX20" fmla="*/ 10728 w 156287"/>
                  <a:gd name="connsiteY20" fmla="*/ 78371 h 23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287" h="231072">
                    <a:moveTo>
                      <a:pt x="134426" y="231072"/>
                    </a:moveTo>
                    <a:cubicBezTo>
                      <a:pt x="132120" y="231055"/>
                      <a:pt x="130078" y="229578"/>
                      <a:pt x="129340" y="227393"/>
                    </a:cubicBezTo>
                    <a:cubicBezTo>
                      <a:pt x="129340" y="226635"/>
                      <a:pt x="105856" y="155749"/>
                      <a:pt x="67653" y="124257"/>
                    </a:cubicBezTo>
                    <a:cubicBezTo>
                      <a:pt x="29451" y="92764"/>
                      <a:pt x="4668" y="88003"/>
                      <a:pt x="4452" y="87894"/>
                    </a:cubicBezTo>
                    <a:cubicBezTo>
                      <a:pt x="1967" y="87442"/>
                      <a:pt x="125" y="85331"/>
                      <a:pt x="14" y="82808"/>
                    </a:cubicBezTo>
                    <a:cubicBezTo>
                      <a:pt x="14" y="75665"/>
                      <a:pt x="-1609" y="12788"/>
                      <a:pt x="29559" y="2399"/>
                    </a:cubicBezTo>
                    <a:cubicBezTo>
                      <a:pt x="56073" y="-6367"/>
                      <a:pt x="80207" y="10732"/>
                      <a:pt x="99687" y="24043"/>
                    </a:cubicBezTo>
                    <a:cubicBezTo>
                      <a:pt x="103042" y="26424"/>
                      <a:pt x="106180" y="28697"/>
                      <a:pt x="109319" y="30753"/>
                    </a:cubicBezTo>
                    <a:lnTo>
                      <a:pt x="111483" y="32160"/>
                    </a:lnTo>
                    <a:cubicBezTo>
                      <a:pt x="132478" y="46120"/>
                      <a:pt x="156287" y="61921"/>
                      <a:pt x="156287" y="105643"/>
                    </a:cubicBezTo>
                    <a:cubicBezTo>
                      <a:pt x="153905" y="146305"/>
                      <a:pt x="148369" y="186721"/>
                      <a:pt x="139729" y="226527"/>
                    </a:cubicBezTo>
                    <a:cubicBezTo>
                      <a:pt x="139201" y="228889"/>
                      <a:pt x="137168" y="230612"/>
                      <a:pt x="134751" y="230748"/>
                    </a:cubicBezTo>
                    <a:close/>
                    <a:moveTo>
                      <a:pt x="10728" y="78371"/>
                    </a:moveTo>
                    <a:cubicBezTo>
                      <a:pt x="34243" y="86635"/>
                      <a:pt x="55929" y="99389"/>
                      <a:pt x="74579" y="115924"/>
                    </a:cubicBezTo>
                    <a:cubicBezTo>
                      <a:pt x="103042" y="139408"/>
                      <a:pt x="123063" y="181615"/>
                      <a:pt x="132911" y="205856"/>
                    </a:cubicBezTo>
                    <a:cubicBezTo>
                      <a:pt x="139622" y="172963"/>
                      <a:pt x="143819" y="139606"/>
                      <a:pt x="145465" y="106075"/>
                    </a:cubicBezTo>
                    <a:cubicBezTo>
                      <a:pt x="145465" y="68198"/>
                      <a:pt x="126093" y="55319"/>
                      <a:pt x="105531" y="41684"/>
                    </a:cubicBezTo>
                    <a:lnTo>
                      <a:pt x="103258" y="40168"/>
                    </a:lnTo>
                    <a:cubicBezTo>
                      <a:pt x="100120" y="38112"/>
                      <a:pt x="96765" y="35731"/>
                      <a:pt x="93410" y="33350"/>
                    </a:cubicBezTo>
                    <a:cubicBezTo>
                      <a:pt x="75121" y="20364"/>
                      <a:pt x="54342" y="5537"/>
                      <a:pt x="32914" y="12680"/>
                    </a:cubicBezTo>
                    <a:cubicBezTo>
                      <a:pt x="14408" y="18848"/>
                      <a:pt x="10728" y="58999"/>
                      <a:pt x="10728" y="783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2D307A46-00A6-A27F-1F58-303D14E5902C}"/>
                  </a:ext>
                </a:extLst>
              </p:cNvPr>
              <p:cNvSpPr/>
              <p:nvPr/>
            </p:nvSpPr>
            <p:spPr>
              <a:xfrm>
                <a:off x="9661420" y="5146637"/>
                <a:ext cx="75015" cy="105975"/>
              </a:xfrm>
              <a:custGeom>
                <a:avLst/>
                <a:gdLst>
                  <a:gd name="connsiteX0" fmla="*/ 69405 w 75015"/>
                  <a:gd name="connsiteY0" fmla="*/ 105975 h 105975"/>
                  <a:gd name="connsiteX1" fmla="*/ 63561 w 75015"/>
                  <a:gd name="connsiteY1" fmla="*/ 101754 h 105975"/>
                  <a:gd name="connsiteX2" fmla="*/ 2307 w 75015"/>
                  <a:gd name="connsiteY2" fmla="*/ 10848 h 105975"/>
                  <a:gd name="connsiteX3" fmla="*/ 1303 w 75015"/>
                  <a:gd name="connsiteY3" fmla="*/ 2336 h 105975"/>
                  <a:gd name="connsiteX4" fmla="*/ 1333 w 75015"/>
                  <a:gd name="connsiteY4" fmla="*/ 2298 h 105975"/>
                  <a:gd name="connsiteX5" fmla="*/ 9686 w 75015"/>
                  <a:gd name="connsiteY5" fmla="*/ 1254 h 105975"/>
                  <a:gd name="connsiteX6" fmla="*/ 9774 w 75015"/>
                  <a:gd name="connsiteY6" fmla="*/ 1324 h 105975"/>
                  <a:gd name="connsiteX7" fmla="*/ 74707 w 75015"/>
                  <a:gd name="connsiteY7" fmla="*/ 98075 h 105975"/>
                  <a:gd name="connsiteX8" fmla="*/ 70948 w 75015"/>
                  <a:gd name="connsiteY8" fmla="*/ 105607 h 105975"/>
                  <a:gd name="connsiteX9" fmla="*/ 70812 w 75015"/>
                  <a:gd name="connsiteY9" fmla="*/ 105651 h 105975"/>
                  <a:gd name="connsiteX10" fmla="*/ 69405 w 75015"/>
                  <a:gd name="connsiteY10" fmla="*/ 105975 h 10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015" h="105975">
                    <a:moveTo>
                      <a:pt x="69405" y="105975"/>
                    </a:moveTo>
                    <a:cubicBezTo>
                      <a:pt x="66752" y="105971"/>
                      <a:pt x="64398" y="104272"/>
                      <a:pt x="63561" y="101754"/>
                    </a:cubicBezTo>
                    <a:cubicBezTo>
                      <a:pt x="51406" y="66636"/>
                      <a:pt x="30291" y="35300"/>
                      <a:pt x="2307" y="10848"/>
                    </a:cubicBezTo>
                    <a:cubicBezTo>
                      <a:pt x="-321" y="8775"/>
                      <a:pt x="-770" y="4964"/>
                      <a:pt x="1303" y="2336"/>
                    </a:cubicBezTo>
                    <a:cubicBezTo>
                      <a:pt x="1313" y="2323"/>
                      <a:pt x="1323" y="2311"/>
                      <a:pt x="1333" y="2298"/>
                    </a:cubicBezTo>
                    <a:cubicBezTo>
                      <a:pt x="3351" y="-297"/>
                      <a:pt x="7091" y="-764"/>
                      <a:pt x="9686" y="1254"/>
                    </a:cubicBezTo>
                    <a:cubicBezTo>
                      <a:pt x="9715" y="1277"/>
                      <a:pt x="9745" y="1301"/>
                      <a:pt x="9774" y="1324"/>
                    </a:cubicBezTo>
                    <a:cubicBezTo>
                      <a:pt x="39636" y="27227"/>
                      <a:pt x="62051" y="60625"/>
                      <a:pt x="74707" y="98075"/>
                    </a:cubicBezTo>
                    <a:cubicBezTo>
                      <a:pt x="75749" y="101193"/>
                      <a:pt x="74066" y="104565"/>
                      <a:pt x="70948" y="105607"/>
                    </a:cubicBezTo>
                    <a:cubicBezTo>
                      <a:pt x="70903" y="105622"/>
                      <a:pt x="70857" y="105637"/>
                      <a:pt x="70812" y="105651"/>
                    </a:cubicBezTo>
                    <a:cubicBezTo>
                      <a:pt x="70359" y="105820"/>
                      <a:pt x="69886" y="105929"/>
                      <a:pt x="69405" y="1059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FD18C972-9927-DD7E-A81B-BFDB5C69B8C0}"/>
                  </a:ext>
                </a:extLst>
              </p:cNvPr>
              <p:cNvSpPr/>
              <p:nvPr/>
            </p:nvSpPr>
            <p:spPr>
              <a:xfrm>
                <a:off x="9511675" y="5085850"/>
                <a:ext cx="192227" cy="160268"/>
              </a:xfrm>
              <a:custGeom>
                <a:avLst/>
                <a:gdLst>
                  <a:gd name="connsiteX0" fmla="*/ 190363 w 192227"/>
                  <a:gd name="connsiteY0" fmla="*/ 92196 h 160268"/>
                  <a:gd name="connsiteX1" fmla="*/ 176294 w 192227"/>
                  <a:gd name="connsiteY1" fmla="*/ 19471 h 160268"/>
                  <a:gd name="connsiteX2" fmla="*/ 68072 w 192227"/>
                  <a:gd name="connsiteY2" fmla="*/ 28886 h 160268"/>
                  <a:gd name="connsiteX3" fmla="*/ 0 w 192227"/>
                  <a:gd name="connsiteY3" fmla="*/ 160268 h 160268"/>
                  <a:gd name="connsiteX4" fmla="*/ 121967 w 192227"/>
                  <a:gd name="connsiteY4" fmla="*/ 115681 h 160268"/>
                  <a:gd name="connsiteX5" fmla="*/ 190363 w 192227"/>
                  <a:gd name="connsiteY5" fmla="*/ 92196 h 160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227" h="160268">
                    <a:moveTo>
                      <a:pt x="190363" y="92196"/>
                    </a:moveTo>
                    <a:cubicBezTo>
                      <a:pt x="190363" y="92196"/>
                      <a:pt x="199778" y="49990"/>
                      <a:pt x="176294" y="19471"/>
                    </a:cubicBezTo>
                    <a:cubicBezTo>
                      <a:pt x="152810" y="-11048"/>
                      <a:pt x="96534" y="-4013"/>
                      <a:pt x="68072" y="28886"/>
                    </a:cubicBezTo>
                    <a:cubicBezTo>
                      <a:pt x="39609" y="61786"/>
                      <a:pt x="0" y="160268"/>
                      <a:pt x="0" y="160268"/>
                    </a:cubicBezTo>
                    <a:cubicBezTo>
                      <a:pt x="0" y="160268"/>
                      <a:pt x="56276" y="115681"/>
                      <a:pt x="121967" y="115681"/>
                    </a:cubicBezTo>
                    <a:cubicBezTo>
                      <a:pt x="187657" y="115681"/>
                      <a:pt x="190363" y="92196"/>
                      <a:pt x="190363" y="92196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2176A2A8-6590-FCF6-1857-546E4C232CC0}"/>
                  </a:ext>
                </a:extLst>
              </p:cNvPr>
              <p:cNvSpPr/>
              <p:nvPr/>
            </p:nvSpPr>
            <p:spPr>
              <a:xfrm>
                <a:off x="9506609" y="5080530"/>
                <a:ext cx="202741" cy="170998"/>
              </a:xfrm>
              <a:custGeom>
                <a:avLst/>
                <a:gdLst>
                  <a:gd name="connsiteX0" fmla="*/ 5391 w 202741"/>
                  <a:gd name="connsiteY0" fmla="*/ 170999 h 170998"/>
                  <a:gd name="connsiteX1" fmla="*/ 2144 w 202741"/>
                  <a:gd name="connsiteY1" fmla="*/ 169917 h 170998"/>
                  <a:gd name="connsiteX2" fmla="*/ 413 w 202741"/>
                  <a:gd name="connsiteY2" fmla="*/ 163532 h 170998"/>
                  <a:gd name="connsiteX3" fmla="*/ 69350 w 202741"/>
                  <a:gd name="connsiteY3" fmla="*/ 30635 h 170998"/>
                  <a:gd name="connsiteX4" fmla="*/ 139154 w 202741"/>
                  <a:gd name="connsiteY4" fmla="*/ 8 h 170998"/>
                  <a:gd name="connsiteX5" fmla="*/ 185689 w 202741"/>
                  <a:gd name="connsiteY5" fmla="*/ 21652 h 170998"/>
                  <a:gd name="connsiteX6" fmla="*/ 200732 w 202741"/>
                  <a:gd name="connsiteY6" fmla="*/ 98598 h 170998"/>
                  <a:gd name="connsiteX7" fmla="*/ 127357 w 202741"/>
                  <a:gd name="connsiteY7" fmla="*/ 126519 h 170998"/>
                  <a:gd name="connsiteX8" fmla="*/ 8313 w 202741"/>
                  <a:gd name="connsiteY8" fmla="*/ 169808 h 170998"/>
                  <a:gd name="connsiteX9" fmla="*/ 5391 w 202741"/>
                  <a:gd name="connsiteY9" fmla="*/ 170999 h 170998"/>
                  <a:gd name="connsiteX10" fmla="*/ 136989 w 202741"/>
                  <a:gd name="connsiteY10" fmla="*/ 10722 h 170998"/>
                  <a:gd name="connsiteX11" fmla="*/ 77575 w 202741"/>
                  <a:gd name="connsiteY11" fmla="*/ 37669 h 170998"/>
                  <a:gd name="connsiteX12" fmla="*/ 17620 w 202741"/>
                  <a:gd name="connsiteY12" fmla="*/ 150545 h 170998"/>
                  <a:gd name="connsiteX13" fmla="*/ 127357 w 202741"/>
                  <a:gd name="connsiteY13" fmla="*/ 115589 h 170998"/>
                  <a:gd name="connsiteX14" fmla="*/ 190018 w 202741"/>
                  <a:gd name="connsiteY14" fmla="*/ 96758 h 170998"/>
                  <a:gd name="connsiteX15" fmla="*/ 190018 w 202741"/>
                  <a:gd name="connsiteY15" fmla="*/ 96758 h 170998"/>
                  <a:gd name="connsiteX16" fmla="*/ 176923 w 202741"/>
                  <a:gd name="connsiteY16" fmla="*/ 28579 h 170998"/>
                  <a:gd name="connsiteX17" fmla="*/ 138721 w 202741"/>
                  <a:gd name="connsiteY17" fmla="*/ 11263 h 170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2741" h="170998">
                    <a:moveTo>
                      <a:pt x="5391" y="170999"/>
                    </a:moveTo>
                    <a:cubicBezTo>
                      <a:pt x="4228" y="170952"/>
                      <a:pt x="3103" y="170576"/>
                      <a:pt x="2144" y="169917"/>
                    </a:cubicBezTo>
                    <a:cubicBezTo>
                      <a:pt x="182" y="168430"/>
                      <a:pt x="-530" y="165806"/>
                      <a:pt x="413" y="163532"/>
                    </a:cubicBezTo>
                    <a:cubicBezTo>
                      <a:pt x="2036" y="159527"/>
                      <a:pt x="40996" y="63859"/>
                      <a:pt x="69350" y="30635"/>
                    </a:cubicBezTo>
                    <a:cubicBezTo>
                      <a:pt x="87103" y="10824"/>
                      <a:pt x="112554" y="-343"/>
                      <a:pt x="139154" y="8"/>
                    </a:cubicBezTo>
                    <a:cubicBezTo>
                      <a:pt x="157159" y="-274"/>
                      <a:pt x="174304" y="7700"/>
                      <a:pt x="185689" y="21652"/>
                    </a:cubicBezTo>
                    <a:cubicBezTo>
                      <a:pt x="209714" y="52929"/>
                      <a:pt x="201598" y="94702"/>
                      <a:pt x="200732" y="98598"/>
                    </a:cubicBezTo>
                    <a:cubicBezTo>
                      <a:pt x="199866" y="102494"/>
                      <a:pt x="193589" y="126519"/>
                      <a:pt x="127357" y="126519"/>
                    </a:cubicBezTo>
                    <a:cubicBezTo>
                      <a:pt x="64480" y="126519"/>
                      <a:pt x="9287" y="169808"/>
                      <a:pt x="8313" y="169808"/>
                    </a:cubicBezTo>
                    <a:cubicBezTo>
                      <a:pt x="7475" y="170481"/>
                      <a:pt x="6460" y="170895"/>
                      <a:pt x="5391" y="170999"/>
                    </a:cubicBezTo>
                    <a:close/>
                    <a:moveTo>
                      <a:pt x="136989" y="10722"/>
                    </a:moveTo>
                    <a:cubicBezTo>
                      <a:pt x="114278" y="10960"/>
                      <a:pt x="92715" y="20740"/>
                      <a:pt x="77575" y="37669"/>
                    </a:cubicBezTo>
                    <a:cubicBezTo>
                      <a:pt x="57338" y="61370"/>
                      <a:pt x="30282" y="121108"/>
                      <a:pt x="17620" y="150545"/>
                    </a:cubicBezTo>
                    <a:cubicBezTo>
                      <a:pt x="50371" y="129196"/>
                      <a:pt x="88293" y="117117"/>
                      <a:pt x="127357" y="115589"/>
                    </a:cubicBezTo>
                    <a:cubicBezTo>
                      <a:pt x="185797" y="115589"/>
                      <a:pt x="190018" y="96975"/>
                      <a:pt x="190018" y="96758"/>
                    </a:cubicBezTo>
                    <a:lnTo>
                      <a:pt x="190018" y="96758"/>
                    </a:lnTo>
                    <a:cubicBezTo>
                      <a:pt x="190018" y="96758"/>
                      <a:pt x="198567" y="56608"/>
                      <a:pt x="176923" y="28579"/>
                    </a:cubicBezTo>
                    <a:cubicBezTo>
                      <a:pt x="167503" y="17273"/>
                      <a:pt x="153431" y="10895"/>
                      <a:pt x="138721" y="112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8CEDBCE5-2466-F72D-7F19-DCF8A0ECAA6E}"/>
                  </a:ext>
                </a:extLst>
              </p:cNvPr>
              <p:cNvSpPr/>
              <p:nvPr/>
            </p:nvSpPr>
            <p:spPr>
              <a:xfrm>
                <a:off x="9608101" y="5302502"/>
                <a:ext cx="374448" cy="309623"/>
              </a:xfrm>
              <a:custGeom>
                <a:avLst/>
                <a:gdLst>
                  <a:gd name="connsiteX0" fmla="*/ 280837 w 374448"/>
                  <a:gd name="connsiteY0" fmla="*/ 309624 h 309623"/>
                  <a:gd name="connsiteX1" fmla="*/ 93612 w 374448"/>
                  <a:gd name="connsiteY1" fmla="*/ 309624 h 309623"/>
                  <a:gd name="connsiteX2" fmla="*/ 0 w 374448"/>
                  <a:gd name="connsiteY2" fmla="*/ 0 h 309623"/>
                  <a:gd name="connsiteX3" fmla="*/ 374449 w 374448"/>
                  <a:gd name="connsiteY3" fmla="*/ 0 h 309623"/>
                  <a:gd name="connsiteX4" fmla="*/ 280837 w 374448"/>
                  <a:gd name="connsiteY4" fmla="*/ 309624 h 30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448" h="309623">
                    <a:moveTo>
                      <a:pt x="280837" y="309624"/>
                    </a:moveTo>
                    <a:lnTo>
                      <a:pt x="93612" y="309624"/>
                    </a:lnTo>
                    <a:lnTo>
                      <a:pt x="0" y="0"/>
                    </a:lnTo>
                    <a:lnTo>
                      <a:pt x="374449" y="0"/>
                    </a:lnTo>
                    <a:lnTo>
                      <a:pt x="280837" y="309624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F1EC715B-23D3-41B2-688F-1E922AFE544F}"/>
                  </a:ext>
                </a:extLst>
              </p:cNvPr>
              <p:cNvSpPr/>
              <p:nvPr/>
            </p:nvSpPr>
            <p:spPr>
              <a:xfrm>
                <a:off x="9602934" y="5297090"/>
                <a:ext cx="385278" cy="320451"/>
              </a:xfrm>
              <a:custGeom>
                <a:avLst/>
                <a:gdLst>
                  <a:gd name="connsiteX0" fmla="*/ 286004 w 385278"/>
                  <a:gd name="connsiteY0" fmla="*/ 320446 h 320451"/>
                  <a:gd name="connsiteX1" fmla="*/ 98779 w 385278"/>
                  <a:gd name="connsiteY1" fmla="*/ 320446 h 320451"/>
                  <a:gd name="connsiteX2" fmla="*/ 93584 w 385278"/>
                  <a:gd name="connsiteY2" fmla="*/ 316658 h 320451"/>
                  <a:gd name="connsiteX3" fmla="*/ 189 w 385278"/>
                  <a:gd name="connsiteY3" fmla="*/ 7035 h 320451"/>
                  <a:gd name="connsiteX4" fmla="*/ 1055 w 385278"/>
                  <a:gd name="connsiteY4" fmla="*/ 2165 h 320451"/>
                  <a:gd name="connsiteX5" fmla="*/ 5383 w 385278"/>
                  <a:gd name="connsiteY5" fmla="*/ 0 h 320451"/>
                  <a:gd name="connsiteX6" fmla="*/ 379832 w 385278"/>
                  <a:gd name="connsiteY6" fmla="*/ 0 h 320451"/>
                  <a:gd name="connsiteX7" fmla="*/ 384161 w 385278"/>
                  <a:gd name="connsiteY7" fmla="*/ 2165 h 320451"/>
                  <a:gd name="connsiteX8" fmla="*/ 385027 w 385278"/>
                  <a:gd name="connsiteY8" fmla="*/ 7035 h 320451"/>
                  <a:gd name="connsiteX9" fmla="*/ 291415 w 385278"/>
                  <a:gd name="connsiteY9" fmla="*/ 316658 h 320451"/>
                  <a:gd name="connsiteX10" fmla="*/ 286004 w 385278"/>
                  <a:gd name="connsiteY10" fmla="*/ 320446 h 320451"/>
                  <a:gd name="connsiteX11" fmla="*/ 102784 w 385278"/>
                  <a:gd name="connsiteY11" fmla="*/ 309624 h 320451"/>
                  <a:gd name="connsiteX12" fmla="*/ 281567 w 385278"/>
                  <a:gd name="connsiteY12" fmla="*/ 309624 h 320451"/>
                  <a:gd name="connsiteX13" fmla="*/ 371932 w 385278"/>
                  <a:gd name="connsiteY13" fmla="*/ 10823 h 320451"/>
                  <a:gd name="connsiteX14" fmla="*/ 12526 w 385278"/>
                  <a:gd name="connsiteY14" fmla="*/ 10823 h 32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5278" h="320451">
                    <a:moveTo>
                      <a:pt x="286004" y="320446"/>
                    </a:moveTo>
                    <a:lnTo>
                      <a:pt x="98779" y="320446"/>
                    </a:lnTo>
                    <a:cubicBezTo>
                      <a:pt x="96404" y="320461"/>
                      <a:pt x="94297" y="318924"/>
                      <a:pt x="93584" y="316658"/>
                    </a:cubicBezTo>
                    <a:lnTo>
                      <a:pt x="189" y="7035"/>
                    </a:lnTo>
                    <a:cubicBezTo>
                      <a:pt x="-243" y="5363"/>
                      <a:pt x="73" y="3586"/>
                      <a:pt x="1055" y="2165"/>
                    </a:cubicBezTo>
                    <a:cubicBezTo>
                      <a:pt x="2098" y="828"/>
                      <a:pt x="3688" y="33"/>
                      <a:pt x="5383" y="0"/>
                    </a:cubicBezTo>
                    <a:lnTo>
                      <a:pt x="379832" y="0"/>
                    </a:lnTo>
                    <a:cubicBezTo>
                      <a:pt x="381531" y="17"/>
                      <a:pt x="383128" y="815"/>
                      <a:pt x="384161" y="2165"/>
                    </a:cubicBezTo>
                    <a:cubicBezTo>
                      <a:pt x="385235" y="3546"/>
                      <a:pt x="385559" y="5368"/>
                      <a:pt x="385027" y="7035"/>
                    </a:cubicBezTo>
                    <a:lnTo>
                      <a:pt x="291415" y="316658"/>
                    </a:lnTo>
                    <a:cubicBezTo>
                      <a:pt x="290680" y="319003"/>
                      <a:pt x="288458" y="320559"/>
                      <a:pt x="286004" y="320446"/>
                    </a:cubicBezTo>
                    <a:close/>
                    <a:moveTo>
                      <a:pt x="102784" y="309624"/>
                    </a:moveTo>
                    <a:lnTo>
                      <a:pt x="281567" y="309624"/>
                    </a:lnTo>
                    <a:lnTo>
                      <a:pt x="371932" y="10823"/>
                    </a:lnTo>
                    <a:lnTo>
                      <a:pt x="12526" y="10823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E82554EA-A28F-F37C-1E63-B2E79498D12F}"/>
                  </a:ext>
                </a:extLst>
              </p:cNvPr>
              <p:cNvSpPr/>
              <p:nvPr/>
            </p:nvSpPr>
            <p:spPr>
              <a:xfrm>
                <a:off x="9607127" y="5251205"/>
                <a:ext cx="376504" cy="51297"/>
              </a:xfrm>
              <a:custGeom>
                <a:avLst/>
                <a:gdLst>
                  <a:gd name="connsiteX0" fmla="*/ 0 w 376504"/>
                  <a:gd name="connsiteY0" fmla="*/ 0 h 51297"/>
                  <a:gd name="connsiteX1" fmla="*/ 376505 w 376504"/>
                  <a:gd name="connsiteY1" fmla="*/ 0 h 51297"/>
                  <a:gd name="connsiteX2" fmla="*/ 376505 w 376504"/>
                  <a:gd name="connsiteY2" fmla="*/ 51297 h 51297"/>
                  <a:gd name="connsiteX3" fmla="*/ 0 w 376504"/>
                  <a:gd name="connsiteY3" fmla="*/ 51297 h 5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504" h="51297">
                    <a:moveTo>
                      <a:pt x="0" y="0"/>
                    </a:moveTo>
                    <a:lnTo>
                      <a:pt x="376505" y="0"/>
                    </a:lnTo>
                    <a:lnTo>
                      <a:pt x="376505" y="51297"/>
                    </a:lnTo>
                    <a:lnTo>
                      <a:pt x="0" y="51297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CAFF65E2-26F1-32E5-DFEC-193A5BCD1847}"/>
                  </a:ext>
                </a:extLst>
              </p:cNvPr>
              <p:cNvSpPr/>
              <p:nvPr/>
            </p:nvSpPr>
            <p:spPr>
              <a:xfrm>
                <a:off x="9601716" y="5245794"/>
                <a:ext cx="387327" cy="62119"/>
              </a:xfrm>
              <a:custGeom>
                <a:avLst/>
                <a:gdLst>
                  <a:gd name="connsiteX0" fmla="*/ 381916 w 387327"/>
                  <a:gd name="connsiteY0" fmla="*/ 62119 h 62119"/>
                  <a:gd name="connsiteX1" fmla="*/ 5411 w 387327"/>
                  <a:gd name="connsiteY1" fmla="*/ 62119 h 62119"/>
                  <a:gd name="connsiteX2" fmla="*/ 0 w 387327"/>
                  <a:gd name="connsiteY2" fmla="*/ 56708 h 62119"/>
                  <a:gd name="connsiteX3" fmla="*/ 0 w 387327"/>
                  <a:gd name="connsiteY3" fmla="*/ 5411 h 62119"/>
                  <a:gd name="connsiteX4" fmla="*/ 5411 w 387327"/>
                  <a:gd name="connsiteY4" fmla="*/ 0 h 62119"/>
                  <a:gd name="connsiteX5" fmla="*/ 381916 w 387327"/>
                  <a:gd name="connsiteY5" fmla="*/ 0 h 62119"/>
                  <a:gd name="connsiteX6" fmla="*/ 387327 w 387327"/>
                  <a:gd name="connsiteY6" fmla="*/ 5411 h 62119"/>
                  <a:gd name="connsiteX7" fmla="*/ 387327 w 387327"/>
                  <a:gd name="connsiteY7" fmla="*/ 56708 h 62119"/>
                  <a:gd name="connsiteX8" fmla="*/ 381916 w 387327"/>
                  <a:gd name="connsiteY8" fmla="*/ 62119 h 62119"/>
                  <a:gd name="connsiteX9" fmla="*/ 10822 w 387327"/>
                  <a:gd name="connsiteY9" fmla="*/ 51297 h 62119"/>
                  <a:gd name="connsiteX10" fmla="*/ 376505 w 387327"/>
                  <a:gd name="connsiteY10" fmla="*/ 51297 h 62119"/>
                  <a:gd name="connsiteX11" fmla="*/ 376505 w 387327"/>
                  <a:gd name="connsiteY11" fmla="*/ 10822 h 62119"/>
                  <a:gd name="connsiteX12" fmla="*/ 10822 w 387327"/>
                  <a:gd name="connsiteY12" fmla="*/ 10822 h 6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7327" h="62119">
                    <a:moveTo>
                      <a:pt x="381916" y="62119"/>
                    </a:moveTo>
                    <a:lnTo>
                      <a:pt x="5411" y="62119"/>
                    </a:lnTo>
                    <a:cubicBezTo>
                      <a:pt x="2423" y="62119"/>
                      <a:pt x="0" y="59697"/>
                      <a:pt x="0" y="56708"/>
                    </a:cubicBezTo>
                    <a:lnTo>
                      <a:pt x="0" y="5411"/>
                    </a:lnTo>
                    <a:cubicBezTo>
                      <a:pt x="0" y="2423"/>
                      <a:pt x="2423" y="0"/>
                      <a:pt x="5411" y="0"/>
                    </a:cubicBezTo>
                    <a:lnTo>
                      <a:pt x="381916" y="0"/>
                    </a:lnTo>
                    <a:cubicBezTo>
                      <a:pt x="384905" y="0"/>
                      <a:pt x="387327" y="2423"/>
                      <a:pt x="387327" y="5411"/>
                    </a:cubicBezTo>
                    <a:lnTo>
                      <a:pt x="387327" y="56708"/>
                    </a:lnTo>
                    <a:cubicBezTo>
                      <a:pt x="387327" y="59697"/>
                      <a:pt x="384905" y="62119"/>
                      <a:pt x="381916" y="62119"/>
                    </a:cubicBezTo>
                    <a:close/>
                    <a:moveTo>
                      <a:pt x="10822" y="51297"/>
                    </a:moveTo>
                    <a:lnTo>
                      <a:pt x="376505" y="51297"/>
                    </a:lnTo>
                    <a:lnTo>
                      <a:pt x="376505" y="10822"/>
                    </a:lnTo>
                    <a:lnTo>
                      <a:pt x="10822" y="108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7" name="图形 31">
              <a:extLst>
                <a:ext uri="{FF2B5EF4-FFF2-40B4-BE49-F238E27FC236}">
                  <a16:creationId xmlns:a16="http://schemas.microsoft.com/office/drawing/2014/main" id="{A4B24CCB-A91C-BDE3-49F0-7665E958AF51}"/>
                </a:ext>
              </a:extLst>
            </p:cNvPr>
            <p:cNvGrpSpPr/>
            <p:nvPr/>
          </p:nvGrpSpPr>
          <p:grpSpPr>
            <a:xfrm>
              <a:off x="6801576" y="2351934"/>
              <a:ext cx="3479017" cy="2143123"/>
              <a:chOff x="6801576" y="2351934"/>
              <a:chExt cx="3479017" cy="2143123"/>
            </a:xfrm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DCBEFB11-2639-50CF-5431-F274EC0E8016}"/>
                  </a:ext>
                </a:extLst>
              </p:cNvPr>
              <p:cNvSpPr/>
              <p:nvPr/>
            </p:nvSpPr>
            <p:spPr>
              <a:xfrm>
                <a:off x="6801576" y="4418111"/>
                <a:ext cx="3479017" cy="76946"/>
              </a:xfrm>
              <a:custGeom>
                <a:avLst/>
                <a:gdLst>
                  <a:gd name="connsiteX0" fmla="*/ 3479017 w 3479017"/>
                  <a:gd name="connsiteY0" fmla="*/ 76946 h 76946"/>
                  <a:gd name="connsiteX1" fmla="*/ 0 w 3479017"/>
                  <a:gd name="connsiteY1" fmla="*/ 76946 h 76946"/>
                  <a:gd name="connsiteX2" fmla="*/ 0 w 3479017"/>
                  <a:gd name="connsiteY2" fmla="*/ 0 h 76946"/>
                  <a:gd name="connsiteX3" fmla="*/ 3479017 w 3479017"/>
                  <a:gd name="connsiteY3" fmla="*/ 0 h 76946"/>
                  <a:gd name="connsiteX4" fmla="*/ 10822 w 3479017"/>
                  <a:gd name="connsiteY4" fmla="*/ 66124 h 76946"/>
                  <a:gd name="connsiteX5" fmla="*/ 3468195 w 3479017"/>
                  <a:gd name="connsiteY5" fmla="*/ 66124 h 76946"/>
                  <a:gd name="connsiteX6" fmla="*/ 3468195 w 3479017"/>
                  <a:gd name="connsiteY6" fmla="*/ 10822 h 76946"/>
                  <a:gd name="connsiteX7" fmla="*/ 10822 w 3479017"/>
                  <a:gd name="connsiteY7" fmla="*/ 10822 h 76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9017" h="76946">
                    <a:moveTo>
                      <a:pt x="3479017" y="76946"/>
                    </a:moveTo>
                    <a:lnTo>
                      <a:pt x="0" y="76946"/>
                    </a:lnTo>
                    <a:lnTo>
                      <a:pt x="0" y="0"/>
                    </a:lnTo>
                    <a:lnTo>
                      <a:pt x="3479017" y="0"/>
                    </a:lnTo>
                    <a:close/>
                    <a:moveTo>
                      <a:pt x="10822" y="66124"/>
                    </a:moveTo>
                    <a:lnTo>
                      <a:pt x="3468195" y="66124"/>
                    </a:lnTo>
                    <a:lnTo>
                      <a:pt x="3468195" y="10822"/>
                    </a:lnTo>
                    <a:lnTo>
                      <a:pt x="10822" y="108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67BACE6D-3B3C-9A31-7735-422E1EA943F9}"/>
                  </a:ext>
                </a:extLst>
              </p:cNvPr>
              <p:cNvSpPr/>
              <p:nvPr/>
            </p:nvSpPr>
            <p:spPr>
              <a:xfrm>
                <a:off x="6801576" y="2351934"/>
                <a:ext cx="3479017" cy="2108816"/>
              </a:xfrm>
              <a:custGeom>
                <a:avLst/>
                <a:gdLst>
                  <a:gd name="connsiteX0" fmla="*/ 3479017 w 3479017"/>
                  <a:gd name="connsiteY0" fmla="*/ 2108817 h 2108816"/>
                  <a:gd name="connsiteX1" fmla="*/ 0 w 3479017"/>
                  <a:gd name="connsiteY1" fmla="*/ 2108817 h 2108816"/>
                  <a:gd name="connsiteX2" fmla="*/ 0 w 3479017"/>
                  <a:gd name="connsiteY2" fmla="*/ 0 h 2108816"/>
                  <a:gd name="connsiteX3" fmla="*/ 3479017 w 3479017"/>
                  <a:gd name="connsiteY3" fmla="*/ 0 h 2108816"/>
                  <a:gd name="connsiteX4" fmla="*/ 10822 w 3479017"/>
                  <a:gd name="connsiteY4" fmla="*/ 2097994 h 2108816"/>
                  <a:gd name="connsiteX5" fmla="*/ 3468195 w 3479017"/>
                  <a:gd name="connsiteY5" fmla="*/ 2097994 h 2108816"/>
                  <a:gd name="connsiteX6" fmla="*/ 3468195 w 3479017"/>
                  <a:gd name="connsiteY6" fmla="*/ 10822 h 2108816"/>
                  <a:gd name="connsiteX7" fmla="*/ 10822 w 3479017"/>
                  <a:gd name="connsiteY7" fmla="*/ 10822 h 210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9017" h="2108816">
                    <a:moveTo>
                      <a:pt x="3479017" y="2108817"/>
                    </a:moveTo>
                    <a:lnTo>
                      <a:pt x="0" y="2108817"/>
                    </a:lnTo>
                    <a:lnTo>
                      <a:pt x="0" y="0"/>
                    </a:lnTo>
                    <a:lnTo>
                      <a:pt x="3479017" y="0"/>
                    </a:lnTo>
                    <a:close/>
                    <a:moveTo>
                      <a:pt x="10822" y="2097994"/>
                    </a:moveTo>
                    <a:lnTo>
                      <a:pt x="3468195" y="2097994"/>
                    </a:lnTo>
                    <a:lnTo>
                      <a:pt x="3468195" y="10822"/>
                    </a:lnTo>
                    <a:lnTo>
                      <a:pt x="10822" y="108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B7E81992-51E3-A6C7-69BC-AD33E9B776B4}"/>
                  </a:ext>
                </a:extLst>
              </p:cNvPr>
              <p:cNvSpPr/>
              <p:nvPr/>
            </p:nvSpPr>
            <p:spPr>
              <a:xfrm>
                <a:off x="6878630" y="2431152"/>
                <a:ext cx="3324908" cy="1950379"/>
              </a:xfrm>
              <a:custGeom>
                <a:avLst/>
                <a:gdLst>
                  <a:gd name="connsiteX0" fmla="*/ 0 w 3324908"/>
                  <a:gd name="connsiteY0" fmla="*/ 0 h 1950379"/>
                  <a:gd name="connsiteX1" fmla="*/ 3324909 w 3324908"/>
                  <a:gd name="connsiteY1" fmla="*/ 0 h 1950379"/>
                  <a:gd name="connsiteX2" fmla="*/ 3324909 w 3324908"/>
                  <a:gd name="connsiteY2" fmla="*/ 1950379 h 1950379"/>
                  <a:gd name="connsiteX3" fmla="*/ 0 w 3324908"/>
                  <a:gd name="connsiteY3" fmla="*/ 1950379 h 195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908" h="1950379">
                    <a:moveTo>
                      <a:pt x="0" y="0"/>
                    </a:moveTo>
                    <a:lnTo>
                      <a:pt x="3324909" y="0"/>
                    </a:lnTo>
                    <a:lnTo>
                      <a:pt x="3324909" y="1950379"/>
                    </a:lnTo>
                    <a:lnTo>
                      <a:pt x="0" y="1950379"/>
                    </a:lnTo>
                    <a:close/>
                  </a:path>
                </a:pathLst>
              </a:custGeom>
              <a:solidFill>
                <a:srgbClr val="80808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E757B3B5-0660-E154-A22B-1D40D3345B21}"/>
                  </a:ext>
                </a:extLst>
              </p:cNvPr>
              <p:cNvSpPr/>
              <p:nvPr/>
            </p:nvSpPr>
            <p:spPr>
              <a:xfrm>
                <a:off x="6873219" y="2425741"/>
                <a:ext cx="3335947" cy="1961201"/>
              </a:xfrm>
              <a:custGeom>
                <a:avLst/>
                <a:gdLst>
                  <a:gd name="connsiteX0" fmla="*/ 3335948 w 3335947"/>
                  <a:gd name="connsiteY0" fmla="*/ 1961202 h 1961201"/>
                  <a:gd name="connsiteX1" fmla="*/ 0 w 3335947"/>
                  <a:gd name="connsiteY1" fmla="*/ 1961202 h 1961201"/>
                  <a:gd name="connsiteX2" fmla="*/ 0 w 3335947"/>
                  <a:gd name="connsiteY2" fmla="*/ 0 h 1961201"/>
                  <a:gd name="connsiteX3" fmla="*/ 3335948 w 3335947"/>
                  <a:gd name="connsiteY3" fmla="*/ 0 h 1961201"/>
                  <a:gd name="connsiteX4" fmla="*/ 11039 w 3335947"/>
                  <a:gd name="connsiteY4" fmla="*/ 1950379 h 1961201"/>
                  <a:gd name="connsiteX5" fmla="*/ 3325125 w 3335947"/>
                  <a:gd name="connsiteY5" fmla="*/ 1950379 h 1961201"/>
                  <a:gd name="connsiteX6" fmla="*/ 3325125 w 3335947"/>
                  <a:gd name="connsiteY6" fmla="*/ 10822 h 1961201"/>
                  <a:gd name="connsiteX7" fmla="*/ 10822 w 3335947"/>
                  <a:gd name="connsiteY7" fmla="*/ 10822 h 196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35947" h="1961201">
                    <a:moveTo>
                      <a:pt x="3335948" y="1961202"/>
                    </a:moveTo>
                    <a:lnTo>
                      <a:pt x="0" y="1961202"/>
                    </a:lnTo>
                    <a:lnTo>
                      <a:pt x="0" y="0"/>
                    </a:lnTo>
                    <a:lnTo>
                      <a:pt x="3335948" y="0"/>
                    </a:lnTo>
                    <a:close/>
                    <a:moveTo>
                      <a:pt x="11039" y="1950379"/>
                    </a:moveTo>
                    <a:lnTo>
                      <a:pt x="3325125" y="1950379"/>
                    </a:lnTo>
                    <a:lnTo>
                      <a:pt x="3325125" y="10822"/>
                    </a:lnTo>
                    <a:lnTo>
                      <a:pt x="10822" y="108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8C04EE37-7D92-765C-4F86-0721CDA89992}"/>
                  </a:ext>
                </a:extLst>
              </p:cNvPr>
              <p:cNvSpPr/>
              <p:nvPr/>
            </p:nvSpPr>
            <p:spPr>
              <a:xfrm>
                <a:off x="8235816" y="3750932"/>
                <a:ext cx="98077" cy="169632"/>
              </a:xfrm>
              <a:custGeom>
                <a:avLst/>
                <a:gdLst>
                  <a:gd name="connsiteX0" fmla="*/ 33144 w 98077"/>
                  <a:gd name="connsiteY0" fmla="*/ 169574 h 169632"/>
                  <a:gd name="connsiteX1" fmla="*/ 16045 w 98077"/>
                  <a:gd name="connsiteY1" fmla="*/ 164054 h 169632"/>
                  <a:gd name="connsiteX2" fmla="*/ 4357 w 98077"/>
                  <a:gd name="connsiteY2" fmla="*/ 149769 h 169632"/>
                  <a:gd name="connsiteX3" fmla="*/ 28 w 98077"/>
                  <a:gd name="connsiteY3" fmla="*/ 131371 h 169632"/>
                  <a:gd name="connsiteX4" fmla="*/ 5223 w 98077"/>
                  <a:gd name="connsiteY4" fmla="*/ 105398 h 169632"/>
                  <a:gd name="connsiteX5" fmla="*/ 19292 w 98077"/>
                  <a:gd name="connsiteY5" fmla="*/ 87541 h 169632"/>
                  <a:gd name="connsiteX6" fmla="*/ 40071 w 98077"/>
                  <a:gd name="connsiteY6" fmla="*/ 74879 h 169632"/>
                  <a:gd name="connsiteX7" fmla="*/ 65070 w 98077"/>
                  <a:gd name="connsiteY7" fmla="*/ 64057 h 169632"/>
                  <a:gd name="connsiteX8" fmla="*/ 65070 w 98077"/>
                  <a:gd name="connsiteY8" fmla="*/ 52369 h 169632"/>
                  <a:gd name="connsiteX9" fmla="*/ 63987 w 98077"/>
                  <a:gd name="connsiteY9" fmla="*/ 35811 h 169632"/>
                  <a:gd name="connsiteX10" fmla="*/ 59226 w 98077"/>
                  <a:gd name="connsiteY10" fmla="*/ 25963 h 169632"/>
                  <a:gd name="connsiteX11" fmla="*/ 48403 w 98077"/>
                  <a:gd name="connsiteY11" fmla="*/ 22716 h 169632"/>
                  <a:gd name="connsiteX12" fmla="*/ 38339 w 98077"/>
                  <a:gd name="connsiteY12" fmla="*/ 25638 h 169632"/>
                  <a:gd name="connsiteX13" fmla="*/ 32711 w 98077"/>
                  <a:gd name="connsiteY13" fmla="*/ 33755 h 169632"/>
                  <a:gd name="connsiteX14" fmla="*/ 30980 w 98077"/>
                  <a:gd name="connsiteY14" fmla="*/ 46092 h 169632"/>
                  <a:gd name="connsiteX15" fmla="*/ 30979 w 98077"/>
                  <a:gd name="connsiteY15" fmla="*/ 54425 h 169632"/>
                  <a:gd name="connsiteX16" fmla="*/ 786 w 98077"/>
                  <a:gd name="connsiteY16" fmla="*/ 53235 h 169632"/>
                  <a:gd name="connsiteX17" fmla="*/ 13448 w 98077"/>
                  <a:gd name="connsiteY17" fmla="*/ 13193 h 169632"/>
                  <a:gd name="connsiteX18" fmla="*/ 50568 w 98077"/>
                  <a:gd name="connsiteY18" fmla="*/ 206 h 169632"/>
                  <a:gd name="connsiteX19" fmla="*/ 85307 w 98077"/>
                  <a:gd name="connsiteY19" fmla="*/ 13626 h 169632"/>
                  <a:gd name="connsiteX20" fmla="*/ 95588 w 98077"/>
                  <a:gd name="connsiteY20" fmla="*/ 52477 h 169632"/>
                  <a:gd name="connsiteX21" fmla="*/ 95588 w 98077"/>
                  <a:gd name="connsiteY21" fmla="*/ 128233 h 169632"/>
                  <a:gd name="connsiteX22" fmla="*/ 95588 w 98077"/>
                  <a:gd name="connsiteY22" fmla="*/ 143059 h 169632"/>
                  <a:gd name="connsiteX23" fmla="*/ 96779 w 98077"/>
                  <a:gd name="connsiteY23" fmla="*/ 156262 h 169632"/>
                  <a:gd name="connsiteX24" fmla="*/ 98077 w 98077"/>
                  <a:gd name="connsiteY24" fmla="*/ 167842 h 169632"/>
                  <a:gd name="connsiteX25" fmla="*/ 70048 w 98077"/>
                  <a:gd name="connsiteY25" fmla="*/ 167842 h 169632"/>
                  <a:gd name="connsiteX26" fmla="*/ 67883 w 98077"/>
                  <a:gd name="connsiteY26" fmla="*/ 156262 h 169632"/>
                  <a:gd name="connsiteX27" fmla="*/ 66044 w 98077"/>
                  <a:gd name="connsiteY27" fmla="*/ 143600 h 169632"/>
                  <a:gd name="connsiteX28" fmla="*/ 55221 w 98077"/>
                  <a:gd name="connsiteY28" fmla="*/ 161673 h 169632"/>
                  <a:gd name="connsiteX29" fmla="*/ 33144 w 98077"/>
                  <a:gd name="connsiteY29" fmla="*/ 169574 h 169632"/>
                  <a:gd name="connsiteX30" fmla="*/ 45157 w 98077"/>
                  <a:gd name="connsiteY30" fmla="*/ 143384 h 169632"/>
                  <a:gd name="connsiteX31" fmla="*/ 53706 w 98077"/>
                  <a:gd name="connsiteY31" fmla="*/ 140787 h 169632"/>
                  <a:gd name="connsiteX32" fmla="*/ 60849 w 98077"/>
                  <a:gd name="connsiteY32" fmla="*/ 134943 h 169632"/>
                  <a:gd name="connsiteX33" fmla="*/ 65070 w 98077"/>
                  <a:gd name="connsiteY33" fmla="*/ 129640 h 169632"/>
                  <a:gd name="connsiteX34" fmla="*/ 65070 w 98077"/>
                  <a:gd name="connsiteY34" fmla="*/ 82888 h 169632"/>
                  <a:gd name="connsiteX35" fmla="*/ 51650 w 98077"/>
                  <a:gd name="connsiteY35" fmla="*/ 90896 h 169632"/>
                  <a:gd name="connsiteX36" fmla="*/ 40828 w 98077"/>
                  <a:gd name="connsiteY36" fmla="*/ 99229 h 169632"/>
                  <a:gd name="connsiteX37" fmla="*/ 33360 w 98077"/>
                  <a:gd name="connsiteY37" fmla="*/ 109294 h 169632"/>
                  <a:gd name="connsiteX38" fmla="*/ 30655 w 98077"/>
                  <a:gd name="connsiteY38" fmla="*/ 121956 h 169632"/>
                  <a:gd name="connsiteX39" fmla="*/ 34334 w 98077"/>
                  <a:gd name="connsiteY39" fmla="*/ 137648 h 169632"/>
                  <a:gd name="connsiteX40" fmla="*/ 45157 w 98077"/>
                  <a:gd name="connsiteY40" fmla="*/ 143059 h 16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8077" h="169632">
                    <a:moveTo>
                      <a:pt x="33144" y="169574"/>
                    </a:moveTo>
                    <a:cubicBezTo>
                      <a:pt x="26988" y="169693"/>
                      <a:pt x="20969" y="167750"/>
                      <a:pt x="16045" y="164054"/>
                    </a:cubicBezTo>
                    <a:cubicBezTo>
                      <a:pt x="11055" y="160304"/>
                      <a:pt x="7045" y="155403"/>
                      <a:pt x="4357" y="149769"/>
                    </a:cubicBezTo>
                    <a:cubicBezTo>
                      <a:pt x="1479" y="144065"/>
                      <a:pt x="-5" y="137760"/>
                      <a:pt x="28" y="131371"/>
                    </a:cubicBezTo>
                    <a:cubicBezTo>
                      <a:pt x="-251" y="122430"/>
                      <a:pt x="1527" y="113544"/>
                      <a:pt x="5223" y="105398"/>
                    </a:cubicBezTo>
                    <a:cubicBezTo>
                      <a:pt x="8528" y="98474"/>
                      <a:pt x="13334" y="92374"/>
                      <a:pt x="19292" y="87541"/>
                    </a:cubicBezTo>
                    <a:cubicBezTo>
                      <a:pt x="25636" y="82432"/>
                      <a:pt x="32621" y="78174"/>
                      <a:pt x="40071" y="74879"/>
                    </a:cubicBezTo>
                    <a:cubicBezTo>
                      <a:pt x="47970" y="71308"/>
                      <a:pt x="56303" y="67737"/>
                      <a:pt x="65070" y="64057"/>
                    </a:cubicBezTo>
                    <a:lnTo>
                      <a:pt x="65070" y="52369"/>
                    </a:lnTo>
                    <a:cubicBezTo>
                      <a:pt x="65162" y="46829"/>
                      <a:pt x="64800" y="41291"/>
                      <a:pt x="63987" y="35811"/>
                    </a:cubicBezTo>
                    <a:cubicBezTo>
                      <a:pt x="63506" y="32100"/>
                      <a:pt x="61835" y="28645"/>
                      <a:pt x="59226" y="25963"/>
                    </a:cubicBezTo>
                    <a:cubicBezTo>
                      <a:pt x="56156" y="23555"/>
                      <a:pt x="52291" y="22396"/>
                      <a:pt x="48403" y="22716"/>
                    </a:cubicBezTo>
                    <a:cubicBezTo>
                      <a:pt x="44817" y="22542"/>
                      <a:pt x="41275" y="23571"/>
                      <a:pt x="38339" y="25638"/>
                    </a:cubicBezTo>
                    <a:cubicBezTo>
                      <a:pt x="35633" y="27662"/>
                      <a:pt x="33658" y="30511"/>
                      <a:pt x="32711" y="33755"/>
                    </a:cubicBezTo>
                    <a:cubicBezTo>
                      <a:pt x="31514" y="37756"/>
                      <a:pt x="30931" y="41916"/>
                      <a:pt x="30980" y="46092"/>
                    </a:cubicBezTo>
                    <a:lnTo>
                      <a:pt x="30979" y="54425"/>
                    </a:lnTo>
                    <a:lnTo>
                      <a:pt x="786" y="53235"/>
                    </a:lnTo>
                    <a:cubicBezTo>
                      <a:pt x="70" y="38801"/>
                      <a:pt x="4564" y="24591"/>
                      <a:pt x="13448" y="13193"/>
                    </a:cubicBezTo>
                    <a:cubicBezTo>
                      <a:pt x="23409" y="3779"/>
                      <a:pt x="36910" y="-945"/>
                      <a:pt x="50568" y="206"/>
                    </a:cubicBezTo>
                    <a:cubicBezTo>
                      <a:pt x="63623" y="-1103"/>
                      <a:pt x="76522" y="3880"/>
                      <a:pt x="85307" y="13626"/>
                    </a:cubicBezTo>
                    <a:cubicBezTo>
                      <a:pt x="92922" y="25089"/>
                      <a:pt x="96536" y="38748"/>
                      <a:pt x="95588" y="52477"/>
                    </a:cubicBezTo>
                    <a:lnTo>
                      <a:pt x="95588" y="128233"/>
                    </a:lnTo>
                    <a:cubicBezTo>
                      <a:pt x="95588" y="133319"/>
                      <a:pt x="95588" y="138297"/>
                      <a:pt x="95588" y="143059"/>
                    </a:cubicBezTo>
                    <a:cubicBezTo>
                      <a:pt x="95588" y="147821"/>
                      <a:pt x="96237" y="152150"/>
                      <a:pt x="96779" y="156262"/>
                    </a:cubicBezTo>
                    <a:cubicBezTo>
                      <a:pt x="97320" y="160375"/>
                      <a:pt x="97644" y="164271"/>
                      <a:pt x="98077" y="167842"/>
                    </a:cubicBezTo>
                    <a:lnTo>
                      <a:pt x="70048" y="167842"/>
                    </a:lnTo>
                    <a:cubicBezTo>
                      <a:pt x="69507" y="164812"/>
                      <a:pt x="68749" y="160916"/>
                      <a:pt x="67883" y="156262"/>
                    </a:cubicBezTo>
                    <a:cubicBezTo>
                      <a:pt x="67018" y="151609"/>
                      <a:pt x="66476" y="147388"/>
                      <a:pt x="66044" y="143600"/>
                    </a:cubicBezTo>
                    <a:cubicBezTo>
                      <a:pt x="64013" y="150439"/>
                      <a:pt x="60291" y="156655"/>
                      <a:pt x="55221" y="161673"/>
                    </a:cubicBezTo>
                    <a:cubicBezTo>
                      <a:pt x="49260" y="167228"/>
                      <a:pt x="41276" y="170085"/>
                      <a:pt x="33144" y="169574"/>
                    </a:cubicBezTo>
                    <a:close/>
                    <a:moveTo>
                      <a:pt x="45157" y="143384"/>
                    </a:moveTo>
                    <a:cubicBezTo>
                      <a:pt x="48200" y="143378"/>
                      <a:pt x="51174" y="142474"/>
                      <a:pt x="53706" y="140787"/>
                    </a:cubicBezTo>
                    <a:cubicBezTo>
                      <a:pt x="56274" y="139079"/>
                      <a:pt x="58667" y="137121"/>
                      <a:pt x="60849" y="134943"/>
                    </a:cubicBezTo>
                    <a:cubicBezTo>
                      <a:pt x="62444" y="133333"/>
                      <a:pt x="63859" y="131555"/>
                      <a:pt x="65070" y="129640"/>
                    </a:cubicBezTo>
                    <a:lnTo>
                      <a:pt x="65070" y="82888"/>
                    </a:lnTo>
                    <a:cubicBezTo>
                      <a:pt x="60308" y="85485"/>
                      <a:pt x="55871" y="88190"/>
                      <a:pt x="51650" y="90896"/>
                    </a:cubicBezTo>
                    <a:cubicBezTo>
                      <a:pt x="47794" y="93335"/>
                      <a:pt x="44171" y="96125"/>
                      <a:pt x="40828" y="99229"/>
                    </a:cubicBezTo>
                    <a:cubicBezTo>
                      <a:pt x="37758" y="102111"/>
                      <a:pt x="35229" y="105520"/>
                      <a:pt x="33360" y="109294"/>
                    </a:cubicBezTo>
                    <a:cubicBezTo>
                      <a:pt x="31479" y="113244"/>
                      <a:pt x="30552" y="117581"/>
                      <a:pt x="30655" y="121956"/>
                    </a:cubicBezTo>
                    <a:cubicBezTo>
                      <a:pt x="30403" y="127426"/>
                      <a:pt x="31677" y="132859"/>
                      <a:pt x="34334" y="137648"/>
                    </a:cubicBezTo>
                    <a:cubicBezTo>
                      <a:pt x="36749" y="141218"/>
                      <a:pt x="40852" y="143270"/>
                      <a:pt x="45157" y="143059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6B4096F-4281-27C8-D995-4C1618BE5662}"/>
                  </a:ext>
                </a:extLst>
              </p:cNvPr>
              <p:cNvSpPr/>
              <p:nvPr/>
            </p:nvSpPr>
            <p:spPr>
              <a:xfrm>
                <a:off x="8347746" y="3753302"/>
                <a:ext cx="106598" cy="164930"/>
              </a:xfrm>
              <a:custGeom>
                <a:avLst/>
                <a:gdLst>
                  <a:gd name="connsiteX0" fmla="*/ 0 w 106598"/>
                  <a:gd name="connsiteY0" fmla="*/ 164930 h 164930"/>
                  <a:gd name="connsiteX1" fmla="*/ 37120 w 106598"/>
                  <a:gd name="connsiteY1" fmla="*/ 78353 h 164930"/>
                  <a:gd name="connsiteX2" fmla="*/ 1082 w 106598"/>
                  <a:gd name="connsiteY2" fmla="*/ 0 h 164930"/>
                  <a:gd name="connsiteX3" fmla="*/ 30194 w 106598"/>
                  <a:gd name="connsiteY3" fmla="*/ 0 h 164930"/>
                  <a:gd name="connsiteX4" fmla="*/ 54436 w 106598"/>
                  <a:gd name="connsiteY4" fmla="*/ 52271 h 164930"/>
                  <a:gd name="connsiteX5" fmla="*/ 76080 w 106598"/>
                  <a:gd name="connsiteY5" fmla="*/ 0 h 164930"/>
                  <a:gd name="connsiteX6" fmla="*/ 105950 w 106598"/>
                  <a:gd name="connsiteY6" fmla="*/ 0 h 164930"/>
                  <a:gd name="connsiteX7" fmla="*/ 68288 w 106598"/>
                  <a:gd name="connsiteY7" fmla="*/ 81924 h 164930"/>
                  <a:gd name="connsiteX8" fmla="*/ 106599 w 106598"/>
                  <a:gd name="connsiteY8" fmla="*/ 164930 h 164930"/>
                  <a:gd name="connsiteX9" fmla="*/ 77487 w 106598"/>
                  <a:gd name="connsiteY9" fmla="*/ 164930 h 164930"/>
                  <a:gd name="connsiteX10" fmla="*/ 51514 w 106598"/>
                  <a:gd name="connsiteY10" fmla="*/ 108980 h 164930"/>
                  <a:gd name="connsiteX11" fmla="*/ 29220 w 106598"/>
                  <a:gd name="connsiteY11" fmla="*/ 164930 h 16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598" h="164930">
                    <a:moveTo>
                      <a:pt x="0" y="164930"/>
                    </a:moveTo>
                    <a:lnTo>
                      <a:pt x="37120" y="78353"/>
                    </a:lnTo>
                    <a:lnTo>
                      <a:pt x="1082" y="0"/>
                    </a:lnTo>
                    <a:lnTo>
                      <a:pt x="30194" y="0"/>
                    </a:lnTo>
                    <a:lnTo>
                      <a:pt x="54436" y="52271"/>
                    </a:lnTo>
                    <a:lnTo>
                      <a:pt x="76080" y="0"/>
                    </a:lnTo>
                    <a:lnTo>
                      <a:pt x="105950" y="0"/>
                    </a:lnTo>
                    <a:lnTo>
                      <a:pt x="68288" y="81924"/>
                    </a:lnTo>
                    <a:lnTo>
                      <a:pt x="106599" y="164930"/>
                    </a:lnTo>
                    <a:lnTo>
                      <a:pt x="77487" y="164930"/>
                    </a:lnTo>
                    <a:lnTo>
                      <a:pt x="51514" y="108980"/>
                    </a:lnTo>
                    <a:lnTo>
                      <a:pt x="29220" y="164930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288C8BB2-D3CF-8969-F575-B4B49772F26C}"/>
                  </a:ext>
                </a:extLst>
              </p:cNvPr>
              <p:cNvSpPr/>
              <p:nvPr/>
            </p:nvSpPr>
            <p:spPr>
              <a:xfrm>
                <a:off x="8477603" y="3662001"/>
                <a:ext cx="83773" cy="132966"/>
              </a:xfrm>
              <a:custGeom>
                <a:avLst/>
                <a:gdLst>
                  <a:gd name="connsiteX0" fmla="*/ 767 w 83773"/>
                  <a:gd name="connsiteY0" fmla="*/ 132750 h 132966"/>
                  <a:gd name="connsiteX1" fmla="*/ 767 w 83773"/>
                  <a:gd name="connsiteY1" fmla="*/ 115326 h 132966"/>
                  <a:gd name="connsiteX2" fmla="*/ 36156 w 83773"/>
                  <a:gd name="connsiteY2" fmla="*/ 76799 h 132966"/>
                  <a:gd name="connsiteX3" fmla="*/ 49683 w 83773"/>
                  <a:gd name="connsiteY3" fmla="*/ 61215 h 132966"/>
                  <a:gd name="connsiteX4" fmla="*/ 56826 w 83773"/>
                  <a:gd name="connsiteY4" fmla="*/ 49635 h 132966"/>
                  <a:gd name="connsiteX5" fmla="*/ 58991 w 83773"/>
                  <a:gd name="connsiteY5" fmla="*/ 39462 h 132966"/>
                  <a:gd name="connsiteX6" fmla="*/ 54987 w 83773"/>
                  <a:gd name="connsiteY6" fmla="*/ 26151 h 132966"/>
                  <a:gd name="connsiteX7" fmla="*/ 42649 w 83773"/>
                  <a:gd name="connsiteY7" fmla="*/ 21389 h 132966"/>
                  <a:gd name="connsiteX8" fmla="*/ 27390 w 83773"/>
                  <a:gd name="connsiteY8" fmla="*/ 28423 h 132966"/>
                  <a:gd name="connsiteX9" fmla="*/ 22953 w 83773"/>
                  <a:gd name="connsiteY9" fmla="*/ 48877 h 132966"/>
                  <a:gd name="connsiteX10" fmla="*/ 10 w 83773"/>
                  <a:gd name="connsiteY10" fmla="*/ 48878 h 132966"/>
                  <a:gd name="connsiteX11" fmla="*/ 10 w 83773"/>
                  <a:gd name="connsiteY11" fmla="*/ 44873 h 132966"/>
                  <a:gd name="connsiteX12" fmla="*/ 4338 w 83773"/>
                  <a:gd name="connsiteY12" fmla="*/ 22147 h 132966"/>
                  <a:gd name="connsiteX13" fmla="*/ 17866 w 83773"/>
                  <a:gd name="connsiteY13" fmla="*/ 6022 h 132966"/>
                  <a:gd name="connsiteX14" fmla="*/ 42216 w 83773"/>
                  <a:gd name="connsiteY14" fmla="*/ 69 h 132966"/>
                  <a:gd name="connsiteX15" fmla="*/ 71328 w 83773"/>
                  <a:gd name="connsiteY15" fmla="*/ 10134 h 132966"/>
                  <a:gd name="connsiteX16" fmla="*/ 82150 w 83773"/>
                  <a:gd name="connsiteY16" fmla="*/ 37947 h 132966"/>
                  <a:gd name="connsiteX17" fmla="*/ 75440 w 83773"/>
                  <a:gd name="connsiteY17" fmla="*/ 62946 h 132966"/>
                  <a:gd name="connsiteX18" fmla="*/ 54445 w 83773"/>
                  <a:gd name="connsiteY18" fmla="*/ 88162 h 132966"/>
                  <a:gd name="connsiteX19" fmla="*/ 30961 w 83773"/>
                  <a:gd name="connsiteY19" fmla="*/ 112945 h 132966"/>
                  <a:gd name="connsiteX20" fmla="*/ 83773 w 83773"/>
                  <a:gd name="connsiteY20" fmla="*/ 112945 h 132966"/>
                  <a:gd name="connsiteX21" fmla="*/ 83773 w 83773"/>
                  <a:gd name="connsiteY21" fmla="*/ 132966 h 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3773" h="132966">
                    <a:moveTo>
                      <a:pt x="767" y="132750"/>
                    </a:moveTo>
                    <a:lnTo>
                      <a:pt x="767" y="115326"/>
                    </a:lnTo>
                    <a:lnTo>
                      <a:pt x="36156" y="76799"/>
                    </a:lnTo>
                    <a:cubicBezTo>
                      <a:pt x="41783" y="70739"/>
                      <a:pt x="46329" y="65977"/>
                      <a:pt x="49683" y="61215"/>
                    </a:cubicBezTo>
                    <a:cubicBezTo>
                      <a:pt x="52593" y="57707"/>
                      <a:pt x="54997" y="53810"/>
                      <a:pt x="56826" y="49635"/>
                    </a:cubicBezTo>
                    <a:cubicBezTo>
                      <a:pt x="58215" y="46421"/>
                      <a:pt x="58951" y="42963"/>
                      <a:pt x="58991" y="39462"/>
                    </a:cubicBezTo>
                    <a:cubicBezTo>
                      <a:pt x="59260" y="34693"/>
                      <a:pt x="57843" y="29980"/>
                      <a:pt x="54987" y="26151"/>
                    </a:cubicBezTo>
                    <a:cubicBezTo>
                      <a:pt x="51794" y="22798"/>
                      <a:pt x="47267" y="21051"/>
                      <a:pt x="42649" y="21389"/>
                    </a:cubicBezTo>
                    <a:cubicBezTo>
                      <a:pt x="36662" y="20787"/>
                      <a:pt x="30820" y="23480"/>
                      <a:pt x="27390" y="28423"/>
                    </a:cubicBezTo>
                    <a:cubicBezTo>
                      <a:pt x="24062" y="34705"/>
                      <a:pt x="22527" y="41781"/>
                      <a:pt x="22953" y="48877"/>
                    </a:cubicBezTo>
                    <a:lnTo>
                      <a:pt x="10" y="48878"/>
                    </a:lnTo>
                    <a:lnTo>
                      <a:pt x="10" y="44873"/>
                    </a:lnTo>
                    <a:cubicBezTo>
                      <a:pt x="-134" y="37080"/>
                      <a:pt x="1340" y="29342"/>
                      <a:pt x="4338" y="22147"/>
                    </a:cubicBezTo>
                    <a:cubicBezTo>
                      <a:pt x="7090" y="15513"/>
                      <a:pt x="11812" y="9885"/>
                      <a:pt x="17866" y="6022"/>
                    </a:cubicBezTo>
                    <a:cubicBezTo>
                      <a:pt x="25237" y="1727"/>
                      <a:pt x="33695" y="-341"/>
                      <a:pt x="42216" y="69"/>
                    </a:cubicBezTo>
                    <a:cubicBezTo>
                      <a:pt x="52869" y="-556"/>
                      <a:pt x="63336" y="3063"/>
                      <a:pt x="71328" y="10134"/>
                    </a:cubicBezTo>
                    <a:cubicBezTo>
                      <a:pt x="78691" y="17468"/>
                      <a:pt x="82620" y="27566"/>
                      <a:pt x="82150" y="37947"/>
                    </a:cubicBezTo>
                    <a:cubicBezTo>
                      <a:pt x="82329" y="46748"/>
                      <a:pt x="80002" y="55418"/>
                      <a:pt x="75440" y="62946"/>
                    </a:cubicBezTo>
                    <a:cubicBezTo>
                      <a:pt x="69330" y="72053"/>
                      <a:pt x="62295" y="80504"/>
                      <a:pt x="54445" y="88162"/>
                    </a:cubicBezTo>
                    <a:lnTo>
                      <a:pt x="30961" y="112945"/>
                    </a:lnTo>
                    <a:lnTo>
                      <a:pt x="83773" y="112945"/>
                    </a:lnTo>
                    <a:lnTo>
                      <a:pt x="83773" y="132966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2475CFF2-969A-745A-941C-C4CC0FA0B33D}"/>
                  </a:ext>
                </a:extLst>
              </p:cNvPr>
              <p:cNvSpPr/>
              <p:nvPr/>
            </p:nvSpPr>
            <p:spPr>
              <a:xfrm>
                <a:off x="8797950" y="3687178"/>
                <a:ext cx="99244" cy="233399"/>
              </a:xfrm>
              <a:custGeom>
                <a:avLst/>
                <a:gdLst>
                  <a:gd name="connsiteX0" fmla="*/ 58440 w 99244"/>
                  <a:gd name="connsiteY0" fmla="*/ 233327 h 233399"/>
                  <a:gd name="connsiteX1" fmla="*/ 42640 w 99244"/>
                  <a:gd name="connsiteY1" fmla="*/ 228890 h 233399"/>
                  <a:gd name="connsiteX2" fmla="*/ 30519 w 99244"/>
                  <a:gd name="connsiteY2" fmla="*/ 219042 h 233399"/>
                  <a:gd name="connsiteX3" fmla="*/ 30519 w 99244"/>
                  <a:gd name="connsiteY3" fmla="*/ 231054 h 233399"/>
                  <a:gd name="connsiteX4" fmla="*/ 0 w 99244"/>
                  <a:gd name="connsiteY4" fmla="*/ 231054 h 233399"/>
                  <a:gd name="connsiteX5" fmla="*/ 0 w 99244"/>
                  <a:gd name="connsiteY5" fmla="*/ 0 h 233399"/>
                  <a:gd name="connsiteX6" fmla="*/ 30519 w 99244"/>
                  <a:gd name="connsiteY6" fmla="*/ 0 h 233399"/>
                  <a:gd name="connsiteX7" fmla="*/ 30519 w 99244"/>
                  <a:gd name="connsiteY7" fmla="*/ 79327 h 233399"/>
                  <a:gd name="connsiteX8" fmla="*/ 43506 w 99244"/>
                  <a:gd name="connsiteY8" fmla="*/ 68505 h 233399"/>
                  <a:gd name="connsiteX9" fmla="*/ 61579 w 99244"/>
                  <a:gd name="connsiteY9" fmla="*/ 63959 h 233399"/>
                  <a:gd name="connsiteX10" fmla="*/ 81925 w 99244"/>
                  <a:gd name="connsiteY10" fmla="*/ 70669 h 233399"/>
                  <a:gd name="connsiteX11" fmla="*/ 93288 w 99244"/>
                  <a:gd name="connsiteY11" fmla="*/ 87552 h 233399"/>
                  <a:gd name="connsiteX12" fmla="*/ 98158 w 99244"/>
                  <a:gd name="connsiteY12" fmla="*/ 108114 h 233399"/>
                  <a:gd name="connsiteX13" fmla="*/ 99240 w 99244"/>
                  <a:gd name="connsiteY13" fmla="*/ 125862 h 233399"/>
                  <a:gd name="connsiteX14" fmla="*/ 99240 w 99244"/>
                  <a:gd name="connsiteY14" fmla="*/ 165796 h 233399"/>
                  <a:gd name="connsiteX15" fmla="*/ 95776 w 99244"/>
                  <a:gd name="connsiteY15" fmla="*/ 198804 h 233399"/>
                  <a:gd name="connsiteX16" fmla="*/ 83547 w 99244"/>
                  <a:gd name="connsiteY16" fmla="*/ 223911 h 233399"/>
                  <a:gd name="connsiteX17" fmla="*/ 58440 w 99244"/>
                  <a:gd name="connsiteY17" fmla="*/ 233327 h 233399"/>
                  <a:gd name="connsiteX18" fmla="*/ 52163 w 99244"/>
                  <a:gd name="connsiteY18" fmla="*/ 209410 h 233399"/>
                  <a:gd name="connsiteX19" fmla="*/ 63526 w 99244"/>
                  <a:gd name="connsiteY19" fmla="*/ 203566 h 233399"/>
                  <a:gd name="connsiteX20" fmla="*/ 67855 w 99244"/>
                  <a:gd name="connsiteY20" fmla="*/ 187657 h 233399"/>
                  <a:gd name="connsiteX21" fmla="*/ 68721 w 99244"/>
                  <a:gd name="connsiteY21" fmla="*/ 166013 h 233399"/>
                  <a:gd name="connsiteX22" fmla="*/ 68721 w 99244"/>
                  <a:gd name="connsiteY22" fmla="*/ 126079 h 233399"/>
                  <a:gd name="connsiteX23" fmla="*/ 67531 w 99244"/>
                  <a:gd name="connsiteY23" fmla="*/ 107140 h 233399"/>
                  <a:gd name="connsiteX24" fmla="*/ 62769 w 99244"/>
                  <a:gd name="connsiteY24" fmla="*/ 93287 h 233399"/>
                  <a:gd name="connsiteX25" fmla="*/ 51081 w 99244"/>
                  <a:gd name="connsiteY25" fmla="*/ 88201 h 233399"/>
                  <a:gd name="connsiteX26" fmla="*/ 39718 w 99244"/>
                  <a:gd name="connsiteY26" fmla="*/ 90690 h 233399"/>
                  <a:gd name="connsiteX27" fmla="*/ 30519 w 99244"/>
                  <a:gd name="connsiteY27" fmla="*/ 96426 h 233399"/>
                  <a:gd name="connsiteX28" fmla="*/ 30519 w 99244"/>
                  <a:gd name="connsiteY28" fmla="*/ 202267 h 233399"/>
                  <a:gd name="connsiteX29" fmla="*/ 40042 w 99244"/>
                  <a:gd name="connsiteY29" fmla="*/ 207570 h 233399"/>
                  <a:gd name="connsiteX30" fmla="*/ 52163 w 99244"/>
                  <a:gd name="connsiteY30" fmla="*/ 209410 h 23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9244" h="233399">
                    <a:moveTo>
                      <a:pt x="58440" y="233327"/>
                    </a:moveTo>
                    <a:cubicBezTo>
                      <a:pt x="52857" y="233388"/>
                      <a:pt x="47374" y="231848"/>
                      <a:pt x="42640" y="228890"/>
                    </a:cubicBezTo>
                    <a:cubicBezTo>
                      <a:pt x="38174" y="226169"/>
                      <a:pt x="34097" y="222856"/>
                      <a:pt x="30519" y="219042"/>
                    </a:cubicBezTo>
                    <a:lnTo>
                      <a:pt x="30519" y="231054"/>
                    </a:lnTo>
                    <a:lnTo>
                      <a:pt x="0" y="231054"/>
                    </a:lnTo>
                    <a:lnTo>
                      <a:pt x="0" y="0"/>
                    </a:lnTo>
                    <a:lnTo>
                      <a:pt x="30519" y="0"/>
                    </a:lnTo>
                    <a:lnTo>
                      <a:pt x="30519" y="79327"/>
                    </a:lnTo>
                    <a:cubicBezTo>
                      <a:pt x="34254" y="75061"/>
                      <a:pt x="38636" y="71409"/>
                      <a:pt x="43506" y="68505"/>
                    </a:cubicBezTo>
                    <a:cubicBezTo>
                      <a:pt x="48993" y="65346"/>
                      <a:pt x="55250" y="63772"/>
                      <a:pt x="61579" y="63959"/>
                    </a:cubicBezTo>
                    <a:cubicBezTo>
                      <a:pt x="68961" y="63572"/>
                      <a:pt x="76221" y="65966"/>
                      <a:pt x="81925" y="70669"/>
                    </a:cubicBezTo>
                    <a:cubicBezTo>
                      <a:pt x="87074" y="75250"/>
                      <a:pt x="90983" y="81057"/>
                      <a:pt x="93288" y="87552"/>
                    </a:cubicBezTo>
                    <a:cubicBezTo>
                      <a:pt x="95660" y="94206"/>
                      <a:pt x="97294" y="101102"/>
                      <a:pt x="98158" y="108114"/>
                    </a:cubicBezTo>
                    <a:cubicBezTo>
                      <a:pt x="98807" y="115040"/>
                      <a:pt x="99240" y="120992"/>
                      <a:pt x="99240" y="125862"/>
                    </a:cubicBezTo>
                    <a:lnTo>
                      <a:pt x="99240" y="165796"/>
                    </a:lnTo>
                    <a:cubicBezTo>
                      <a:pt x="99334" y="176894"/>
                      <a:pt x="98172" y="187967"/>
                      <a:pt x="95776" y="198804"/>
                    </a:cubicBezTo>
                    <a:cubicBezTo>
                      <a:pt x="94011" y="208114"/>
                      <a:pt x="89789" y="216782"/>
                      <a:pt x="83547" y="223911"/>
                    </a:cubicBezTo>
                    <a:cubicBezTo>
                      <a:pt x="76926" y="230521"/>
                      <a:pt x="67775" y="233953"/>
                      <a:pt x="58440" y="233327"/>
                    </a:cubicBezTo>
                    <a:close/>
                    <a:moveTo>
                      <a:pt x="52163" y="209410"/>
                    </a:moveTo>
                    <a:cubicBezTo>
                      <a:pt x="56754" y="209779"/>
                      <a:pt x="61156" y="207514"/>
                      <a:pt x="63526" y="203566"/>
                    </a:cubicBezTo>
                    <a:cubicBezTo>
                      <a:pt x="66175" y="198667"/>
                      <a:pt x="67657" y="193223"/>
                      <a:pt x="67855" y="187657"/>
                    </a:cubicBezTo>
                    <a:cubicBezTo>
                      <a:pt x="68396" y="181056"/>
                      <a:pt x="68721" y="173697"/>
                      <a:pt x="68721" y="166013"/>
                    </a:cubicBezTo>
                    <a:lnTo>
                      <a:pt x="68721" y="126079"/>
                    </a:lnTo>
                    <a:cubicBezTo>
                      <a:pt x="68733" y="119747"/>
                      <a:pt x="68335" y="113421"/>
                      <a:pt x="67531" y="107140"/>
                    </a:cubicBezTo>
                    <a:cubicBezTo>
                      <a:pt x="67066" y="102210"/>
                      <a:pt x="65434" y="97461"/>
                      <a:pt x="62769" y="93287"/>
                    </a:cubicBezTo>
                    <a:cubicBezTo>
                      <a:pt x="59954" y="89763"/>
                      <a:pt x="55578" y="87859"/>
                      <a:pt x="51081" y="88201"/>
                    </a:cubicBezTo>
                    <a:cubicBezTo>
                      <a:pt x="47158" y="88200"/>
                      <a:pt x="43282" y="89050"/>
                      <a:pt x="39718" y="90690"/>
                    </a:cubicBezTo>
                    <a:cubicBezTo>
                      <a:pt x="36465" y="92285"/>
                      <a:pt x="33383" y="94207"/>
                      <a:pt x="30519" y="96426"/>
                    </a:cubicBezTo>
                    <a:lnTo>
                      <a:pt x="30519" y="202267"/>
                    </a:lnTo>
                    <a:cubicBezTo>
                      <a:pt x="33383" y="204542"/>
                      <a:pt x="36600" y="206333"/>
                      <a:pt x="40042" y="207570"/>
                    </a:cubicBezTo>
                    <a:cubicBezTo>
                      <a:pt x="43938" y="208913"/>
                      <a:pt x="48045" y="209536"/>
                      <a:pt x="52163" y="2094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0CA387DF-D848-9B25-D5F9-1BACCE09E0D7}"/>
                  </a:ext>
                </a:extLst>
              </p:cNvPr>
              <p:cNvSpPr/>
              <p:nvPr/>
            </p:nvSpPr>
            <p:spPr>
              <a:xfrm>
                <a:off x="8910501" y="3753302"/>
                <a:ext cx="106706" cy="164930"/>
              </a:xfrm>
              <a:custGeom>
                <a:avLst/>
                <a:gdLst>
                  <a:gd name="connsiteX0" fmla="*/ 0 w 106706"/>
                  <a:gd name="connsiteY0" fmla="*/ 164930 h 164930"/>
                  <a:gd name="connsiteX1" fmla="*/ 37012 w 106706"/>
                  <a:gd name="connsiteY1" fmla="*/ 78353 h 164930"/>
                  <a:gd name="connsiteX2" fmla="*/ 1190 w 106706"/>
                  <a:gd name="connsiteY2" fmla="*/ 0 h 164930"/>
                  <a:gd name="connsiteX3" fmla="*/ 30302 w 106706"/>
                  <a:gd name="connsiteY3" fmla="*/ 0 h 164930"/>
                  <a:gd name="connsiteX4" fmla="*/ 54544 w 106706"/>
                  <a:gd name="connsiteY4" fmla="*/ 52271 h 164930"/>
                  <a:gd name="connsiteX5" fmla="*/ 76188 w 106706"/>
                  <a:gd name="connsiteY5" fmla="*/ 0 h 164930"/>
                  <a:gd name="connsiteX6" fmla="*/ 106166 w 106706"/>
                  <a:gd name="connsiteY6" fmla="*/ 0 h 164930"/>
                  <a:gd name="connsiteX7" fmla="*/ 68504 w 106706"/>
                  <a:gd name="connsiteY7" fmla="*/ 81924 h 164930"/>
                  <a:gd name="connsiteX8" fmla="*/ 106707 w 106706"/>
                  <a:gd name="connsiteY8" fmla="*/ 164930 h 164930"/>
                  <a:gd name="connsiteX9" fmla="*/ 77595 w 106706"/>
                  <a:gd name="connsiteY9" fmla="*/ 164930 h 164930"/>
                  <a:gd name="connsiteX10" fmla="*/ 51622 w 106706"/>
                  <a:gd name="connsiteY10" fmla="*/ 108980 h 164930"/>
                  <a:gd name="connsiteX11" fmla="*/ 29436 w 106706"/>
                  <a:gd name="connsiteY11" fmla="*/ 164930 h 16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706" h="164930">
                    <a:moveTo>
                      <a:pt x="0" y="164930"/>
                    </a:moveTo>
                    <a:lnTo>
                      <a:pt x="37012" y="78353"/>
                    </a:lnTo>
                    <a:lnTo>
                      <a:pt x="1190" y="0"/>
                    </a:lnTo>
                    <a:lnTo>
                      <a:pt x="30302" y="0"/>
                    </a:lnTo>
                    <a:lnTo>
                      <a:pt x="54544" y="52271"/>
                    </a:lnTo>
                    <a:lnTo>
                      <a:pt x="76188" y="0"/>
                    </a:lnTo>
                    <a:lnTo>
                      <a:pt x="106166" y="0"/>
                    </a:lnTo>
                    <a:lnTo>
                      <a:pt x="68504" y="81924"/>
                    </a:lnTo>
                    <a:lnTo>
                      <a:pt x="106707" y="164930"/>
                    </a:lnTo>
                    <a:lnTo>
                      <a:pt x="77595" y="164930"/>
                    </a:lnTo>
                    <a:lnTo>
                      <a:pt x="51622" y="108980"/>
                    </a:lnTo>
                    <a:lnTo>
                      <a:pt x="29436" y="164930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0E173FAE-ACE7-995E-72B6-1F036ECFDD6A}"/>
                  </a:ext>
                </a:extLst>
              </p:cNvPr>
              <p:cNvSpPr/>
              <p:nvPr/>
            </p:nvSpPr>
            <p:spPr>
              <a:xfrm>
                <a:off x="9247912" y="3750911"/>
                <a:ext cx="93332" cy="169713"/>
              </a:xfrm>
              <a:custGeom>
                <a:avLst/>
                <a:gdLst>
                  <a:gd name="connsiteX0" fmla="*/ 48185 w 93332"/>
                  <a:gd name="connsiteY0" fmla="*/ 169594 h 169713"/>
                  <a:gd name="connsiteX1" fmla="*/ 17558 w 93332"/>
                  <a:gd name="connsiteY1" fmla="*/ 161477 h 169713"/>
                  <a:gd name="connsiteX2" fmla="*/ 3597 w 93332"/>
                  <a:gd name="connsiteY2" fmla="*/ 138534 h 169713"/>
                  <a:gd name="connsiteX3" fmla="*/ 26 w 93332"/>
                  <a:gd name="connsiteY3" fmla="*/ 104011 h 169713"/>
                  <a:gd name="connsiteX4" fmla="*/ 26 w 93332"/>
                  <a:gd name="connsiteY4" fmla="*/ 66025 h 169713"/>
                  <a:gd name="connsiteX5" fmla="*/ 3705 w 93332"/>
                  <a:gd name="connsiteY5" fmla="*/ 30528 h 169713"/>
                  <a:gd name="connsiteX6" fmla="*/ 17882 w 93332"/>
                  <a:gd name="connsiteY6" fmla="*/ 8018 h 169713"/>
                  <a:gd name="connsiteX7" fmla="*/ 48184 w 93332"/>
                  <a:gd name="connsiteY7" fmla="*/ 118 h 169713"/>
                  <a:gd name="connsiteX8" fmla="*/ 75997 w 93332"/>
                  <a:gd name="connsiteY8" fmla="*/ 5962 h 169713"/>
                  <a:gd name="connsiteX9" fmla="*/ 89634 w 93332"/>
                  <a:gd name="connsiteY9" fmla="*/ 23386 h 169713"/>
                  <a:gd name="connsiteX10" fmla="*/ 93313 w 93332"/>
                  <a:gd name="connsiteY10" fmla="*/ 52064 h 169713"/>
                  <a:gd name="connsiteX11" fmla="*/ 93313 w 93332"/>
                  <a:gd name="connsiteY11" fmla="*/ 61805 h 169713"/>
                  <a:gd name="connsiteX12" fmla="*/ 65608 w 93332"/>
                  <a:gd name="connsiteY12" fmla="*/ 61805 h 169713"/>
                  <a:gd name="connsiteX13" fmla="*/ 65608 w 93332"/>
                  <a:gd name="connsiteY13" fmla="*/ 51740 h 169713"/>
                  <a:gd name="connsiteX14" fmla="*/ 64201 w 93332"/>
                  <a:gd name="connsiteY14" fmla="*/ 34641 h 169713"/>
                  <a:gd name="connsiteX15" fmla="*/ 59007 w 93332"/>
                  <a:gd name="connsiteY15" fmla="*/ 25550 h 169713"/>
                  <a:gd name="connsiteX16" fmla="*/ 48184 w 93332"/>
                  <a:gd name="connsiteY16" fmla="*/ 22628 h 169713"/>
                  <a:gd name="connsiteX17" fmla="*/ 36713 w 93332"/>
                  <a:gd name="connsiteY17" fmla="*/ 26091 h 169713"/>
                  <a:gd name="connsiteX18" fmla="*/ 31518 w 93332"/>
                  <a:gd name="connsiteY18" fmla="*/ 37671 h 169713"/>
                  <a:gd name="connsiteX19" fmla="*/ 30219 w 93332"/>
                  <a:gd name="connsiteY19" fmla="*/ 59315 h 169713"/>
                  <a:gd name="connsiteX20" fmla="*/ 30220 w 93332"/>
                  <a:gd name="connsiteY20" fmla="*/ 111262 h 169713"/>
                  <a:gd name="connsiteX21" fmla="*/ 34224 w 93332"/>
                  <a:gd name="connsiteY21" fmla="*/ 139508 h 169713"/>
                  <a:gd name="connsiteX22" fmla="*/ 48509 w 93332"/>
                  <a:gd name="connsiteY22" fmla="*/ 146651 h 169713"/>
                  <a:gd name="connsiteX23" fmla="*/ 59331 w 93332"/>
                  <a:gd name="connsiteY23" fmla="*/ 143079 h 169713"/>
                  <a:gd name="connsiteX24" fmla="*/ 63877 w 93332"/>
                  <a:gd name="connsiteY24" fmla="*/ 132906 h 169713"/>
                  <a:gd name="connsiteX25" fmla="*/ 64851 w 93332"/>
                  <a:gd name="connsiteY25" fmla="*/ 118080 h 169713"/>
                  <a:gd name="connsiteX26" fmla="*/ 64851 w 93332"/>
                  <a:gd name="connsiteY26" fmla="*/ 104661 h 169713"/>
                  <a:gd name="connsiteX27" fmla="*/ 92556 w 93332"/>
                  <a:gd name="connsiteY27" fmla="*/ 104661 h 169713"/>
                  <a:gd name="connsiteX28" fmla="*/ 92556 w 93332"/>
                  <a:gd name="connsiteY28" fmla="*/ 116132 h 169713"/>
                  <a:gd name="connsiteX29" fmla="*/ 88660 w 93332"/>
                  <a:gd name="connsiteY29" fmla="*/ 144595 h 169713"/>
                  <a:gd name="connsiteX30" fmla="*/ 75024 w 93332"/>
                  <a:gd name="connsiteY30" fmla="*/ 162884 h 169713"/>
                  <a:gd name="connsiteX31" fmla="*/ 48185 w 93332"/>
                  <a:gd name="connsiteY31" fmla="*/ 169594 h 16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3332" h="169713">
                    <a:moveTo>
                      <a:pt x="48185" y="169594"/>
                    </a:moveTo>
                    <a:cubicBezTo>
                      <a:pt x="37359" y="170353"/>
                      <a:pt x="26587" y="167498"/>
                      <a:pt x="17558" y="161477"/>
                    </a:cubicBezTo>
                    <a:cubicBezTo>
                      <a:pt x="10395" y="155671"/>
                      <a:pt x="5463" y="147564"/>
                      <a:pt x="3597" y="138534"/>
                    </a:cubicBezTo>
                    <a:cubicBezTo>
                      <a:pt x="1067" y="127205"/>
                      <a:pt x="-132" y="115619"/>
                      <a:pt x="26" y="104011"/>
                    </a:cubicBezTo>
                    <a:lnTo>
                      <a:pt x="26" y="66025"/>
                    </a:lnTo>
                    <a:cubicBezTo>
                      <a:pt x="-198" y="54087"/>
                      <a:pt x="1038" y="42167"/>
                      <a:pt x="3705" y="30528"/>
                    </a:cubicBezTo>
                    <a:cubicBezTo>
                      <a:pt x="5626" y="21587"/>
                      <a:pt x="10648" y="13613"/>
                      <a:pt x="17882" y="8018"/>
                    </a:cubicBezTo>
                    <a:cubicBezTo>
                      <a:pt x="26851" y="2150"/>
                      <a:pt x="37493" y="-624"/>
                      <a:pt x="48184" y="118"/>
                    </a:cubicBezTo>
                    <a:cubicBezTo>
                      <a:pt x="57810" y="-447"/>
                      <a:pt x="67413" y="1571"/>
                      <a:pt x="75997" y="5962"/>
                    </a:cubicBezTo>
                    <a:cubicBezTo>
                      <a:pt x="82576" y="9844"/>
                      <a:pt x="87447" y="16067"/>
                      <a:pt x="89634" y="23386"/>
                    </a:cubicBezTo>
                    <a:cubicBezTo>
                      <a:pt x="92267" y="32712"/>
                      <a:pt x="93507" y="42376"/>
                      <a:pt x="93313" y="52064"/>
                    </a:cubicBezTo>
                    <a:lnTo>
                      <a:pt x="93313" y="61805"/>
                    </a:lnTo>
                    <a:lnTo>
                      <a:pt x="65608" y="61805"/>
                    </a:lnTo>
                    <a:lnTo>
                      <a:pt x="65608" y="51740"/>
                    </a:lnTo>
                    <a:cubicBezTo>
                      <a:pt x="65753" y="46006"/>
                      <a:pt x="65281" y="40274"/>
                      <a:pt x="64201" y="34641"/>
                    </a:cubicBezTo>
                    <a:cubicBezTo>
                      <a:pt x="63596" y="31093"/>
                      <a:pt x="61756" y="27873"/>
                      <a:pt x="59007" y="25550"/>
                    </a:cubicBezTo>
                    <a:cubicBezTo>
                      <a:pt x="55856" y="23331"/>
                      <a:pt x="52023" y="22296"/>
                      <a:pt x="48184" y="22628"/>
                    </a:cubicBezTo>
                    <a:cubicBezTo>
                      <a:pt x="44070" y="22380"/>
                      <a:pt x="40003" y="23608"/>
                      <a:pt x="36713" y="26091"/>
                    </a:cubicBezTo>
                    <a:cubicBezTo>
                      <a:pt x="33708" y="29244"/>
                      <a:pt x="31875" y="33331"/>
                      <a:pt x="31518" y="37671"/>
                    </a:cubicBezTo>
                    <a:cubicBezTo>
                      <a:pt x="30552" y="44844"/>
                      <a:pt x="30118" y="52078"/>
                      <a:pt x="30219" y="59315"/>
                    </a:cubicBezTo>
                    <a:lnTo>
                      <a:pt x="30220" y="111262"/>
                    </a:lnTo>
                    <a:cubicBezTo>
                      <a:pt x="29444" y="120858"/>
                      <a:pt x="30812" y="130506"/>
                      <a:pt x="34224" y="139508"/>
                    </a:cubicBezTo>
                    <a:cubicBezTo>
                      <a:pt x="37187" y="144469"/>
                      <a:pt x="42762" y="147257"/>
                      <a:pt x="48509" y="146651"/>
                    </a:cubicBezTo>
                    <a:cubicBezTo>
                      <a:pt x="52440" y="146880"/>
                      <a:pt x="56310" y="145603"/>
                      <a:pt x="59331" y="143079"/>
                    </a:cubicBezTo>
                    <a:cubicBezTo>
                      <a:pt x="61919" y="140277"/>
                      <a:pt x="63516" y="136704"/>
                      <a:pt x="63877" y="132906"/>
                    </a:cubicBezTo>
                    <a:cubicBezTo>
                      <a:pt x="64565" y="127995"/>
                      <a:pt x="64890" y="123039"/>
                      <a:pt x="64851" y="118080"/>
                    </a:cubicBezTo>
                    <a:lnTo>
                      <a:pt x="64851" y="104661"/>
                    </a:lnTo>
                    <a:lnTo>
                      <a:pt x="92556" y="104661"/>
                    </a:lnTo>
                    <a:lnTo>
                      <a:pt x="92556" y="116132"/>
                    </a:lnTo>
                    <a:cubicBezTo>
                      <a:pt x="92759" y="125765"/>
                      <a:pt x="91444" y="135371"/>
                      <a:pt x="88660" y="144595"/>
                    </a:cubicBezTo>
                    <a:cubicBezTo>
                      <a:pt x="86416" y="152110"/>
                      <a:pt x="81586" y="158588"/>
                      <a:pt x="75024" y="162884"/>
                    </a:cubicBezTo>
                    <a:cubicBezTo>
                      <a:pt x="66865" y="167547"/>
                      <a:pt x="57578" y="169869"/>
                      <a:pt x="48185" y="169594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AD24AABA-DBD5-CA4E-EB0B-5E1787BA73AE}"/>
                  </a:ext>
                </a:extLst>
              </p:cNvPr>
              <p:cNvSpPr/>
              <p:nvPr/>
            </p:nvSpPr>
            <p:spPr>
              <a:xfrm>
                <a:off x="9433647" y="3764774"/>
                <a:ext cx="87551" cy="73915"/>
              </a:xfrm>
              <a:custGeom>
                <a:avLst/>
                <a:gdLst>
                  <a:gd name="connsiteX0" fmla="*/ 0 w 87551"/>
                  <a:gd name="connsiteY0" fmla="*/ 23376 h 73915"/>
                  <a:gd name="connsiteX1" fmla="*/ 0 w 87551"/>
                  <a:gd name="connsiteY1" fmla="*/ 0 h 73915"/>
                  <a:gd name="connsiteX2" fmla="*/ 87552 w 87551"/>
                  <a:gd name="connsiteY2" fmla="*/ 0 h 73915"/>
                  <a:gd name="connsiteX3" fmla="*/ 87552 w 87551"/>
                  <a:gd name="connsiteY3" fmla="*/ 23376 h 73915"/>
                  <a:gd name="connsiteX4" fmla="*/ 0 w 87551"/>
                  <a:gd name="connsiteY4" fmla="*/ 73916 h 73915"/>
                  <a:gd name="connsiteX5" fmla="*/ 0 w 87551"/>
                  <a:gd name="connsiteY5" fmla="*/ 50756 h 73915"/>
                  <a:gd name="connsiteX6" fmla="*/ 87552 w 87551"/>
                  <a:gd name="connsiteY6" fmla="*/ 50756 h 73915"/>
                  <a:gd name="connsiteX7" fmla="*/ 87552 w 87551"/>
                  <a:gd name="connsiteY7" fmla="*/ 73916 h 7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51" h="73915">
                    <a:moveTo>
                      <a:pt x="0" y="23376"/>
                    </a:moveTo>
                    <a:lnTo>
                      <a:pt x="0" y="0"/>
                    </a:lnTo>
                    <a:lnTo>
                      <a:pt x="87552" y="0"/>
                    </a:lnTo>
                    <a:lnTo>
                      <a:pt x="87552" y="23376"/>
                    </a:lnTo>
                    <a:close/>
                    <a:moveTo>
                      <a:pt x="0" y="73916"/>
                    </a:moveTo>
                    <a:lnTo>
                      <a:pt x="0" y="50756"/>
                    </a:lnTo>
                    <a:lnTo>
                      <a:pt x="87552" y="50756"/>
                    </a:lnTo>
                    <a:lnTo>
                      <a:pt x="87552" y="73916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92F8BEC9-401A-72A2-C188-53685E9E73F5}"/>
                  </a:ext>
                </a:extLst>
              </p:cNvPr>
              <p:cNvSpPr/>
              <p:nvPr/>
            </p:nvSpPr>
            <p:spPr>
              <a:xfrm>
                <a:off x="9618360" y="3685289"/>
                <a:ext cx="114645" cy="235608"/>
              </a:xfrm>
              <a:custGeom>
                <a:avLst/>
                <a:gdLst>
                  <a:gd name="connsiteX0" fmla="*/ 57488 w 114645"/>
                  <a:gd name="connsiteY0" fmla="*/ 235541 h 235608"/>
                  <a:gd name="connsiteX1" fmla="*/ 25022 w 114645"/>
                  <a:gd name="connsiteY1" fmla="*/ 226667 h 235608"/>
                  <a:gd name="connsiteX2" fmla="*/ 6191 w 114645"/>
                  <a:gd name="connsiteY2" fmla="*/ 202425 h 235608"/>
                  <a:gd name="connsiteX3" fmla="*/ 22 w 114645"/>
                  <a:gd name="connsiteY3" fmla="*/ 167362 h 235608"/>
                  <a:gd name="connsiteX4" fmla="*/ 22 w 114645"/>
                  <a:gd name="connsiteY4" fmla="*/ 68013 h 235608"/>
                  <a:gd name="connsiteX5" fmla="*/ 5975 w 114645"/>
                  <a:gd name="connsiteY5" fmla="*/ 32517 h 235608"/>
                  <a:gd name="connsiteX6" fmla="*/ 24697 w 114645"/>
                  <a:gd name="connsiteY6" fmla="*/ 8599 h 235608"/>
                  <a:gd name="connsiteX7" fmla="*/ 57164 w 114645"/>
                  <a:gd name="connsiteY7" fmla="*/ 50 h 235608"/>
                  <a:gd name="connsiteX8" fmla="*/ 89630 w 114645"/>
                  <a:gd name="connsiteY8" fmla="*/ 8599 h 235608"/>
                  <a:gd name="connsiteX9" fmla="*/ 108245 w 114645"/>
                  <a:gd name="connsiteY9" fmla="*/ 32517 h 235608"/>
                  <a:gd name="connsiteX10" fmla="*/ 114630 w 114645"/>
                  <a:gd name="connsiteY10" fmla="*/ 68013 h 235608"/>
                  <a:gd name="connsiteX11" fmla="*/ 114630 w 114645"/>
                  <a:gd name="connsiteY11" fmla="*/ 167578 h 235608"/>
                  <a:gd name="connsiteX12" fmla="*/ 108461 w 114645"/>
                  <a:gd name="connsiteY12" fmla="*/ 202966 h 235608"/>
                  <a:gd name="connsiteX13" fmla="*/ 89847 w 114645"/>
                  <a:gd name="connsiteY13" fmla="*/ 226992 h 235608"/>
                  <a:gd name="connsiteX14" fmla="*/ 57488 w 114645"/>
                  <a:gd name="connsiteY14" fmla="*/ 235541 h 235608"/>
                  <a:gd name="connsiteX15" fmla="*/ 57488 w 114645"/>
                  <a:gd name="connsiteY15" fmla="*/ 210434 h 235608"/>
                  <a:gd name="connsiteX16" fmla="*/ 73830 w 114645"/>
                  <a:gd name="connsiteY16" fmla="*/ 204157 h 235608"/>
                  <a:gd name="connsiteX17" fmla="*/ 81622 w 114645"/>
                  <a:gd name="connsiteY17" fmla="*/ 188032 h 235608"/>
                  <a:gd name="connsiteX18" fmla="*/ 83678 w 114645"/>
                  <a:gd name="connsiteY18" fmla="*/ 167578 h 235608"/>
                  <a:gd name="connsiteX19" fmla="*/ 83678 w 114645"/>
                  <a:gd name="connsiteY19" fmla="*/ 68013 h 235608"/>
                  <a:gd name="connsiteX20" fmla="*/ 82163 w 114645"/>
                  <a:gd name="connsiteY20" fmla="*/ 46369 h 235608"/>
                  <a:gd name="connsiteX21" fmla="*/ 74587 w 114645"/>
                  <a:gd name="connsiteY21" fmla="*/ 30568 h 235608"/>
                  <a:gd name="connsiteX22" fmla="*/ 57921 w 114645"/>
                  <a:gd name="connsiteY22" fmla="*/ 24616 h 235608"/>
                  <a:gd name="connsiteX23" fmla="*/ 41038 w 114645"/>
                  <a:gd name="connsiteY23" fmla="*/ 30568 h 235608"/>
                  <a:gd name="connsiteX24" fmla="*/ 33355 w 114645"/>
                  <a:gd name="connsiteY24" fmla="*/ 46369 h 235608"/>
                  <a:gd name="connsiteX25" fmla="*/ 31407 w 114645"/>
                  <a:gd name="connsiteY25" fmla="*/ 67364 h 235608"/>
                  <a:gd name="connsiteX26" fmla="*/ 31407 w 114645"/>
                  <a:gd name="connsiteY26" fmla="*/ 167470 h 235608"/>
                  <a:gd name="connsiteX27" fmla="*/ 33463 w 114645"/>
                  <a:gd name="connsiteY27" fmla="*/ 187924 h 235608"/>
                  <a:gd name="connsiteX28" fmla="*/ 41471 w 114645"/>
                  <a:gd name="connsiteY28" fmla="*/ 204049 h 235608"/>
                  <a:gd name="connsiteX29" fmla="*/ 57488 w 114645"/>
                  <a:gd name="connsiteY29" fmla="*/ 210434 h 23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4645" h="235608">
                    <a:moveTo>
                      <a:pt x="57488" y="235541"/>
                    </a:moveTo>
                    <a:cubicBezTo>
                      <a:pt x="46010" y="236000"/>
                      <a:pt x="34671" y="232900"/>
                      <a:pt x="25022" y="226667"/>
                    </a:cubicBezTo>
                    <a:cubicBezTo>
                      <a:pt x="16403" y="220713"/>
                      <a:pt x="9828" y="212249"/>
                      <a:pt x="6191" y="202425"/>
                    </a:cubicBezTo>
                    <a:cubicBezTo>
                      <a:pt x="1916" y="191238"/>
                      <a:pt x="-178" y="179336"/>
                      <a:pt x="22" y="167362"/>
                    </a:cubicBezTo>
                    <a:lnTo>
                      <a:pt x="22" y="68013"/>
                    </a:lnTo>
                    <a:cubicBezTo>
                      <a:pt x="-239" y="55912"/>
                      <a:pt x="1780" y="43870"/>
                      <a:pt x="5975" y="32517"/>
                    </a:cubicBezTo>
                    <a:cubicBezTo>
                      <a:pt x="9615" y="22813"/>
                      <a:pt x="16151" y="14464"/>
                      <a:pt x="24697" y="8599"/>
                    </a:cubicBezTo>
                    <a:cubicBezTo>
                      <a:pt x="34437" y="2605"/>
                      <a:pt x="45734" y="-369"/>
                      <a:pt x="57164" y="50"/>
                    </a:cubicBezTo>
                    <a:cubicBezTo>
                      <a:pt x="68599" y="-429"/>
                      <a:pt x="79914" y="2550"/>
                      <a:pt x="89630" y="8599"/>
                    </a:cubicBezTo>
                    <a:cubicBezTo>
                      <a:pt x="98145" y="14470"/>
                      <a:pt x="104645" y="22821"/>
                      <a:pt x="108245" y="32517"/>
                    </a:cubicBezTo>
                    <a:cubicBezTo>
                      <a:pt x="112587" y="43842"/>
                      <a:pt x="114753" y="55885"/>
                      <a:pt x="114630" y="68013"/>
                    </a:cubicBezTo>
                    <a:lnTo>
                      <a:pt x="114630" y="167578"/>
                    </a:lnTo>
                    <a:cubicBezTo>
                      <a:pt x="114850" y="179660"/>
                      <a:pt x="112756" y="191672"/>
                      <a:pt x="108461" y="202966"/>
                    </a:cubicBezTo>
                    <a:cubicBezTo>
                      <a:pt x="104856" y="212688"/>
                      <a:pt x="98360" y="221073"/>
                      <a:pt x="89847" y="226992"/>
                    </a:cubicBezTo>
                    <a:cubicBezTo>
                      <a:pt x="80203" y="233116"/>
                      <a:pt x="68898" y="236102"/>
                      <a:pt x="57488" y="235541"/>
                    </a:cubicBezTo>
                    <a:close/>
                    <a:moveTo>
                      <a:pt x="57488" y="210434"/>
                    </a:moveTo>
                    <a:cubicBezTo>
                      <a:pt x="63594" y="210850"/>
                      <a:pt x="69573" y="208554"/>
                      <a:pt x="73830" y="204157"/>
                    </a:cubicBezTo>
                    <a:cubicBezTo>
                      <a:pt x="77755" y="199531"/>
                      <a:pt x="80436" y="193981"/>
                      <a:pt x="81622" y="188032"/>
                    </a:cubicBezTo>
                    <a:cubicBezTo>
                      <a:pt x="83027" y="181306"/>
                      <a:pt x="83716" y="174449"/>
                      <a:pt x="83678" y="167578"/>
                    </a:cubicBezTo>
                    <a:lnTo>
                      <a:pt x="83678" y="68013"/>
                    </a:lnTo>
                    <a:cubicBezTo>
                      <a:pt x="83895" y="60766"/>
                      <a:pt x="83388" y="53515"/>
                      <a:pt x="82163" y="46369"/>
                    </a:cubicBezTo>
                    <a:cubicBezTo>
                      <a:pt x="81134" y="40507"/>
                      <a:pt x="78513" y="35041"/>
                      <a:pt x="74587" y="30568"/>
                    </a:cubicBezTo>
                    <a:cubicBezTo>
                      <a:pt x="70134" y="26300"/>
                      <a:pt x="64071" y="24135"/>
                      <a:pt x="57921" y="24616"/>
                    </a:cubicBezTo>
                    <a:cubicBezTo>
                      <a:pt x="51698" y="24071"/>
                      <a:pt x="45543" y="26241"/>
                      <a:pt x="41038" y="30568"/>
                    </a:cubicBezTo>
                    <a:cubicBezTo>
                      <a:pt x="37030" y="35000"/>
                      <a:pt x="34365" y="40480"/>
                      <a:pt x="33355" y="46369"/>
                    </a:cubicBezTo>
                    <a:cubicBezTo>
                      <a:pt x="32028" y="53288"/>
                      <a:pt x="31375" y="60319"/>
                      <a:pt x="31407" y="67364"/>
                    </a:cubicBezTo>
                    <a:lnTo>
                      <a:pt x="31407" y="167470"/>
                    </a:lnTo>
                    <a:cubicBezTo>
                      <a:pt x="31369" y="174341"/>
                      <a:pt x="32058" y="181197"/>
                      <a:pt x="33463" y="187924"/>
                    </a:cubicBezTo>
                    <a:cubicBezTo>
                      <a:pt x="34679" y="193906"/>
                      <a:pt x="37440" y="199465"/>
                      <a:pt x="41471" y="204049"/>
                    </a:cubicBezTo>
                    <a:cubicBezTo>
                      <a:pt x="45696" y="208304"/>
                      <a:pt x="51495" y="210616"/>
                      <a:pt x="57488" y="210434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97538B84-128F-F81D-4DB6-6CF5B339541F}"/>
                  </a:ext>
                </a:extLst>
              </p:cNvPr>
              <p:cNvSpPr/>
              <p:nvPr/>
            </p:nvSpPr>
            <p:spPr>
              <a:xfrm>
                <a:off x="8623821" y="3741614"/>
                <a:ext cx="104217" cy="116122"/>
              </a:xfrm>
              <a:custGeom>
                <a:avLst/>
                <a:gdLst>
                  <a:gd name="connsiteX0" fmla="*/ 39934 w 104217"/>
                  <a:gd name="connsiteY0" fmla="*/ 116122 h 116122"/>
                  <a:gd name="connsiteX1" fmla="*/ 39934 w 104217"/>
                  <a:gd name="connsiteY1" fmla="*/ 69587 h 116122"/>
                  <a:gd name="connsiteX2" fmla="*/ 0 w 104217"/>
                  <a:gd name="connsiteY2" fmla="*/ 69587 h 116122"/>
                  <a:gd name="connsiteX3" fmla="*/ 0 w 104217"/>
                  <a:gd name="connsiteY3" fmla="*/ 46536 h 116122"/>
                  <a:gd name="connsiteX4" fmla="*/ 39934 w 104217"/>
                  <a:gd name="connsiteY4" fmla="*/ 46536 h 116122"/>
                  <a:gd name="connsiteX5" fmla="*/ 39934 w 104217"/>
                  <a:gd name="connsiteY5" fmla="*/ 0 h 116122"/>
                  <a:gd name="connsiteX6" fmla="*/ 62769 w 104217"/>
                  <a:gd name="connsiteY6" fmla="*/ 0 h 116122"/>
                  <a:gd name="connsiteX7" fmla="*/ 62769 w 104217"/>
                  <a:gd name="connsiteY7" fmla="*/ 46536 h 116122"/>
                  <a:gd name="connsiteX8" fmla="*/ 104218 w 104217"/>
                  <a:gd name="connsiteY8" fmla="*/ 46536 h 116122"/>
                  <a:gd name="connsiteX9" fmla="*/ 104218 w 104217"/>
                  <a:gd name="connsiteY9" fmla="*/ 69587 h 116122"/>
                  <a:gd name="connsiteX10" fmla="*/ 62769 w 104217"/>
                  <a:gd name="connsiteY10" fmla="*/ 69587 h 116122"/>
                  <a:gd name="connsiteX11" fmla="*/ 62769 w 104217"/>
                  <a:gd name="connsiteY11" fmla="*/ 116122 h 11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217" h="116122">
                    <a:moveTo>
                      <a:pt x="39934" y="116122"/>
                    </a:moveTo>
                    <a:lnTo>
                      <a:pt x="39934" y="69587"/>
                    </a:lnTo>
                    <a:lnTo>
                      <a:pt x="0" y="69587"/>
                    </a:lnTo>
                    <a:lnTo>
                      <a:pt x="0" y="46536"/>
                    </a:lnTo>
                    <a:lnTo>
                      <a:pt x="39934" y="46536"/>
                    </a:lnTo>
                    <a:lnTo>
                      <a:pt x="39934" y="0"/>
                    </a:lnTo>
                    <a:lnTo>
                      <a:pt x="62769" y="0"/>
                    </a:lnTo>
                    <a:lnTo>
                      <a:pt x="62769" y="46536"/>
                    </a:lnTo>
                    <a:lnTo>
                      <a:pt x="104218" y="46536"/>
                    </a:lnTo>
                    <a:lnTo>
                      <a:pt x="104218" y="69587"/>
                    </a:lnTo>
                    <a:lnTo>
                      <a:pt x="62769" y="69587"/>
                    </a:lnTo>
                    <a:lnTo>
                      <a:pt x="62769" y="116122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98B8544E-1E11-DF37-2DA0-AC54FBED09A0}"/>
                  </a:ext>
                </a:extLst>
              </p:cNvPr>
              <p:cNvSpPr/>
              <p:nvPr/>
            </p:nvSpPr>
            <p:spPr>
              <a:xfrm>
                <a:off x="9091124" y="3741614"/>
                <a:ext cx="104109" cy="116122"/>
              </a:xfrm>
              <a:custGeom>
                <a:avLst/>
                <a:gdLst>
                  <a:gd name="connsiteX0" fmla="*/ 39934 w 104109"/>
                  <a:gd name="connsiteY0" fmla="*/ 116122 h 116122"/>
                  <a:gd name="connsiteX1" fmla="*/ 39934 w 104109"/>
                  <a:gd name="connsiteY1" fmla="*/ 69587 h 116122"/>
                  <a:gd name="connsiteX2" fmla="*/ 0 w 104109"/>
                  <a:gd name="connsiteY2" fmla="*/ 69587 h 116122"/>
                  <a:gd name="connsiteX3" fmla="*/ 0 w 104109"/>
                  <a:gd name="connsiteY3" fmla="*/ 46536 h 116122"/>
                  <a:gd name="connsiteX4" fmla="*/ 39934 w 104109"/>
                  <a:gd name="connsiteY4" fmla="*/ 46536 h 116122"/>
                  <a:gd name="connsiteX5" fmla="*/ 39934 w 104109"/>
                  <a:gd name="connsiteY5" fmla="*/ 0 h 116122"/>
                  <a:gd name="connsiteX6" fmla="*/ 62769 w 104109"/>
                  <a:gd name="connsiteY6" fmla="*/ 0 h 116122"/>
                  <a:gd name="connsiteX7" fmla="*/ 62769 w 104109"/>
                  <a:gd name="connsiteY7" fmla="*/ 46536 h 116122"/>
                  <a:gd name="connsiteX8" fmla="*/ 104110 w 104109"/>
                  <a:gd name="connsiteY8" fmla="*/ 46536 h 116122"/>
                  <a:gd name="connsiteX9" fmla="*/ 104110 w 104109"/>
                  <a:gd name="connsiteY9" fmla="*/ 69587 h 116122"/>
                  <a:gd name="connsiteX10" fmla="*/ 62769 w 104109"/>
                  <a:gd name="connsiteY10" fmla="*/ 69587 h 116122"/>
                  <a:gd name="connsiteX11" fmla="*/ 62769 w 104109"/>
                  <a:gd name="connsiteY11" fmla="*/ 116122 h 11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109" h="116122">
                    <a:moveTo>
                      <a:pt x="39934" y="116122"/>
                    </a:moveTo>
                    <a:lnTo>
                      <a:pt x="39934" y="69587"/>
                    </a:lnTo>
                    <a:lnTo>
                      <a:pt x="0" y="69587"/>
                    </a:lnTo>
                    <a:lnTo>
                      <a:pt x="0" y="46536"/>
                    </a:lnTo>
                    <a:lnTo>
                      <a:pt x="39934" y="46536"/>
                    </a:lnTo>
                    <a:lnTo>
                      <a:pt x="39934" y="0"/>
                    </a:lnTo>
                    <a:lnTo>
                      <a:pt x="62769" y="0"/>
                    </a:lnTo>
                    <a:lnTo>
                      <a:pt x="62769" y="46536"/>
                    </a:lnTo>
                    <a:lnTo>
                      <a:pt x="104110" y="46536"/>
                    </a:lnTo>
                    <a:lnTo>
                      <a:pt x="104110" y="69587"/>
                    </a:lnTo>
                    <a:lnTo>
                      <a:pt x="62769" y="69587"/>
                    </a:lnTo>
                    <a:lnTo>
                      <a:pt x="62769" y="116122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5DD71DA-77BE-4E6D-30EB-90DDD22300F7}"/>
                  </a:ext>
                </a:extLst>
              </p:cNvPr>
              <p:cNvSpPr/>
              <p:nvPr/>
            </p:nvSpPr>
            <p:spPr>
              <a:xfrm>
                <a:off x="7492791" y="2869885"/>
                <a:ext cx="106274" cy="164930"/>
              </a:xfrm>
              <a:custGeom>
                <a:avLst/>
                <a:gdLst>
                  <a:gd name="connsiteX0" fmla="*/ 0 w 106274"/>
                  <a:gd name="connsiteY0" fmla="*/ 164931 h 164930"/>
                  <a:gd name="connsiteX1" fmla="*/ 37120 w 106274"/>
                  <a:gd name="connsiteY1" fmla="*/ 78353 h 164930"/>
                  <a:gd name="connsiteX2" fmla="*/ 0 w 106274"/>
                  <a:gd name="connsiteY2" fmla="*/ 0 h 164930"/>
                  <a:gd name="connsiteX3" fmla="*/ 29112 w 106274"/>
                  <a:gd name="connsiteY3" fmla="*/ 0 h 164930"/>
                  <a:gd name="connsiteX4" fmla="*/ 54111 w 106274"/>
                  <a:gd name="connsiteY4" fmla="*/ 52271 h 164930"/>
                  <a:gd name="connsiteX5" fmla="*/ 75756 w 106274"/>
                  <a:gd name="connsiteY5" fmla="*/ 0 h 164930"/>
                  <a:gd name="connsiteX6" fmla="*/ 105625 w 106274"/>
                  <a:gd name="connsiteY6" fmla="*/ 0 h 164930"/>
                  <a:gd name="connsiteX7" fmla="*/ 67963 w 106274"/>
                  <a:gd name="connsiteY7" fmla="*/ 81924 h 164930"/>
                  <a:gd name="connsiteX8" fmla="*/ 106274 w 106274"/>
                  <a:gd name="connsiteY8" fmla="*/ 164931 h 164930"/>
                  <a:gd name="connsiteX9" fmla="*/ 77162 w 106274"/>
                  <a:gd name="connsiteY9" fmla="*/ 164931 h 164930"/>
                  <a:gd name="connsiteX10" fmla="*/ 51189 w 106274"/>
                  <a:gd name="connsiteY10" fmla="*/ 108980 h 164930"/>
                  <a:gd name="connsiteX11" fmla="*/ 28895 w 106274"/>
                  <a:gd name="connsiteY11" fmla="*/ 164931 h 16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274" h="164930">
                    <a:moveTo>
                      <a:pt x="0" y="164931"/>
                    </a:moveTo>
                    <a:lnTo>
                      <a:pt x="37120" y="78353"/>
                    </a:lnTo>
                    <a:lnTo>
                      <a:pt x="0" y="0"/>
                    </a:lnTo>
                    <a:lnTo>
                      <a:pt x="29112" y="0"/>
                    </a:lnTo>
                    <a:lnTo>
                      <a:pt x="54111" y="52271"/>
                    </a:lnTo>
                    <a:lnTo>
                      <a:pt x="75756" y="0"/>
                    </a:lnTo>
                    <a:lnTo>
                      <a:pt x="105625" y="0"/>
                    </a:lnTo>
                    <a:lnTo>
                      <a:pt x="67963" y="81924"/>
                    </a:lnTo>
                    <a:lnTo>
                      <a:pt x="106274" y="164931"/>
                    </a:lnTo>
                    <a:lnTo>
                      <a:pt x="77162" y="164931"/>
                    </a:lnTo>
                    <a:lnTo>
                      <a:pt x="51189" y="108980"/>
                    </a:lnTo>
                    <a:lnTo>
                      <a:pt x="28895" y="164931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DC154C9-4E7F-D8CF-F226-1BB905E378F5}"/>
                  </a:ext>
                </a:extLst>
              </p:cNvPr>
              <p:cNvSpPr/>
              <p:nvPr/>
            </p:nvSpPr>
            <p:spPr>
              <a:xfrm>
                <a:off x="7681422" y="2881356"/>
                <a:ext cx="87551" cy="73915"/>
              </a:xfrm>
              <a:custGeom>
                <a:avLst/>
                <a:gdLst>
                  <a:gd name="connsiteX0" fmla="*/ 0 w 87551"/>
                  <a:gd name="connsiteY0" fmla="*/ 23376 h 73915"/>
                  <a:gd name="connsiteX1" fmla="*/ 0 w 87551"/>
                  <a:gd name="connsiteY1" fmla="*/ 0 h 73915"/>
                  <a:gd name="connsiteX2" fmla="*/ 87552 w 87551"/>
                  <a:gd name="connsiteY2" fmla="*/ 0 h 73915"/>
                  <a:gd name="connsiteX3" fmla="*/ 87552 w 87551"/>
                  <a:gd name="connsiteY3" fmla="*/ 23376 h 73915"/>
                  <a:gd name="connsiteX4" fmla="*/ 0 w 87551"/>
                  <a:gd name="connsiteY4" fmla="*/ 73916 h 73915"/>
                  <a:gd name="connsiteX5" fmla="*/ 0 w 87551"/>
                  <a:gd name="connsiteY5" fmla="*/ 50756 h 73915"/>
                  <a:gd name="connsiteX6" fmla="*/ 87552 w 87551"/>
                  <a:gd name="connsiteY6" fmla="*/ 50756 h 73915"/>
                  <a:gd name="connsiteX7" fmla="*/ 87552 w 87551"/>
                  <a:gd name="connsiteY7" fmla="*/ 73916 h 7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51" h="73915">
                    <a:moveTo>
                      <a:pt x="0" y="23376"/>
                    </a:moveTo>
                    <a:lnTo>
                      <a:pt x="0" y="0"/>
                    </a:lnTo>
                    <a:lnTo>
                      <a:pt x="87552" y="0"/>
                    </a:lnTo>
                    <a:lnTo>
                      <a:pt x="87552" y="23376"/>
                    </a:lnTo>
                    <a:close/>
                    <a:moveTo>
                      <a:pt x="0" y="73916"/>
                    </a:moveTo>
                    <a:lnTo>
                      <a:pt x="0" y="50756"/>
                    </a:lnTo>
                    <a:lnTo>
                      <a:pt x="87552" y="50756"/>
                    </a:lnTo>
                    <a:lnTo>
                      <a:pt x="87552" y="73916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E8E8BEED-C5D1-8DA5-9751-BDA981101766}"/>
                  </a:ext>
                </a:extLst>
              </p:cNvPr>
              <p:cNvSpPr/>
              <p:nvPr/>
            </p:nvSpPr>
            <p:spPr>
              <a:xfrm>
                <a:off x="7851980" y="2953540"/>
                <a:ext cx="136684" cy="23051"/>
              </a:xfrm>
              <a:custGeom>
                <a:avLst/>
                <a:gdLst>
                  <a:gd name="connsiteX0" fmla="*/ 0 w 136684"/>
                  <a:gd name="connsiteY0" fmla="*/ 23051 h 23051"/>
                  <a:gd name="connsiteX1" fmla="*/ 0 w 136684"/>
                  <a:gd name="connsiteY1" fmla="*/ 0 h 23051"/>
                  <a:gd name="connsiteX2" fmla="*/ 136685 w 136684"/>
                  <a:gd name="connsiteY2" fmla="*/ 0 h 23051"/>
                  <a:gd name="connsiteX3" fmla="*/ 136685 w 136684"/>
                  <a:gd name="connsiteY3" fmla="*/ 23051 h 2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84" h="23051">
                    <a:moveTo>
                      <a:pt x="0" y="23051"/>
                    </a:moveTo>
                    <a:lnTo>
                      <a:pt x="0" y="0"/>
                    </a:lnTo>
                    <a:lnTo>
                      <a:pt x="136685" y="0"/>
                    </a:lnTo>
                    <a:lnTo>
                      <a:pt x="136685" y="23051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384A2860-3C81-CDA9-B288-F4D7A904D047}"/>
                  </a:ext>
                </a:extLst>
              </p:cNvPr>
              <p:cNvSpPr/>
              <p:nvPr/>
            </p:nvSpPr>
            <p:spPr>
              <a:xfrm>
                <a:off x="8006630" y="2803761"/>
                <a:ext cx="98810" cy="233375"/>
              </a:xfrm>
              <a:custGeom>
                <a:avLst/>
                <a:gdLst>
                  <a:gd name="connsiteX0" fmla="*/ 58440 w 98810"/>
                  <a:gd name="connsiteY0" fmla="*/ 233327 h 233375"/>
                  <a:gd name="connsiteX1" fmla="*/ 42640 w 98810"/>
                  <a:gd name="connsiteY1" fmla="*/ 228890 h 233375"/>
                  <a:gd name="connsiteX2" fmla="*/ 30519 w 98810"/>
                  <a:gd name="connsiteY2" fmla="*/ 219042 h 233375"/>
                  <a:gd name="connsiteX3" fmla="*/ 30519 w 98810"/>
                  <a:gd name="connsiteY3" fmla="*/ 231054 h 233375"/>
                  <a:gd name="connsiteX4" fmla="*/ 0 w 98810"/>
                  <a:gd name="connsiteY4" fmla="*/ 231054 h 233375"/>
                  <a:gd name="connsiteX5" fmla="*/ 0 w 98810"/>
                  <a:gd name="connsiteY5" fmla="*/ 0 h 233375"/>
                  <a:gd name="connsiteX6" fmla="*/ 30519 w 98810"/>
                  <a:gd name="connsiteY6" fmla="*/ 0 h 233375"/>
                  <a:gd name="connsiteX7" fmla="*/ 30519 w 98810"/>
                  <a:gd name="connsiteY7" fmla="*/ 79327 h 233375"/>
                  <a:gd name="connsiteX8" fmla="*/ 43505 w 98810"/>
                  <a:gd name="connsiteY8" fmla="*/ 68505 h 233375"/>
                  <a:gd name="connsiteX9" fmla="*/ 61578 w 98810"/>
                  <a:gd name="connsiteY9" fmla="*/ 63959 h 233375"/>
                  <a:gd name="connsiteX10" fmla="*/ 82032 w 98810"/>
                  <a:gd name="connsiteY10" fmla="*/ 70669 h 233375"/>
                  <a:gd name="connsiteX11" fmla="*/ 92855 w 98810"/>
                  <a:gd name="connsiteY11" fmla="*/ 87552 h 233375"/>
                  <a:gd name="connsiteX12" fmla="*/ 97725 w 98810"/>
                  <a:gd name="connsiteY12" fmla="*/ 108114 h 233375"/>
                  <a:gd name="connsiteX13" fmla="*/ 98807 w 98810"/>
                  <a:gd name="connsiteY13" fmla="*/ 125862 h 233375"/>
                  <a:gd name="connsiteX14" fmla="*/ 98807 w 98810"/>
                  <a:gd name="connsiteY14" fmla="*/ 165796 h 233375"/>
                  <a:gd name="connsiteX15" fmla="*/ 95452 w 98810"/>
                  <a:gd name="connsiteY15" fmla="*/ 198804 h 233375"/>
                  <a:gd name="connsiteX16" fmla="*/ 83115 w 98810"/>
                  <a:gd name="connsiteY16" fmla="*/ 223912 h 233375"/>
                  <a:gd name="connsiteX17" fmla="*/ 58440 w 98810"/>
                  <a:gd name="connsiteY17" fmla="*/ 233327 h 233375"/>
                  <a:gd name="connsiteX18" fmla="*/ 52163 w 98810"/>
                  <a:gd name="connsiteY18" fmla="*/ 209410 h 233375"/>
                  <a:gd name="connsiteX19" fmla="*/ 63635 w 98810"/>
                  <a:gd name="connsiteY19" fmla="*/ 203566 h 233375"/>
                  <a:gd name="connsiteX20" fmla="*/ 67855 w 98810"/>
                  <a:gd name="connsiteY20" fmla="*/ 187657 h 233375"/>
                  <a:gd name="connsiteX21" fmla="*/ 68721 w 98810"/>
                  <a:gd name="connsiteY21" fmla="*/ 166013 h 233375"/>
                  <a:gd name="connsiteX22" fmla="*/ 68721 w 98810"/>
                  <a:gd name="connsiteY22" fmla="*/ 126079 h 233375"/>
                  <a:gd name="connsiteX23" fmla="*/ 67639 w 98810"/>
                  <a:gd name="connsiteY23" fmla="*/ 107140 h 233375"/>
                  <a:gd name="connsiteX24" fmla="*/ 62769 w 98810"/>
                  <a:gd name="connsiteY24" fmla="*/ 93288 h 233375"/>
                  <a:gd name="connsiteX25" fmla="*/ 51081 w 98810"/>
                  <a:gd name="connsiteY25" fmla="*/ 88201 h 233375"/>
                  <a:gd name="connsiteX26" fmla="*/ 40259 w 98810"/>
                  <a:gd name="connsiteY26" fmla="*/ 90690 h 233375"/>
                  <a:gd name="connsiteX27" fmla="*/ 30952 w 98810"/>
                  <a:gd name="connsiteY27" fmla="*/ 96426 h 233375"/>
                  <a:gd name="connsiteX28" fmla="*/ 30952 w 98810"/>
                  <a:gd name="connsiteY28" fmla="*/ 202267 h 233375"/>
                  <a:gd name="connsiteX29" fmla="*/ 40475 w 98810"/>
                  <a:gd name="connsiteY29" fmla="*/ 207570 h 233375"/>
                  <a:gd name="connsiteX30" fmla="*/ 52163 w 98810"/>
                  <a:gd name="connsiteY30" fmla="*/ 209410 h 2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810" h="233375">
                    <a:moveTo>
                      <a:pt x="58440" y="233327"/>
                    </a:moveTo>
                    <a:cubicBezTo>
                      <a:pt x="52851" y="233438"/>
                      <a:pt x="47354" y="231894"/>
                      <a:pt x="42640" y="228890"/>
                    </a:cubicBezTo>
                    <a:cubicBezTo>
                      <a:pt x="38174" y="226169"/>
                      <a:pt x="34097" y="222856"/>
                      <a:pt x="30519" y="219042"/>
                    </a:cubicBezTo>
                    <a:lnTo>
                      <a:pt x="30519" y="231054"/>
                    </a:lnTo>
                    <a:lnTo>
                      <a:pt x="0" y="231054"/>
                    </a:lnTo>
                    <a:lnTo>
                      <a:pt x="0" y="0"/>
                    </a:lnTo>
                    <a:lnTo>
                      <a:pt x="30519" y="0"/>
                    </a:lnTo>
                    <a:lnTo>
                      <a:pt x="30519" y="79327"/>
                    </a:lnTo>
                    <a:cubicBezTo>
                      <a:pt x="34254" y="75061"/>
                      <a:pt x="38636" y="71409"/>
                      <a:pt x="43505" y="68505"/>
                    </a:cubicBezTo>
                    <a:cubicBezTo>
                      <a:pt x="48993" y="65346"/>
                      <a:pt x="55250" y="63772"/>
                      <a:pt x="61578" y="63959"/>
                    </a:cubicBezTo>
                    <a:cubicBezTo>
                      <a:pt x="68991" y="63597"/>
                      <a:pt x="76275" y="65987"/>
                      <a:pt x="82032" y="70669"/>
                    </a:cubicBezTo>
                    <a:cubicBezTo>
                      <a:pt x="86957" y="75334"/>
                      <a:pt x="90672" y="81129"/>
                      <a:pt x="92855" y="87552"/>
                    </a:cubicBezTo>
                    <a:cubicBezTo>
                      <a:pt x="95327" y="94176"/>
                      <a:pt x="96963" y="101084"/>
                      <a:pt x="97725" y="108114"/>
                    </a:cubicBezTo>
                    <a:cubicBezTo>
                      <a:pt x="98403" y="114006"/>
                      <a:pt x="98764" y="119931"/>
                      <a:pt x="98807" y="125862"/>
                    </a:cubicBezTo>
                    <a:lnTo>
                      <a:pt x="98807" y="165796"/>
                    </a:lnTo>
                    <a:cubicBezTo>
                      <a:pt x="98882" y="176888"/>
                      <a:pt x="97757" y="187955"/>
                      <a:pt x="95452" y="198804"/>
                    </a:cubicBezTo>
                    <a:cubicBezTo>
                      <a:pt x="93651" y="208123"/>
                      <a:pt x="89391" y="216792"/>
                      <a:pt x="83115" y="223912"/>
                    </a:cubicBezTo>
                    <a:cubicBezTo>
                      <a:pt x="76596" y="230405"/>
                      <a:pt x="67627" y="233827"/>
                      <a:pt x="58440" y="233327"/>
                    </a:cubicBezTo>
                    <a:close/>
                    <a:moveTo>
                      <a:pt x="52163" y="209410"/>
                    </a:moveTo>
                    <a:cubicBezTo>
                      <a:pt x="56786" y="209795"/>
                      <a:pt x="61229" y="207532"/>
                      <a:pt x="63635" y="203566"/>
                    </a:cubicBezTo>
                    <a:cubicBezTo>
                      <a:pt x="66194" y="198638"/>
                      <a:pt x="67635" y="193206"/>
                      <a:pt x="67855" y="187657"/>
                    </a:cubicBezTo>
                    <a:cubicBezTo>
                      <a:pt x="68396" y="181056"/>
                      <a:pt x="68721" y="173697"/>
                      <a:pt x="68721" y="166013"/>
                    </a:cubicBezTo>
                    <a:lnTo>
                      <a:pt x="68721" y="126079"/>
                    </a:lnTo>
                    <a:cubicBezTo>
                      <a:pt x="68767" y="119749"/>
                      <a:pt x="68405" y="113423"/>
                      <a:pt x="67639" y="107140"/>
                    </a:cubicBezTo>
                    <a:cubicBezTo>
                      <a:pt x="67142" y="102201"/>
                      <a:pt x="65472" y="97451"/>
                      <a:pt x="62769" y="93288"/>
                    </a:cubicBezTo>
                    <a:cubicBezTo>
                      <a:pt x="59954" y="89763"/>
                      <a:pt x="55578" y="87859"/>
                      <a:pt x="51081" y="88201"/>
                    </a:cubicBezTo>
                    <a:cubicBezTo>
                      <a:pt x="47337" y="88251"/>
                      <a:pt x="43648" y="89100"/>
                      <a:pt x="40259" y="90690"/>
                    </a:cubicBezTo>
                    <a:cubicBezTo>
                      <a:pt x="36958" y="92261"/>
                      <a:pt x="33838" y="94184"/>
                      <a:pt x="30952" y="96426"/>
                    </a:cubicBezTo>
                    <a:lnTo>
                      <a:pt x="30952" y="202267"/>
                    </a:lnTo>
                    <a:cubicBezTo>
                      <a:pt x="33816" y="204542"/>
                      <a:pt x="37033" y="206333"/>
                      <a:pt x="40475" y="207570"/>
                    </a:cubicBezTo>
                    <a:cubicBezTo>
                      <a:pt x="44234" y="208862"/>
                      <a:pt x="48190" y="209485"/>
                      <a:pt x="52163" y="2094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1A084833-D8AB-5C36-9D1A-4BF4D599BB03}"/>
                  </a:ext>
                </a:extLst>
              </p:cNvPr>
              <p:cNvSpPr/>
              <p:nvPr/>
            </p:nvSpPr>
            <p:spPr>
              <a:xfrm>
                <a:off x="8666677" y="2803761"/>
                <a:ext cx="98810" cy="233375"/>
              </a:xfrm>
              <a:custGeom>
                <a:avLst/>
                <a:gdLst>
                  <a:gd name="connsiteX0" fmla="*/ 58440 w 98810"/>
                  <a:gd name="connsiteY0" fmla="*/ 233327 h 233375"/>
                  <a:gd name="connsiteX1" fmla="*/ 42640 w 98810"/>
                  <a:gd name="connsiteY1" fmla="*/ 228890 h 233375"/>
                  <a:gd name="connsiteX2" fmla="*/ 30519 w 98810"/>
                  <a:gd name="connsiteY2" fmla="*/ 219042 h 233375"/>
                  <a:gd name="connsiteX3" fmla="*/ 30519 w 98810"/>
                  <a:gd name="connsiteY3" fmla="*/ 231054 h 233375"/>
                  <a:gd name="connsiteX4" fmla="*/ 0 w 98810"/>
                  <a:gd name="connsiteY4" fmla="*/ 231054 h 233375"/>
                  <a:gd name="connsiteX5" fmla="*/ 0 w 98810"/>
                  <a:gd name="connsiteY5" fmla="*/ 0 h 233375"/>
                  <a:gd name="connsiteX6" fmla="*/ 30519 w 98810"/>
                  <a:gd name="connsiteY6" fmla="*/ 0 h 233375"/>
                  <a:gd name="connsiteX7" fmla="*/ 30519 w 98810"/>
                  <a:gd name="connsiteY7" fmla="*/ 79327 h 233375"/>
                  <a:gd name="connsiteX8" fmla="*/ 43506 w 98810"/>
                  <a:gd name="connsiteY8" fmla="*/ 68505 h 233375"/>
                  <a:gd name="connsiteX9" fmla="*/ 61579 w 98810"/>
                  <a:gd name="connsiteY9" fmla="*/ 63959 h 233375"/>
                  <a:gd name="connsiteX10" fmla="*/ 82033 w 98810"/>
                  <a:gd name="connsiteY10" fmla="*/ 70669 h 233375"/>
                  <a:gd name="connsiteX11" fmla="*/ 92855 w 98810"/>
                  <a:gd name="connsiteY11" fmla="*/ 87552 h 233375"/>
                  <a:gd name="connsiteX12" fmla="*/ 97725 w 98810"/>
                  <a:gd name="connsiteY12" fmla="*/ 108114 h 233375"/>
                  <a:gd name="connsiteX13" fmla="*/ 98808 w 98810"/>
                  <a:gd name="connsiteY13" fmla="*/ 125862 h 233375"/>
                  <a:gd name="connsiteX14" fmla="*/ 98807 w 98810"/>
                  <a:gd name="connsiteY14" fmla="*/ 165796 h 233375"/>
                  <a:gd name="connsiteX15" fmla="*/ 95452 w 98810"/>
                  <a:gd name="connsiteY15" fmla="*/ 198804 h 233375"/>
                  <a:gd name="connsiteX16" fmla="*/ 83115 w 98810"/>
                  <a:gd name="connsiteY16" fmla="*/ 223912 h 233375"/>
                  <a:gd name="connsiteX17" fmla="*/ 58440 w 98810"/>
                  <a:gd name="connsiteY17" fmla="*/ 233327 h 233375"/>
                  <a:gd name="connsiteX18" fmla="*/ 52163 w 98810"/>
                  <a:gd name="connsiteY18" fmla="*/ 209410 h 233375"/>
                  <a:gd name="connsiteX19" fmla="*/ 63635 w 98810"/>
                  <a:gd name="connsiteY19" fmla="*/ 203566 h 233375"/>
                  <a:gd name="connsiteX20" fmla="*/ 67855 w 98810"/>
                  <a:gd name="connsiteY20" fmla="*/ 187657 h 233375"/>
                  <a:gd name="connsiteX21" fmla="*/ 68721 w 98810"/>
                  <a:gd name="connsiteY21" fmla="*/ 166013 h 233375"/>
                  <a:gd name="connsiteX22" fmla="*/ 68721 w 98810"/>
                  <a:gd name="connsiteY22" fmla="*/ 126079 h 233375"/>
                  <a:gd name="connsiteX23" fmla="*/ 67639 w 98810"/>
                  <a:gd name="connsiteY23" fmla="*/ 107140 h 233375"/>
                  <a:gd name="connsiteX24" fmla="*/ 62769 w 98810"/>
                  <a:gd name="connsiteY24" fmla="*/ 93288 h 233375"/>
                  <a:gd name="connsiteX25" fmla="*/ 51081 w 98810"/>
                  <a:gd name="connsiteY25" fmla="*/ 88201 h 233375"/>
                  <a:gd name="connsiteX26" fmla="*/ 40259 w 98810"/>
                  <a:gd name="connsiteY26" fmla="*/ 90690 h 233375"/>
                  <a:gd name="connsiteX27" fmla="*/ 30952 w 98810"/>
                  <a:gd name="connsiteY27" fmla="*/ 96426 h 233375"/>
                  <a:gd name="connsiteX28" fmla="*/ 30951 w 98810"/>
                  <a:gd name="connsiteY28" fmla="*/ 202267 h 233375"/>
                  <a:gd name="connsiteX29" fmla="*/ 40475 w 98810"/>
                  <a:gd name="connsiteY29" fmla="*/ 207570 h 233375"/>
                  <a:gd name="connsiteX30" fmla="*/ 52163 w 98810"/>
                  <a:gd name="connsiteY30" fmla="*/ 209410 h 2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810" h="233375">
                    <a:moveTo>
                      <a:pt x="58440" y="233327"/>
                    </a:moveTo>
                    <a:cubicBezTo>
                      <a:pt x="52851" y="233438"/>
                      <a:pt x="47354" y="231894"/>
                      <a:pt x="42640" y="228890"/>
                    </a:cubicBezTo>
                    <a:cubicBezTo>
                      <a:pt x="38193" y="226141"/>
                      <a:pt x="34120" y="222831"/>
                      <a:pt x="30519" y="219042"/>
                    </a:cubicBezTo>
                    <a:lnTo>
                      <a:pt x="30519" y="231054"/>
                    </a:lnTo>
                    <a:lnTo>
                      <a:pt x="0" y="231054"/>
                    </a:lnTo>
                    <a:lnTo>
                      <a:pt x="0" y="0"/>
                    </a:lnTo>
                    <a:lnTo>
                      <a:pt x="30519" y="0"/>
                    </a:lnTo>
                    <a:lnTo>
                      <a:pt x="30519" y="79327"/>
                    </a:lnTo>
                    <a:cubicBezTo>
                      <a:pt x="34254" y="75061"/>
                      <a:pt x="38636" y="71409"/>
                      <a:pt x="43506" y="68505"/>
                    </a:cubicBezTo>
                    <a:cubicBezTo>
                      <a:pt x="48993" y="65346"/>
                      <a:pt x="55250" y="63772"/>
                      <a:pt x="61579" y="63959"/>
                    </a:cubicBezTo>
                    <a:cubicBezTo>
                      <a:pt x="68991" y="63597"/>
                      <a:pt x="76276" y="65987"/>
                      <a:pt x="82033" y="70669"/>
                    </a:cubicBezTo>
                    <a:cubicBezTo>
                      <a:pt x="86958" y="75334"/>
                      <a:pt x="90672" y="81129"/>
                      <a:pt x="92855" y="87552"/>
                    </a:cubicBezTo>
                    <a:cubicBezTo>
                      <a:pt x="95328" y="94176"/>
                      <a:pt x="96964" y="101084"/>
                      <a:pt x="97725" y="108114"/>
                    </a:cubicBezTo>
                    <a:cubicBezTo>
                      <a:pt x="98403" y="114006"/>
                      <a:pt x="98765" y="119931"/>
                      <a:pt x="98808" y="125862"/>
                    </a:cubicBezTo>
                    <a:lnTo>
                      <a:pt x="98807" y="165796"/>
                    </a:lnTo>
                    <a:cubicBezTo>
                      <a:pt x="98882" y="176888"/>
                      <a:pt x="97757" y="187955"/>
                      <a:pt x="95452" y="198804"/>
                    </a:cubicBezTo>
                    <a:cubicBezTo>
                      <a:pt x="93697" y="208139"/>
                      <a:pt x="89432" y="216819"/>
                      <a:pt x="83115" y="223912"/>
                    </a:cubicBezTo>
                    <a:cubicBezTo>
                      <a:pt x="76595" y="230405"/>
                      <a:pt x="67627" y="233827"/>
                      <a:pt x="58440" y="233327"/>
                    </a:cubicBezTo>
                    <a:close/>
                    <a:moveTo>
                      <a:pt x="52163" y="209410"/>
                    </a:moveTo>
                    <a:cubicBezTo>
                      <a:pt x="56786" y="209795"/>
                      <a:pt x="61229" y="207532"/>
                      <a:pt x="63635" y="203566"/>
                    </a:cubicBezTo>
                    <a:cubicBezTo>
                      <a:pt x="66194" y="198638"/>
                      <a:pt x="67635" y="193206"/>
                      <a:pt x="67855" y="187657"/>
                    </a:cubicBezTo>
                    <a:cubicBezTo>
                      <a:pt x="68504" y="181056"/>
                      <a:pt x="68721" y="173697"/>
                      <a:pt x="68721" y="166013"/>
                    </a:cubicBezTo>
                    <a:lnTo>
                      <a:pt x="68721" y="126079"/>
                    </a:lnTo>
                    <a:cubicBezTo>
                      <a:pt x="68766" y="119749"/>
                      <a:pt x="68405" y="113423"/>
                      <a:pt x="67639" y="107140"/>
                    </a:cubicBezTo>
                    <a:cubicBezTo>
                      <a:pt x="67193" y="102189"/>
                      <a:pt x="65520" y="97428"/>
                      <a:pt x="62769" y="93288"/>
                    </a:cubicBezTo>
                    <a:cubicBezTo>
                      <a:pt x="59954" y="89763"/>
                      <a:pt x="55578" y="87859"/>
                      <a:pt x="51081" y="88201"/>
                    </a:cubicBezTo>
                    <a:cubicBezTo>
                      <a:pt x="47337" y="88251"/>
                      <a:pt x="43648" y="89100"/>
                      <a:pt x="40259" y="90690"/>
                    </a:cubicBezTo>
                    <a:cubicBezTo>
                      <a:pt x="36971" y="92283"/>
                      <a:pt x="33852" y="94205"/>
                      <a:pt x="30952" y="96426"/>
                    </a:cubicBezTo>
                    <a:lnTo>
                      <a:pt x="30951" y="202267"/>
                    </a:lnTo>
                    <a:cubicBezTo>
                      <a:pt x="33830" y="204520"/>
                      <a:pt x="37043" y="206310"/>
                      <a:pt x="40475" y="207570"/>
                    </a:cubicBezTo>
                    <a:cubicBezTo>
                      <a:pt x="44235" y="208854"/>
                      <a:pt x="48190" y="209476"/>
                      <a:pt x="52163" y="209410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81FCCBE-CA68-9508-C245-20E2073971DB}"/>
                  </a:ext>
                </a:extLst>
              </p:cNvPr>
              <p:cNvSpPr/>
              <p:nvPr/>
            </p:nvSpPr>
            <p:spPr>
              <a:xfrm>
                <a:off x="8799890" y="2778586"/>
                <a:ext cx="83555" cy="132747"/>
              </a:xfrm>
              <a:custGeom>
                <a:avLst/>
                <a:gdLst>
                  <a:gd name="connsiteX0" fmla="*/ 332 w 83555"/>
                  <a:gd name="connsiteY0" fmla="*/ 132747 h 132747"/>
                  <a:gd name="connsiteX1" fmla="*/ 332 w 83555"/>
                  <a:gd name="connsiteY1" fmla="*/ 115324 h 132747"/>
                  <a:gd name="connsiteX2" fmla="*/ 35721 w 83555"/>
                  <a:gd name="connsiteY2" fmla="*/ 76797 h 132747"/>
                  <a:gd name="connsiteX3" fmla="*/ 49249 w 83555"/>
                  <a:gd name="connsiteY3" fmla="*/ 61213 h 132747"/>
                  <a:gd name="connsiteX4" fmla="*/ 56391 w 83555"/>
                  <a:gd name="connsiteY4" fmla="*/ 49633 h 132747"/>
                  <a:gd name="connsiteX5" fmla="*/ 58448 w 83555"/>
                  <a:gd name="connsiteY5" fmla="*/ 39460 h 132747"/>
                  <a:gd name="connsiteX6" fmla="*/ 54443 w 83555"/>
                  <a:gd name="connsiteY6" fmla="*/ 26148 h 132747"/>
                  <a:gd name="connsiteX7" fmla="*/ 42214 w 83555"/>
                  <a:gd name="connsiteY7" fmla="*/ 21387 h 132747"/>
                  <a:gd name="connsiteX8" fmla="*/ 26955 w 83555"/>
                  <a:gd name="connsiteY8" fmla="*/ 28421 h 132747"/>
                  <a:gd name="connsiteX9" fmla="*/ 22518 w 83555"/>
                  <a:gd name="connsiteY9" fmla="*/ 48875 h 132747"/>
                  <a:gd name="connsiteX10" fmla="*/ 8 w 83555"/>
                  <a:gd name="connsiteY10" fmla="*/ 48875 h 132747"/>
                  <a:gd name="connsiteX11" fmla="*/ 8 w 83555"/>
                  <a:gd name="connsiteY11" fmla="*/ 44871 h 132747"/>
                  <a:gd name="connsiteX12" fmla="*/ 4228 w 83555"/>
                  <a:gd name="connsiteY12" fmla="*/ 22144 h 132747"/>
                  <a:gd name="connsiteX13" fmla="*/ 17865 w 83555"/>
                  <a:gd name="connsiteY13" fmla="*/ 6019 h 132747"/>
                  <a:gd name="connsiteX14" fmla="*/ 42215 w 83555"/>
                  <a:gd name="connsiteY14" fmla="*/ 67 h 132747"/>
                  <a:gd name="connsiteX15" fmla="*/ 71326 w 83555"/>
                  <a:gd name="connsiteY15" fmla="*/ 10132 h 132747"/>
                  <a:gd name="connsiteX16" fmla="*/ 82149 w 83555"/>
                  <a:gd name="connsiteY16" fmla="*/ 37945 h 132747"/>
                  <a:gd name="connsiteX17" fmla="*/ 75439 w 83555"/>
                  <a:gd name="connsiteY17" fmla="*/ 62944 h 132747"/>
                  <a:gd name="connsiteX18" fmla="*/ 54444 w 83555"/>
                  <a:gd name="connsiteY18" fmla="*/ 88160 h 132747"/>
                  <a:gd name="connsiteX19" fmla="*/ 30743 w 83555"/>
                  <a:gd name="connsiteY19" fmla="*/ 112726 h 132747"/>
                  <a:gd name="connsiteX20" fmla="*/ 83555 w 83555"/>
                  <a:gd name="connsiteY20" fmla="*/ 112726 h 132747"/>
                  <a:gd name="connsiteX21" fmla="*/ 83555 w 83555"/>
                  <a:gd name="connsiteY21" fmla="*/ 132747 h 1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3555" h="132747">
                    <a:moveTo>
                      <a:pt x="332" y="132747"/>
                    </a:moveTo>
                    <a:lnTo>
                      <a:pt x="332" y="115324"/>
                    </a:lnTo>
                    <a:lnTo>
                      <a:pt x="35721" y="76797"/>
                    </a:lnTo>
                    <a:cubicBezTo>
                      <a:pt x="41349" y="70736"/>
                      <a:pt x="45894" y="65974"/>
                      <a:pt x="49249" y="61213"/>
                    </a:cubicBezTo>
                    <a:cubicBezTo>
                      <a:pt x="52082" y="57651"/>
                      <a:pt x="54480" y="53763"/>
                      <a:pt x="56391" y="49633"/>
                    </a:cubicBezTo>
                    <a:cubicBezTo>
                      <a:pt x="57746" y="46412"/>
                      <a:pt x="58445" y="42954"/>
                      <a:pt x="58448" y="39460"/>
                    </a:cubicBezTo>
                    <a:cubicBezTo>
                      <a:pt x="58765" y="34685"/>
                      <a:pt x="57342" y="29956"/>
                      <a:pt x="54443" y="26148"/>
                    </a:cubicBezTo>
                    <a:cubicBezTo>
                      <a:pt x="51311" y="22773"/>
                      <a:pt x="46805" y="21018"/>
                      <a:pt x="42214" y="21387"/>
                    </a:cubicBezTo>
                    <a:cubicBezTo>
                      <a:pt x="36227" y="20785"/>
                      <a:pt x="30385" y="23478"/>
                      <a:pt x="26955" y="28421"/>
                    </a:cubicBezTo>
                    <a:cubicBezTo>
                      <a:pt x="23627" y="34703"/>
                      <a:pt x="22092" y="41779"/>
                      <a:pt x="22518" y="48875"/>
                    </a:cubicBezTo>
                    <a:lnTo>
                      <a:pt x="8" y="48875"/>
                    </a:lnTo>
                    <a:lnTo>
                      <a:pt x="8" y="44871"/>
                    </a:lnTo>
                    <a:cubicBezTo>
                      <a:pt x="-119" y="37090"/>
                      <a:pt x="1317" y="29362"/>
                      <a:pt x="4228" y="22144"/>
                    </a:cubicBezTo>
                    <a:cubicBezTo>
                      <a:pt x="7056" y="15525"/>
                      <a:pt x="11806" y="9907"/>
                      <a:pt x="17865" y="6019"/>
                    </a:cubicBezTo>
                    <a:cubicBezTo>
                      <a:pt x="25236" y="1724"/>
                      <a:pt x="33693" y="-343"/>
                      <a:pt x="42215" y="67"/>
                    </a:cubicBezTo>
                    <a:cubicBezTo>
                      <a:pt x="52866" y="-546"/>
                      <a:pt x="63328" y="3071"/>
                      <a:pt x="71326" y="10132"/>
                    </a:cubicBezTo>
                    <a:cubicBezTo>
                      <a:pt x="78689" y="17465"/>
                      <a:pt x="82618" y="27563"/>
                      <a:pt x="82149" y="37945"/>
                    </a:cubicBezTo>
                    <a:cubicBezTo>
                      <a:pt x="82327" y="46745"/>
                      <a:pt x="80000" y="55416"/>
                      <a:pt x="75439" y="62944"/>
                    </a:cubicBezTo>
                    <a:cubicBezTo>
                      <a:pt x="69329" y="72051"/>
                      <a:pt x="62293" y="80501"/>
                      <a:pt x="54444" y="88160"/>
                    </a:cubicBezTo>
                    <a:lnTo>
                      <a:pt x="30743" y="112726"/>
                    </a:lnTo>
                    <a:lnTo>
                      <a:pt x="83555" y="112726"/>
                    </a:lnTo>
                    <a:lnTo>
                      <a:pt x="83555" y="132747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7A89211B-D33D-1AAA-6CA3-0C9D8FAB10A2}"/>
                  </a:ext>
                </a:extLst>
              </p:cNvPr>
              <p:cNvSpPr/>
              <p:nvPr/>
            </p:nvSpPr>
            <p:spPr>
              <a:xfrm>
                <a:off x="9175429" y="2803761"/>
                <a:ext cx="121641" cy="231054"/>
              </a:xfrm>
              <a:custGeom>
                <a:avLst/>
                <a:gdLst>
                  <a:gd name="connsiteX0" fmla="*/ 67098 w 121641"/>
                  <a:gd name="connsiteY0" fmla="*/ 231054 h 231054"/>
                  <a:gd name="connsiteX1" fmla="*/ 67098 w 121641"/>
                  <a:gd name="connsiteY1" fmla="*/ 169151 h 231054"/>
                  <a:gd name="connsiteX2" fmla="*/ 0 w 121641"/>
                  <a:gd name="connsiteY2" fmla="*/ 169151 h 231054"/>
                  <a:gd name="connsiteX3" fmla="*/ 0 w 121641"/>
                  <a:gd name="connsiteY3" fmla="*/ 137226 h 231054"/>
                  <a:gd name="connsiteX4" fmla="*/ 59739 w 121641"/>
                  <a:gd name="connsiteY4" fmla="*/ 0 h 231054"/>
                  <a:gd name="connsiteX5" fmla="*/ 95776 w 121641"/>
                  <a:gd name="connsiteY5" fmla="*/ 0 h 231054"/>
                  <a:gd name="connsiteX6" fmla="*/ 95776 w 121641"/>
                  <a:gd name="connsiteY6" fmla="*/ 142096 h 231054"/>
                  <a:gd name="connsiteX7" fmla="*/ 121642 w 121641"/>
                  <a:gd name="connsiteY7" fmla="*/ 142096 h 231054"/>
                  <a:gd name="connsiteX8" fmla="*/ 121642 w 121641"/>
                  <a:gd name="connsiteY8" fmla="*/ 169151 h 231054"/>
                  <a:gd name="connsiteX9" fmla="*/ 95776 w 121641"/>
                  <a:gd name="connsiteY9" fmla="*/ 169151 h 231054"/>
                  <a:gd name="connsiteX10" fmla="*/ 95776 w 121641"/>
                  <a:gd name="connsiteY10" fmla="*/ 231054 h 231054"/>
                  <a:gd name="connsiteX11" fmla="*/ 29436 w 121641"/>
                  <a:gd name="connsiteY11" fmla="*/ 142096 h 231054"/>
                  <a:gd name="connsiteX12" fmla="*/ 67098 w 121641"/>
                  <a:gd name="connsiteY12" fmla="*/ 142096 h 231054"/>
                  <a:gd name="connsiteX13" fmla="*/ 67098 w 121641"/>
                  <a:gd name="connsiteY13" fmla="*/ 37012 h 23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641" h="231054">
                    <a:moveTo>
                      <a:pt x="67098" y="231054"/>
                    </a:moveTo>
                    <a:lnTo>
                      <a:pt x="67098" y="169151"/>
                    </a:lnTo>
                    <a:lnTo>
                      <a:pt x="0" y="169151"/>
                    </a:lnTo>
                    <a:lnTo>
                      <a:pt x="0" y="137226"/>
                    </a:lnTo>
                    <a:lnTo>
                      <a:pt x="59739" y="0"/>
                    </a:lnTo>
                    <a:lnTo>
                      <a:pt x="95776" y="0"/>
                    </a:lnTo>
                    <a:lnTo>
                      <a:pt x="95776" y="142096"/>
                    </a:lnTo>
                    <a:lnTo>
                      <a:pt x="121642" y="142096"/>
                    </a:lnTo>
                    <a:lnTo>
                      <a:pt x="121642" y="169151"/>
                    </a:lnTo>
                    <a:lnTo>
                      <a:pt x="95776" y="169151"/>
                    </a:lnTo>
                    <a:lnTo>
                      <a:pt x="95776" y="231054"/>
                    </a:lnTo>
                    <a:close/>
                    <a:moveTo>
                      <a:pt x="29436" y="142096"/>
                    </a:moveTo>
                    <a:lnTo>
                      <a:pt x="67098" y="142096"/>
                    </a:lnTo>
                    <a:lnTo>
                      <a:pt x="67098" y="37012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BA73BCE4-A9FD-D6C9-9CD4-6B8D1BC16150}"/>
                  </a:ext>
                </a:extLst>
              </p:cNvPr>
              <p:cNvSpPr/>
              <p:nvPr/>
            </p:nvSpPr>
            <p:spPr>
              <a:xfrm>
                <a:off x="9313810" y="2867298"/>
                <a:ext cx="98408" cy="169868"/>
              </a:xfrm>
              <a:custGeom>
                <a:avLst/>
                <a:gdLst>
                  <a:gd name="connsiteX0" fmla="*/ 33043 w 98408"/>
                  <a:gd name="connsiteY0" fmla="*/ 169790 h 169868"/>
                  <a:gd name="connsiteX1" fmla="*/ 15944 w 98408"/>
                  <a:gd name="connsiteY1" fmla="*/ 164271 h 169868"/>
                  <a:gd name="connsiteX2" fmla="*/ 4256 w 98408"/>
                  <a:gd name="connsiteY2" fmla="*/ 149986 h 169868"/>
                  <a:gd name="connsiteX3" fmla="*/ 35 w 98408"/>
                  <a:gd name="connsiteY3" fmla="*/ 131588 h 169868"/>
                  <a:gd name="connsiteX4" fmla="*/ 5121 w 98408"/>
                  <a:gd name="connsiteY4" fmla="*/ 105615 h 169868"/>
                  <a:gd name="connsiteX5" fmla="*/ 19299 w 98408"/>
                  <a:gd name="connsiteY5" fmla="*/ 87758 h 169868"/>
                  <a:gd name="connsiteX6" fmla="*/ 40077 w 98408"/>
                  <a:gd name="connsiteY6" fmla="*/ 75096 h 169868"/>
                  <a:gd name="connsiteX7" fmla="*/ 65076 w 98408"/>
                  <a:gd name="connsiteY7" fmla="*/ 64274 h 169868"/>
                  <a:gd name="connsiteX8" fmla="*/ 65076 w 98408"/>
                  <a:gd name="connsiteY8" fmla="*/ 52694 h 169868"/>
                  <a:gd name="connsiteX9" fmla="*/ 63886 w 98408"/>
                  <a:gd name="connsiteY9" fmla="*/ 36136 h 169868"/>
                  <a:gd name="connsiteX10" fmla="*/ 59233 w 98408"/>
                  <a:gd name="connsiteY10" fmla="*/ 26288 h 169868"/>
                  <a:gd name="connsiteX11" fmla="*/ 48410 w 98408"/>
                  <a:gd name="connsiteY11" fmla="*/ 23041 h 169868"/>
                  <a:gd name="connsiteX12" fmla="*/ 38237 w 98408"/>
                  <a:gd name="connsiteY12" fmla="*/ 25963 h 169868"/>
                  <a:gd name="connsiteX13" fmla="*/ 32718 w 98408"/>
                  <a:gd name="connsiteY13" fmla="*/ 34080 h 169868"/>
                  <a:gd name="connsiteX14" fmla="*/ 30986 w 98408"/>
                  <a:gd name="connsiteY14" fmla="*/ 46417 h 169868"/>
                  <a:gd name="connsiteX15" fmla="*/ 30986 w 98408"/>
                  <a:gd name="connsiteY15" fmla="*/ 54750 h 169868"/>
                  <a:gd name="connsiteX16" fmla="*/ 792 w 98408"/>
                  <a:gd name="connsiteY16" fmla="*/ 53560 h 169868"/>
                  <a:gd name="connsiteX17" fmla="*/ 13238 w 98408"/>
                  <a:gd name="connsiteY17" fmla="*/ 13193 h 169868"/>
                  <a:gd name="connsiteX18" fmla="*/ 50358 w 98408"/>
                  <a:gd name="connsiteY18" fmla="*/ 206 h 169868"/>
                  <a:gd name="connsiteX19" fmla="*/ 85205 w 98408"/>
                  <a:gd name="connsiteY19" fmla="*/ 13626 h 169868"/>
                  <a:gd name="connsiteX20" fmla="*/ 96028 w 98408"/>
                  <a:gd name="connsiteY20" fmla="*/ 52477 h 169868"/>
                  <a:gd name="connsiteX21" fmla="*/ 96028 w 98408"/>
                  <a:gd name="connsiteY21" fmla="*/ 128233 h 169868"/>
                  <a:gd name="connsiteX22" fmla="*/ 96028 w 98408"/>
                  <a:gd name="connsiteY22" fmla="*/ 143059 h 169868"/>
                  <a:gd name="connsiteX23" fmla="*/ 97110 w 98408"/>
                  <a:gd name="connsiteY23" fmla="*/ 156262 h 169868"/>
                  <a:gd name="connsiteX24" fmla="*/ 98409 w 98408"/>
                  <a:gd name="connsiteY24" fmla="*/ 167842 h 169868"/>
                  <a:gd name="connsiteX25" fmla="*/ 70487 w 98408"/>
                  <a:gd name="connsiteY25" fmla="*/ 167842 h 169868"/>
                  <a:gd name="connsiteX26" fmla="*/ 68323 w 98408"/>
                  <a:gd name="connsiteY26" fmla="*/ 156262 h 169868"/>
                  <a:gd name="connsiteX27" fmla="*/ 66483 w 98408"/>
                  <a:gd name="connsiteY27" fmla="*/ 143600 h 169868"/>
                  <a:gd name="connsiteX28" fmla="*/ 55661 w 98408"/>
                  <a:gd name="connsiteY28" fmla="*/ 161673 h 169868"/>
                  <a:gd name="connsiteX29" fmla="*/ 33043 w 98408"/>
                  <a:gd name="connsiteY29" fmla="*/ 169790 h 169868"/>
                  <a:gd name="connsiteX30" fmla="*/ 45055 w 98408"/>
                  <a:gd name="connsiteY30" fmla="*/ 143600 h 169868"/>
                  <a:gd name="connsiteX31" fmla="*/ 53605 w 98408"/>
                  <a:gd name="connsiteY31" fmla="*/ 141003 h 169868"/>
                  <a:gd name="connsiteX32" fmla="*/ 60748 w 98408"/>
                  <a:gd name="connsiteY32" fmla="*/ 135159 h 169868"/>
                  <a:gd name="connsiteX33" fmla="*/ 65076 w 98408"/>
                  <a:gd name="connsiteY33" fmla="*/ 129856 h 169868"/>
                  <a:gd name="connsiteX34" fmla="*/ 65076 w 98408"/>
                  <a:gd name="connsiteY34" fmla="*/ 83104 h 169868"/>
                  <a:gd name="connsiteX35" fmla="*/ 51657 w 98408"/>
                  <a:gd name="connsiteY35" fmla="*/ 91113 h 169868"/>
                  <a:gd name="connsiteX36" fmla="*/ 40835 w 98408"/>
                  <a:gd name="connsiteY36" fmla="*/ 99446 h 169868"/>
                  <a:gd name="connsiteX37" fmla="*/ 33476 w 98408"/>
                  <a:gd name="connsiteY37" fmla="*/ 109510 h 169868"/>
                  <a:gd name="connsiteX38" fmla="*/ 30770 w 98408"/>
                  <a:gd name="connsiteY38" fmla="*/ 122172 h 169868"/>
                  <a:gd name="connsiteX39" fmla="*/ 34450 w 98408"/>
                  <a:gd name="connsiteY39" fmla="*/ 137865 h 169868"/>
                  <a:gd name="connsiteX40" fmla="*/ 45055 w 98408"/>
                  <a:gd name="connsiteY40" fmla="*/ 143600 h 16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8408" h="169868">
                    <a:moveTo>
                      <a:pt x="33043" y="169790"/>
                    </a:moveTo>
                    <a:cubicBezTo>
                      <a:pt x="26893" y="169869"/>
                      <a:pt x="20887" y="167930"/>
                      <a:pt x="15944" y="164271"/>
                    </a:cubicBezTo>
                    <a:cubicBezTo>
                      <a:pt x="11010" y="160462"/>
                      <a:pt x="7013" y="155576"/>
                      <a:pt x="4256" y="149986"/>
                    </a:cubicBezTo>
                    <a:cubicBezTo>
                      <a:pt x="1460" y="144257"/>
                      <a:pt x="16" y="137962"/>
                      <a:pt x="35" y="131588"/>
                    </a:cubicBezTo>
                    <a:cubicBezTo>
                      <a:pt x="-274" y="122655"/>
                      <a:pt x="1466" y="113770"/>
                      <a:pt x="5121" y="105615"/>
                    </a:cubicBezTo>
                    <a:cubicBezTo>
                      <a:pt x="8466" y="98686"/>
                      <a:pt x="13309" y="92587"/>
                      <a:pt x="19299" y="87758"/>
                    </a:cubicBezTo>
                    <a:cubicBezTo>
                      <a:pt x="25642" y="82648"/>
                      <a:pt x="32628" y="78391"/>
                      <a:pt x="40077" y="75096"/>
                    </a:cubicBezTo>
                    <a:cubicBezTo>
                      <a:pt x="47977" y="71524"/>
                      <a:pt x="56310" y="67953"/>
                      <a:pt x="65076" y="64274"/>
                    </a:cubicBezTo>
                    <a:lnTo>
                      <a:pt x="65076" y="52694"/>
                    </a:lnTo>
                    <a:cubicBezTo>
                      <a:pt x="65139" y="47151"/>
                      <a:pt x="64740" y="41613"/>
                      <a:pt x="63886" y="36136"/>
                    </a:cubicBezTo>
                    <a:cubicBezTo>
                      <a:pt x="63442" y="32436"/>
                      <a:pt x="61809" y="28980"/>
                      <a:pt x="59233" y="26288"/>
                    </a:cubicBezTo>
                    <a:cubicBezTo>
                      <a:pt x="56163" y="23880"/>
                      <a:pt x="52298" y="22720"/>
                      <a:pt x="48410" y="23041"/>
                    </a:cubicBezTo>
                    <a:cubicBezTo>
                      <a:pt x="44790" y="22868"/>
                      <a:pt x="41214" y="23895"/>
                      <a:pt x="38237" y="25963"/>
                    </a:cubicBezTo>
                    <a:cubicBezTo>
                      <a:pt x="35530" y="27963"/>
                      <a:pt x="33583" y="30826"/>
                      <a:pt x="32718" y="34080"/>
                    </a:cubicBezTo>
                    <a:cubicBezTo>
                      <a:pt x="31468" y="38069"/>
                      <a:pt x="30883" y="42237"/>
                      <a:pt x="30986" y="46417"/>
                    </a:cubicBezTo>
                    <a:lnTo>
                      <a:pt x="30986" y="54750"/>
                    </a:lnTo>
                    <a:lnTo>
                      <a:pt x="792" y="53560"/>
                    </a:lnTo>
                    <a:cubicBezTo>
                      <a:pt x="-64" y="39043"/>
                      <a:pt x="4356" y="24707"/>
                      <a:pt x="13238" y="13193"/>
                    </a:cubicBezTo>
                    <a:cubicBezTo>
                      <a:pt x="23214" y="3803"/>
                      <a:pt x="36704" y="-917"/>
                      <a:pt x="50358" y="206"/>
                    </a:cubicBezTo>
                    <a:cubicBezTo>
                      <a:pt x="63445" y="-1103"/>
                      <a:pt x="76377" y="3877"/>
                      <a:pt x="85205" y="13626"/>
                    </a:cubicBezTo>
                    <a:cubicBezTo>
                      <a:pt x="92959" y="25047"/>
                      <a:pt x="96760" y="38693"/>
                      <a:pt x="96028" y="52477"/>
                    </a:cubicBezTo>
                    <a:lnTo>
                      <a:pt x="96028" y="128233"/>
                    </a:lnTo>
                    <a:cubicBezTo>
                      <a:pt x="96028" y="133319"/>
                      <a:pt x="96028" y="138297"/>
                      <a:pt x="96028" y="143059"/>
                    </a:cubicBezTo>
                    <a:cubicBezTo>
                      <a:pt x="96028" y="147821"/>
                      <a:pt x="96677" y="152150"/>
                      <a:pt x="97110" y="156262"/>
                    </a:cubicBezTo>
                    <a:cubicBezTo>
                      <a:pt x="97543" y="160375"/>
                      <a:pt x="98084" y="164271"/>
                      <a:pt x="98409" y="167842"/>
                    </a:cubicBezTo>
                    <a:lnTo>
                      <a:pt x="70487" y="167842"/>
                    </a:lnTo>
                    <a:cubicBezTo>
                      <a:pt x="69838" y="164812"/>
                      <a:pt x="69189" y="160916"/>
                      <a:pt x="68323" y="156262"/>
                    </a:cubicBezTo>
                    <a:cubicBezTo>
                      <a:pt x="67457" y="151609"/>
                      <a:pt x="66808" y="147388"/>
                      <a:pt x="66483" y="143600"/>
                    </a:cubicBezTo>
                    <a:cubicBezTo>
                      <a:pt x="64419" y="150424"/>
                      <a:pt x="60702" y="156632"/>
                      <a:pt x="55661" y="161673"/>
                    </a:cubicBezTo>
                    <a:cubicBezTo>
                      <a:pt x="49605" y="167450"/>
                      <a:pt x="41390" y="170398"/>
                      <a:pt x="33043" y="169790"/>
                    </a:cubicBezTo>
                    <a:close/>
                    <a:moveTo>
                      <a:pt x="45055" y="143600"/>
                    </a:moveTo>
                    <a:cubicBezTo>
                      <a:pt x="48100" y="143607"/>
                      <a:pt x="51078" y="142702"/>
                      <a:pt x="53605" y="141003"/>
                    </a:cubicBezTo>
                    <a:cubicBezTo>
                      <a:pt x="56213" y="139351"/>
                      <a:pt x="58611" y="137388"/>
                      <a:pt x="60748" y="135159"/>
                    </a:cubicBezTo>
                    <a:cubicBezTo>
                      <a:pt x="62369" y="133545"/>
                      <a:pt x="63820" y="131768"/>
                      <a:pt x="65076" y="129856"/>
                    </a:cubicBezTo>
                    <a:lnTo>
                      <a:pt x="65076" y="83104"/>
                    </a:lnTo>
                    <a:cubicBezTo>
                      <a:pt x="60315" y="85702"/>
                      <a:pt x="55769" y="88407"/>
                      <a:pt x="51657" y="91113"/>
                    </a:cubicBezTo>
                    <a:cubicBezTo>
                      <a:pt x="47786" y="93531"/>
                      <a:pt x="44162" y="96322"/>
                      <a:pt x="40835" y="99446"/>
                    </a:cubicBezTo>
                    <a:cubicBezTo>
                      <a:pt x="37764" y="102303"/>
                      <a:pt x="35267" y="105719"/>
                      <a:pt x="33476" y="109510"/>
                    </a:cubicBezTo>
                    <a:cubicBezTo>
                      <a:pt x="31594" y="113461"/>
                      <a:pt x="30667" y="117798"/>
                      <a:pt x="30770" y="122172"/>
                    </a:cubicBezTo>
                    <a:cubicBezTo>
                      <a:pt x="30465" y="127648"/>
                      <a:pt x="31742" y="133095"/>
                      <a:pt x="34450" y="137865"/>
                    </a:cubicBezTo>
                    <a:cubicBezTo>
                      <a:pt x="36716" y="141524"/>
                      <a:pt x="40752" y="143707"/>
                      <a:pt x="45055" y="143600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365F931F-EFAF-D12D-960B-7B187D6CE6B5}"/>
                  </a:ext>
                </a:extLst>
              </p:cNvPr>
              <p:cNvSpPr/>
              <p:nvPr/>
            </p:nvSpPr>
            <p:spPr>
              <a:xfrm>
                <a:off x="9435792" y="2867494"/>
                <a:ext cx="93337" cy="169709"/>
              </a:xfrm>
              <a:custGeom>
                <a:avLst/>
                <a:gdLst>
                  <a:gd name="connsiteX0" fmla="*/ 48286 w 93337"/>
                  <a:gd name="connsiteY0" fmla="*/ 169594 h 169709"/>
                  <a:gd name="connsiteX1" fmla="*/ 17551 w 93337"/>
                  <a:gd name="connsiteY1" fmla="*/ 161477 h 169709"/>
                  <a:gd name="connsiteX2" fmla="*/ 3590 w 93337"/>
                  <a:gd name="connsiteY2" fmla="*/ 138534 h 169709"/>
                  <a:gd name="connsiteX3" fmla="*/ 19 w 93337"/>
                  <a:gd name="connsiteY3" fmla="*/ 104011 h 169709"/>
                  <a:gd name="connsiteX4" fmla="*/ 19 w 93337"/>
                  <a:gd name="connsiteY4" fmla="*/ 66025 h 169709"/>
                  <a:gd name="connsiteX5" fmla="*/ 3807 w 93337"/>
                  <a:gd name="connsiteY5" fmla="*/ 30528 h 169709"/>
                  <a:gd name="connsiteX6" fmla="*/ 17876 w 93337"/>
                  <a:gd name="connsiteY6" fmla="*/ 8018 h 169709"/>
                  <a:gd name="connsiteX7" fmla="*/ 48286 w 93337"/>
                  <a:gd name="connsiteY7" fmla="*/ 118 h 169709"/>
                  <a:gd name="connsiteX8" fmla="*/ 76099 w 93337"/>
                  <a:gd name="connsiteY8" fmla="*/ 5962 h 169709"/>
                  <a:gd name="connsiteX9" fmla="*/ 89627 w 93337"/>
                  <a:gd name="connsiteY9" fmla="*/ 23386 h 169709"/>
                  <a:gd name="connsiteX10" fmla="*/ 93307 w 93337"/>
                  <a:gd name="connsiteY10" fmla="*/ 52064 h 169709"/>
                  <a:gd name="connsiteX11" fmla="*/ 93307 w 93337"/>
                  <a:gd name="connsiteY11" fmla="*/ 61805 h 169709"/>
                  <a:gd name="connsiteX12" fmla="*/ 65710 w 93337"/>
                  <a:gd name="connsiteY12" fmla="*/ 61805 h 169709"/>
                  <a:gd name="connsiteX13" fmla="*/ 65710 w 93337"/>
                  <a:gd name="connsiteY13" fmla="*/ 51740 h 169709"/>
                  <a:gd name="connsiteX14" fmla="*/ 64194 w 93337"/>
                  <a:gd name="connsiteY14" fmla="*/ 34641 h 169709"/>
                  <a:gd name="connsiteX15" fmla="*/ 59108 w 93337"/>
                  <a:gd name="connsiteY15" fmla="*/ 25550 h 169709"/>
                  <a:gd name="connsiteX16" fmla="*/ 48286 w 93337"/>
                  <a:gd name="connsiteY16" fmla="*/ 22736 h 169709"/>
                  <a:gd name="connsiteX17" fmla="*/ 36923 w 93337"/>
                  <a:gd name="connsiteY17" fmla="*/ 26091 h 169709"/>
                  <a:gd name="connsiteX18" fmla="*/ 31620 w 93337"/>
                  <a:gd name="connsiteY18" fmla="*/ 37671 h 169709"/>
                  <a:gd name="connsiteX19" fmla="*/ 30321 w 93337"/>
                  <a:gd name="connsiteY19" fmla="*/ 59316 h 169709"/>
                  <a:gd name="connsiteX20" fmla="*/ 30321 w 93337"/>
                  <a:gd name="connsiteY20" fmla="*/ 111262 h 169709"/>
                  <a:gd name="connsiteX21" fmla="*/ 34325 w 93337"/>
                  <a:gd name="connsiteY21" fmla="*/ 139508 h 169709"/>
                  <a:gd name="connsiteX22" fmla="*/ 48611 w 93337"/>
                  <a:gd name="connsiteY22" fmla="*/ 146651 h 169709"/>
                  <a:gd name="connsiteX23" fmla="*/ 59433 w 93337"/>
                  <a:gd name="connsiteY23" fmla="*/ 143079 h 169709"/>
                  <a:gd name="connsiteX24" fmla="*/ 63978 w 93337"/>
                  <a:gd name="connsiteY24" fmla="*/ 132906 h 169709"/>
                  <a:gd name="connsiteX25" fmla="*/ 65061 w 93337"/>
                  <a:gd name="connsiteY25" fmla="*/ 118080 h 169709"/>
                  <a:gd name="connsiteX26" fmla="*/ 65060 w 93337"/>
                  <a:gd name="connsiteY26" fmla="*/ 104661 h 169709"/>
                  <a:gd name="connsiteX27" fmla="*/ 92657 w 93337"/>
                  <a:gd name="connsiteY27" fmla="*/ 104661 h 169709"/>
                  <a:gd name="connsiteX28" fmla="*/ 92657 w 93337"/>
                  <a:gd name="connsiteY28" fmla="*/ 116132 h 169709"/>
                  <a:gd name="connsiteX29" fmla="*/ 88869 w 93337"/>
                  <a:gd name="connsiteY29" fmla="*/ 144595 h 169709"/>
                  <a:gd name="connsiteX30" fmla="*/ 75125 w 93337"/>
                  <a:gd name="connsiteY30" fmla="*/ 162884 h 169709"/>
                  <a:gd name="connsiteX31" fmla="*/ 48286 w 93337"/>
                  <a:gd name="connsiteY31" fmla="*/ 169594 h 169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3337" h="169709">
                    <a:moveTo>
                      <a:pt x="48286" y="169594"/>
                    </a:moveTo>
                    <a:cubicBezTo>
                      <a:pt x="37428" y="170336"/>
                      <a:pt x="26627" y="167484"/>
                      <a:pt x="17551" y="161477"/>
                    </a:cubicBezTo>
                    <a:cubicBezTo>
                      <a:pt x="10388" y="155671"/>
                      <a:pt x="5456" y="147564"/>
                      <a:pt x="3590" y="138534"/>
                    </a:cubicBezTo>
                    <a:cubicBezTo>
                      <a:pt x="1060" y="127205"/>
                      <a:pt x="-138" y="115619"/>
                      <a:pt x="19" y="104011"/>
                    </a:cubicBezTo>
                    <a:lnTo>
                      <a:pt x="19" y="66025"/>
                    </a:lnTo>
                    <a:cubicBezTo>
                      <a:pt x="-174" y="54083"/>
                      <a:pt x="1098" y="42161"/>
                      <a:pt x="3807" y="30528"/>
                    </a:cubicBezTo>
                    <a:cubicBezTo>
                      <a:pt x="5691" y="21599"/>
                      <a:pt x="10675" y="13624"/>
                      <a:pt x="17876" y="8018"/>
                    </a:cubicBezTo>
                    <a:cubicBezTo>
                      <a:pt x="26884" y="2149"/>
                      <a:pt x="37560" y="-624"/>
                      <a:pt x="48286" y="118"/>
                    </a:cubicBezTo>
                    <a:cubicBezTo>
                      <a:pt x="57909" y="-400"/>
                      <a:pt x="67499" y="1615"/>
                      <a:pt x="76099" y="5962"/>
                    </a:cubicBezTo>
                    <a:cubicBezTo>
                      <a:pt x="82616" y="9888"/>
                      <a:pt x="87438" y="16099"/>
                      <a:pt x="89627" y="23386"/>
                    </a:cubicBezTo>
                    <a:cubicBezTo>
                      <a:pt x="92314" y="32701"/>
                      <a:pt x="93555" y="42373"/>
                      <a:pt x="93307" y="52064"/>
                    </a:cubicBezTo>
                    <a:lnTo>
                      <a:pt x="93307" y="61805"/>
                    </a:lnTo>
                    <a:lnTo>
                      <a:pt x="65710" y="61805"/>
                    </a:lnTo>
                    <a:lnTo>
                      <a:pt x="65710" y="51740"/>
                    </a:lnTo>
                    <a:cubicBezTo>
                      <a:pt x="65827" y="46002"/>
                      <a:pt x="65319" y="40268"/>
                      <a:pt x="64194" y="34641"/>
                    </a:cubicBezTo>
                    <a:cubicBezTo>
                      <a:pt x="63664" y="31092"/>
                      <a:pt x="61855" y="27859"/>
                      <a:pt x="59108" y="25550"/>
                    </a:cubicBezTo>
                    <a:cubicBezTo>
                      <a:pt x="55928" y="23402"/>
                      <a:pt x="52109" y="22409"/>
                      <a:pt x="48286" y="22736"/>
                    </a:cubicBezTo>
                    <a:cubicBezTo>
                      <a:pt x="44219" y="22465"/>
                      <a:pt x="40189" y="23655"/>
                      <a:pt x="36923" y="26091"/>
                    </a:cubicBezTo>
                    <a:cubicBezTo>
                      <a:pt x="33833" y="29197"/>
                      <a:pt x="31952" y="33303"/>
                      <a:pt x="31620" y="37671"/>
                    </a:cubicBezTo>
                    <a:cubicBezTo>
                      <a:pt x="30654" y="44844"/>
                      <a:pt x="30220" y="52079"/>
                      <a:pt x="30321" y="59316"/>
                    </a:cubicBezTo>
                    <a:lnTo>
                      <a:pt x="30321" y="111262"/>
                    </a:lnTo>
                    <a:cubicBezTo>
                      <a:pt x="29612" y="120856"/>
                      <a:pt x="30978" y="130489"/>
                      <a:pt x="34325" y="139508"/>
                    </a:cubicBezTo>
                    <a:cubicBezTo>
                      <a:pt x="37326" y="144429"/>
                      <a:pt x="42874" y="147203"/>
                      <a:pt x="48611" y="146651"/>
                    </a:cubicBezTo>
                    <a:cubicBezTo>
                      <a:pt x="52541" y="146880"/>
                      <a:pt x="56411" y="145603"/>
                      <a:pt x="59433" y="143079"/>
                    </a:cubicBezTo>
                    <a:cubicBezTo>
                      <a:pt x="62021" y="140277"/>
                      <a:pt x="63617" y="136704"/>
                      <a:pt x="63978" y="132906"/>
                    </a:cubicBezTo>
                    <a:cubicBezTo>
                      <a:pt x="64706" y="127998"/>
                      <a:pt x="65068" y="123042"/>
                      <a:pt x="65061" y="118080"/>
                    </a:cubicBezTo>
                    <a:lnTo>
                      <a:pt x="65060" y="104661"/>
                    </a:lnTo>
                    <a:lnTo>
                      <a:pt x="92657" y="104661"/>
                    </a:lnTo>
                    <a:lnTo>
                      <a:pt x="92657" y="116132"/>
                    </a:lnTo>
                    <a:cubicBezTo>
                      <a:pt x="92837" y="125756"/>
                      <a:pt x="91560" y="135352"/>
                      <a:pt x="88869" y="144595"/>
                    </a:cubicBezTo>
                    <a:cubicBezTo>
                      <a:pt x="86659" y="152157"/>
                      <a:pt x="81774" y="158657"/>
                      <a:pt x="75125" y="162884"/>
                    </a:cubicBezTo>
                    <a:cubicBezTo>
                      <a:pt x="66979" y="167579"/>
                      <a:pt x="57683" y="169903"/>
                      <a:pt x="48286" y="169594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563F4292-DEF8-40B0-CEDC-EC4810D65D0F}"/>
                  </a:ext>
                </a:extLst>
              </p:cNvPr>
              <p:cNvSpPr/>
              <p:nvPr/>
            </p:nvSpPr>
            <p:spPr>
              <a:xfrm>
                <a:off x="8382052" y="3166363"/>
                <a:ext cx="114038" cy="233485"/>
              </a:xfrm>
              <a:custGeom>
                <a:avLst/>
                <a:gdLst>
                  <a:gd name="connsiteX0" fmla="*/ 0 w 114038"/>
                  <a:gd name="connsiteY0" fmla="*/ 233485 h 233485"/>
                  <a:gd name="connsiteX1" fmla="*/ 0 w 114038"/>
                  <a:gd name="connsiteY1" fmla="*/ 211841 h 233485"/>
                  <a:gd name="connsiteX2" fmla="*/ 58765 w 114038"/>
                  <a:gd name="connsiteY2" fmla="*/ 120285 h 233485"/>
                  <a:gd name="connsiteX3" fmla="*/ 70885 w 114038"/>
                  <a:gd name="connsiteY3" fmla="*/ 101130 h 233485"/>
                  <a:gd name="connsiteX4" fmla="*/ 79976 w 114038"/>
                  <a:gd name="connsiteY4" fmla="*/ 82516 h 233485"/>
                  <a:gd name="connsiteX5" fmla="*/ 83547 w 114038"/>
                  <a:gd name="connsiteY5" fmla="*/ 59789 h 233485"/>
                  <a:gd name="connsiteX6" fmla="*/ 78352 w 114038"/>
                  <a:gd name="connsiteY6" fmla="*/ 34681 h 233485"/>
                  <a:gd name="connsiteX7" fmla="*/ 60387 w 114038"/>
                  <a:gd name="connsiteY7" fmla="*/ 25591 h 233485"/>
                  <a:gd name="connsiteX8" fmla="*/ 43613 w 114038"/>
                  <a:gd name="connsiteY8" fmla="*/ 31543 h 233485"/>
                  <a:gd name="connsiteX9" fmla="*/ 35280 w 114038"/>
                  <a:gd name="connsiteY9" fmla="*/ 47235 h 233485"/>
                  <a:gd name="connsiteX10" fmla="*/ 33008 w 114038"/>
                  <a:gd name="connsiteY10" fmla="*/ 68122 h 233485"/>
                  <a:gd name="connsiteX11" fmla="*/ 33008 w 114038"/>
                  <a:gd name="connsiteY11" fmla="*/ 75806 h 233485"/>
                  <a:gd name="connsiteX12" fmla="*/ 2489 w 114038"/>
                  <a:gd name="connsiteY12" fmla="*/ 75806 h 233485"/>
                  <a:gd name="connsiteX13" fmla="*/ 2489 w 114038"/>
                  <a:gd name="connsiteY13" fmla="*/ 67473 h 233485"/>
                  <a:gd name="connsiteX14" fmla="*/ 8116 w 114038"/>
                  <a:gd name="connsiteY14" fmla="*/ 31651 h 233485"/>
                  <a:gd name="connsiteX15" fmla="*/ 26081 w 114038"/>
                  <a:gd name="connsiteY15" fmla="*/ 8383 h 233485"/>
                  <a:gd name="connsiteX16" fmla="*/ 58548 w 114038"/>
                  <a:gd name="connsiteY16" fmla="*/ 159 h 233485"/>
                  <a:gd name="connsiteX17" fmla="*/ 100213 w 114038"/>
                  <a:gd name="connsiteY17" fmla="*/ 15959 h 233485"/>
                  <a:gd name="connsiteX18" fmla="*/ 113958 w 114038"/>
                  <a:gd name="connsiteY18" fmla="*/ 59248 h 233485"/>
                  <a:gd name="connsiteX19" fmla="*/ 110386 w 114038"/>
                  <a:gd name="connsiteY19" fmla="*/ 85221 h 233485"/>
                  <a:gd name="connsiteX20" fmla="*/ 101079 w 114038"/>
                  <a:gd name="connsiteY20" fmla="*/ 106000 h 233485"/>
                  <a:gd name="connsiteX21" fmla="*/ 88526 w 114038"/>
                  <a:gd name="connsiteY21" fmla="*/ 126021 h 233485"/>
                  <a:gd name="connsiteX22" fmla="*/ 35497 w 114038"/>
                  <a:gd name="connsiteY22" fmla="*/ 206971 h 233485"/>
                  <a:gd name="connsiteX23" fmla="*/ 108438 w 114038"/>
                  <a:gd name="connsiteY23" fmla="*/ 206971 h 233485"/>
                  <a:gd name="connsiteX24" fmla="*/ 108438 w 114038"/>
                  <a:gd name="connsiteY24" fmla="*/ 232620 h 23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4038" h="233485">
                    <a:moveTo>
                      <a:pt x="0" y="233485"/>
                    </a:moveTo>
                    <a:lnTo>
                      <a:pt x="0" y="211841"/>
                    </a:lnTo>
                    <a:lnTo>
                      <a:pt x="58765" y="120285"/>
                    </a:lnTo>
                    <a:lnTo>
                      <a:pt x="70885" y="101130"/>
                    </a:lnTo>
                    <a:cubicBezTo>
                      <a:pt x="74560" y="95261"/>
                      <a:pt x="77606" y="89022"/>
                      <a:pt x="79976" y="82516"/>
                    </a:cubicBezTo>
                    <a:cubicBezTo>
                      <a:pt x="82472" y="75204"/>
                      <a:pt x="83681" y="67514"/>
                      <a:pt x="83547" y="59789"/>
                    </a:cubicBezTo>
                    <a:cubicBezTo>
                      <a:pt x="83978" y="51114"/>
                      <a:pt x="82190" y="42473"/>
                      <a:pt x="78352" y="34681"/>
                    </a:cubicBezTo>
                    <a:cubicBezTo>
                      <a:pt x="74623" y="28435"/>
                      <a:pt x="67629" y="24896"/>
                      <a:pt x="60387" y="25591"/>
                    </a:cubicBezTo>
                    <a:cubicBezTo>
                      <a:pt x="54219" y="25211"/>
                      <a:pt x="48163" y="27361"/>
                      <a:pt x="43613" y="31543"/>
                    </a:cubicBezTo>
                    <a:cubicBezTo>
                      <a:pt x="39402" y="35876"/>
                      <a:pt x="36511" y="41319"/>
                      <a:pt x="35280" y="47235"/>
                    </a:cubicBezTo>
                    <a:cubicBezTo>
                      <a:pt x="33724" y="54087"/>
                      <a:pt x="32961" y="61095"/>
                      <a:pt x="33008" y="68122"/>
                    </a:cubicBezTo>
                    <a:lnTo>
                      <a:pt x="33008" y="75806"/>
                    </a:lnTo>
                    <a:lnTo>
                      <a:pt x="2489" y="75806"/>
                    </a:lnTo>
                    <a:lnTo>
                      <a:pt x="2489" y="67473"/>
                    </a:lnTo>
                    <a:cubicBezTo>
                      <a:pt x="2193" y="55291"/>
                      <a:pt x="4099" y="43155"/>
                      <a:pt x="8116" y="31651"/>
                    </a:cubicBezTo>
                    <a:cubicBezTo>
                      <a:pt x="11412" y="22147"/>
                      <a:pt x="17720" y="13977"/>
                      <a:pt x="26081" y="8383"/>
                    </a:cubicBezTo>
                    <a:cubicBezTo>
                      <a:pt x="35867" y="2527"/>
                      <a:pt x="47154" y="-332"/>
                      <a:pt x="58548" y="159"/>
                    </a:cubicBezTo>
                    <a:cubicBezTo>
                      <a:pt x="74098" y="-1055"/>
                      <a:pt x="89378" y="4740"/>
                      <a:pt x="100213" y="15959"/>
                    </a:cubicBezTo>
                    <a:cubicBezTo>
                      <a:pt x="109857" y="28264"/>
                      <a:pt x="114737" y="43634"/>
                      <a:pt x="113958" y="59248"/>
                    </a:cubicBezTo>
                    <a:cubicBezTo>
                      <a:pt x="114108" y="68038"/>
                      <a:pt x="112903" y="76798"/>
                      <a:pt x="110386" y="85221"/>
                    </a:cubicBezTo>
                    <a:cubicBezTo>
                      <a:pt x="108040" y="92462"/>
                      <a:pt x="104920" y="99429"/>
                      <a:pt x="101079" y="106000"/>
                    </a:cubicBezTo>
                    <a:cubicBezTo>
                      <a:pt x="97292" y="112493"/>
                      <a:pt x="93071" y="119095"/>
                      <a:pt x="88526" y="126021"/>
                    </a:cubicBezTo>
                    <a:lnTo>
                      <a:pt x="35497" y="206971"/>
                    </a:lnTo>
                    <a:lnTo>
                      <a:pt x="108438" y="206971"/>
                    </a:lnTo>
                    <a:lnTo>
                      <a:pt x="108438" y="232620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7784E7FE-97FB-D98D-1624-1729AB253C88}"/>
                  </a:ext>
                </a:extLst>
              </p:cNvPr>
              <p:cNvSpPr/>
              <p:nvPr/>
            </p:nvSpPr>
            <p:spPr>
              <a:xfrm>
                <a:off x="8518601" y="3232532"/>
                <a:ext cx="97752" cy="169775"/>
              </a:xfrm>
              <a:custGeom>
                <a:avLst/>
                <a:gdLst>
                  <a:gd name="connsiteX0" fmla="*/ 33144 w 97752"/>
                  <a:gd name="connsiteY0" fmla="*/ 169697 h 169775"/>
                  <a:gd name="connsiteX1" fmla="*/ 16045 w 97752"/>
                  <a:gd name="connsiteY1" fmla="*/ 164069 h 169775"/>
                  <a:gd name="connsiteX2" fmla="*/ 4357 w 97752"/>
                  <a:gd name="connsiteY2" fmla="*/ 149784 h 169775"/>
                  <a:gd name="connsiteX3" fmla="*/ 28 w 97752"/>
                  <a:gd name="connsiteY3" fmla="*/ 131386 h 169775"/>
                  <a:gd name="connsiteX4" fmla="*/ 5223 w 97752"/>
                  <a:gd name="connsiteY4" fmla="*/ 105413 h 169775"/>
                  <a:gd name="connsiteX5" fmla="*/ 19292 w 97752"/>
                  <a:gd name="connsiteY5" fmla="*/ 87664 h 169775"/>
                  <a:gd name="connsiteX6" fmla="*/ 40179 w 97752"/>
                  <a:gd name="connsiteY6" fmla="*/ 74894 h 169775"/>
                  <a:gd name="connsiteX7" fmla="*/ 65069 w 97752"/>
                  <a:gd name="connsiteY7" fmla="*/ 64072 h 169775"/>
                  <a:gd name="connsiteX8" fmla="*/ 65069 w 97752"/>
                  <a:gd name="connsiteY8" fmla="*/ 52384 h 169775"/>
                  <a:gd name="connsiteX9" fmla="*/ 63987 w 97752"/>
                  <a:gd name="connsiteY9" fmla="*/ 35826 h 169775"/>
                  <a:gd name="connsiteX10" fmla="*/ 59225 w 97752"/>
                  <a:gd name="connsiteY10" fmla="*/ 25978 h 169775"/>
                  <a:gd name="connsiteX11" fmla="*/ 48403 w 97752"/>
                  <a:gd name="connsiteY11" fmla="*/ 22731 h 169775"/>
                  <a:gd name="connsiteX12" fmla="*/ 38339 w 97752"/>
                  <a:gd name="connsiteY12" fmla="*/ 25545 h 169775"/>
                  <a:gd name="connsiteX13" fmla="*/ 32711 w 97752"/>
                  <a:gd name="connsiteY13" fmla="*/ 33662 h 169775"/>
                  <a:gd name="connsiteX14" fmla="*/ 31088 w 97752"/>
                  <a:gd name="connsiteY14" fmla="*/ 46107 h 169775"/>
                  <a:gd name="connsiteX15" fmla="*/ 31088 w 97752"/>
                  <a:gd name="connsiteY15" fmla="*/ 54332 h 169775"/>
                  <a:gd name="connsiteX16" fmla="*/ 785 w 97752"/>
                  <a:gd name="connsiteY16" fmla="*/ 53250 h 169775"/>
                  <a:gd name="connsiteX17" fmla="*/ 13123 w 97752"/>
                  <a:gd name="connsiteY17" fmla="*/ 13208 h 169775"/>
                  <a:gd name="connsiteX18" fmla="*/ 50243 w 97752"/>
                  <a:gd name="connsiteY18" fmla="*/ 221 h 169775"/>
                  <a:gd name="connsiteX19" fmla="*/ 84982 w 97752"/>
                  <a:gd name="connsiteY19" fmla="*/ 13641 h 169775"/>
                  <a:gd name="connsiteX20" fmla="*/ 95263 w 97752"/>
                  <a:gd name="connsiteY20" fmla="*/ 52384 h 169775"/>
                  <a:gd name="connsiteX21" fmla="*/ 95263 w 97752"/>
                  <a:gd name="connsiteY21" fmla="*/ 128140 h 169775"/>
                  <a:gd name="connsiteX22" fmla="*/ 95263 w 97752"/>
                  <a:gd name="connsiteY22" fmla="*/ 142966 h 169775"/>
                  <a:gd name="connsiteX23" fmla="*/ 96454 w 97752"/>
                  <a:gd name="connsiteY23" fmla="*/ 156277 h 169775"/>
                  <a:gd name="connsiteX24" fmla="*/ 97753 w 97752"/>
                  <a:gd name="connsiteY24" fmla="*/ 167749 h 169775"/>
                  <a:gd name="connsiteX25" fmla="*/ 70481 w 97752"/>
                  <a:gd name="connsiteY25" fmla="*/ 167749 h 169775"/>
                  <a:gd name="connsiteX26" fmla="*/ 68424 w 97752"/>
                  <a:gd name="connsiteY26" fmla="*/ 156277 h 169775"/>
                  <a:gd name="connsiteX27" fmla="*/ 66476 w 97752"/>
                  <a:gd name="connsiteY27" fmla="*/ 143507 h 169775"/>
                  <a:gd name="connsiteX28" fmla="*/ 55654 w 97752"/>
                  <a:gd name="connsiteY28" fmla="*/ 161688 h 169775"/>
                  <a:gd name="connsiteX29" fmla="*/ 33144 w 97752"/>
                  <a:gd name="connsiteY29" fmla="*/ 169697 h 169775"/>
                  <a:gd name="connsiteX30" fmla="*/ 45157 w 97752"/>
                  <a:gd name="connsiteY30" fmla="*/ 143399 h 169775"/>
                  <a:gd name="connsiteX31" fmla="*/ 53706 w 97752"/>
                  <a:gd name="connsiteY31" fmla="*/ 140802 h 169775"/>
                  <a:gd name="connsiteX32" fmla="*/ 60849 w 97752"/>
                  <a:gd name="connsiteY32" fmla="*/ 134958 h 169775"/>
                  <a:gd name="connsiteX33" fmla="*/ 65070 w 97752"/>
                  <a:gd name="connsiteY33" fmla="*/ 129763 h 169775"/>
                  <a:gd name="connsiteX34" fmla="*/ 65069 w 97752"/>
                  <a:gd name="connsiteY34" fmla="*/ 82903 h 169775"/>
                  <a:gd name="connsiteX35" fmla="*/ 51650 w 97752"/>
                  <a:gd name="connsiteY35" fmla="*/ 90911 h 169775"/>
                  <a:gd name="connsiteX36" fmla="*/ 40828 w 97752"/>
                  <a:gd name="connsiteY36" fmla="*/ 99352 h 169775"/>
                  <a:gd name="connsiteX37" fmla="*/ 33360 w 97752"/>
                  <a:gd name="connsiteY37" fmla="*/ 109309 h 169775"/>
                  <a:gd name="connsiteX38" fmla="*/ 30655 w 97752"/>
                  <a:gd name="connsiteY38" fmla="*/ 121971 h 169775"/>
                  <a:gd name="connsiteX39" fmla="*/ 34443 w 97752"/>
                  <a:gd name="connsiteY39" fmla="*/ 137663 h 169775"/>
                  <a:gd name="connsiteX40" fmla="*/ 45590 w 97752"/>
                  <a:gd name="connsiteY40" fmla="*/ 143399 h 16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7752" h="169775">
                    <a:moveTo>
                      <a:pt x="33144" y="169697"/>
                    </a:moveTo>
                    <a:cubicBezTo>
                      <a:pt x="26979" y="169760"/>
                      <a:pt x="20967" y="167781"/>
                      <a:pt x="16045" y="164069"/>
                    </a:cubicBezTo>
                    <a:cubicBezTo>
                      <a:pt x="11031" y="160344"/>
                      <a:pt x="7016" y="155437"/>
                      <a:pt x="4357" y="149784"/>
                    </a:cubicBezTo>
                    <a:cubicBezTo>
                      <a:pt x="1467" y="144085"/>
                      <a:pt x="-17" y="137776"/>
                      <a:pt x="28" y="131386"/>
                    </a:cubicBezTo>
                    <a:cubicBezTo>
                      <a:pt x="-251" y="122445"/>
                      <a:pt x="1527" y="113559"/>
                      <a:pt x="5223" y="105413"/>
                    </a:cubicBezTo>
                    <a:cubicBezTo>
                      <a:pt x="8500" y="98503"/>
                      <a:pt x="13312" y="92432"/>
                      <a:pt x="19292" y="87664"/>
                    </a:cubicBezTo>
                    <a:cubicBezTo>
                      <a:pt x="25713" y="82580"/>
                      <a:pt x="32726" y="78292"/>
                      <a:pt x="40179" y="74894"/>
                    </a:cubicBezTo>
                    <a:cubicBezTo>
                      <a:pt x="48079" y="71323"/>
                      <a:pt x="56303" y="67752"/>
                      <a:pt x="65069" y="64072"/>
                    </a:cubicBezTo>
                    <a:lnTo>
                      <a:pt x="65069" y="52384"/>
                    </a:lnTo>
                    <a:cubicBezTo>
                      <a:pt x="65169" y="46844"/>
                      <a:pt x="64807" y="41306"/>
                      <a:pt x="63987" y="35826"/>
                    </a:cubicBezTo>
                    <a:cubicBezTo>
                      <a:pt x="63561" y="32099"/>
                      <a:pt x="61882" y="28626"/>
                      <a:pt x="59225" y="25978"/>
                    </a:cubicBezTo>
                    <a:cubicBezTo>
                      <a:pt x="56156" y="23570"/>
                      <a:pt x="52291" y="22411"/>
                      <a:pt x="48403" y="22731"/>
                    </a:cubicBezTo>
                    <a:cubicBezTo>
                      <a:pt x="44829" y="22526"/>
                      <a:pt x="41288" y="23516"/>
                      <a:pt x="38339" y="25545"/>
                    </a:cubicBezTo>
                    <a:cubicBezTo>
                      <a:pt x="35676" y="27610"/>
                      <a:pt x="33711" y="30443"/>
                      <a:pt x="32711" y="33662"/>
                    </a:cubicBezTo>
                    <a:cubicBezTo>
                      <a:pt x="31568" y="37709"/>
                      <a:pt x="31021" y="41902"/>
                      <a:pt x="31088" y="46107"/>
                    </a:cubicBezTo>
                    <a:lnTo>
                      <a:pt x="31088" y="54332"/>
                    </a:lnTo>
                    <a:lnTo>
                      <a:pt x="785" y="53250"/>
                    </a:lnTo>
                    <a:cubicBezTo>
                      <a:pt x="-42" y="38854"/>
                      <a:pt x="4337" y="24641"/>
                      <a:pt x="13123" y="13208"/>
                    </a:cubicBezTo>
                    <a:cubicBezTo>
                      <a:pt x="23084" y="3794"/>
                      <a:pt x="36585" y="-930"/>
                      <a:pt x="50243" y="221"/>
                    </a:cubicBezTo>
                    <a:cubicBezTo>
                      <a:pt x="63305" y="-1142"/>
                      <a:pt x="76228" y="3850"/>
                      <a:pt x="84982" y="13641"/>
                    </a:cubicBezTo>
                    <a:cubicBezTo>
                      <a:pt x="92596" y="25064"/>
                      <a:pt x="96212" y="38688"/>
                      <a:pt x="95263" y="52384"/>
                    </a:cubicBezTo>
                    <a:lnTo>
                      <a:pt x="95263" y="128140"/>
                    </a:lnTo>
                    <a:cubicBezTo>
                      <a:pt x="95263" y="133334"/>
                      <a:pt x="95263" y="138204"/>
                      <a:pt x="95263" y="142966"/>
                    </a:cubicBezTo>
                    <a:cubicBezTo>
                      <a:pt x="95263" y="147728"/>
                      <a:pt x="95913" y="152165"/>
                      <a:pt x="96454" y="156277"/>
                    </a:cubicBezTo>
                    <a:cubicBezTo>
                      <a:pt x="96995" y="160390"/>
                      <a:pt x="97320" y="164178"/>
                      <a:pt x="97753" y="167749"/>
                    </a:cubicBezTo>
                    <a:lnTo>
                      <a:pt x="70481" y="167749"/>
                    </a:lnTo>
                    <a:cubicBezTo>
                      <a:pt x="69940" y="164719"/>
                      <a:pt x="69290" y="160931"/>
                      <a:pt x="68424" y="156277"/>
                    </a:cubicBezTo>
                    <a:cubicBezTo>
                      <a:pt x="67559" y="151624"/>
                      <a:pt x="66909" y="147403"/>
                      <a:pt x="66476" y="143507"/>
                    </a:cubicBezTo>
                    <a:cubicBezTo>
                      <a:pt x="64428" y="150369"/>
                      <a:pt x="60710" y="156616"/>
                      <a:pt x="55654" y="161688"/>
                    </a:cubicBezTo>
                    <a:cubicBezTo>
                      <a:pt x="49606" y="167396"/>
                      <a:pt x="41438" y="170302"/>
                      <a:pt x="33144" y="169697"/>
                    </a:cubicBezTo>
                    <a:close/>
                    <a:moveTo>
                      <a:pt x="45157" y="143399"/>
                    </a:moveTo>
                    <a:cubicBezTo>
                      <a:pt x="48200" y="143393"/>
                      <a:pt x="51174" y="142489"/>
                      <a:pt x="53706" y="140802"/>
                    </a:cubicBezTo>
                    <a:cubicBezTo>
                      <a:pt x="56299" y="139128"/>
                      <a:pt x="58695" y="137167"/>
                      <a:pt x="60849" y="134958"/>
                    </a:cubicBezTo>
                    <a:cubicBezTo>
                      <a:pt x="62436" y="133381"/>
                      <a:pt x="63851" y="131640"/>
                      <a:pt x="65070" y="129763"/>
                    </a:cubicBezTo>
                    <a:lnTo>
                      <a:pt x="65069" y="82903"/>
                    </a:lnTo>
                    <a:cubicBezTo>
                      <a:pt x="60308" y="85608"/>
                      <a:pt x="55871" y="88206"/>
                      <a:pt x="51650" y="90911"/>
                    </a:cubicBezTo>
                    <a:cubicBezTo>
                      <a:pt x="47816" y="93421"/>
                      <a:pt x="44196" y="96245"/>
                      <a:pt x="40828" y="99352"/>
                    </a:cubicBezTo>
                    <a:cubicBezTo>
                      <a:pt x="37761" y="102196"/>
                      <a:pt x="35232" y="105569"/>
                      <a:pt x="33360" y="109309"/>
                    </a:cubicBezTo>
                    <a:cubicBezTo>
                      <a:pt x="31530" y="113276"/>
                      <a:pt x="30606" y="117602"/>
                      <a:pt x="30655" y="121971"/>
                    </a:cubicBezTo>
                    <a:cubicBezTo>
                      <a:pt x="30364" y="127459"/>
                      <a:pt x="31680" y="132912"/>
                      <a:pt x="34443" y="137663"/>
                    </a:cubicBezTo>
                    <a:cubicBezTo>
                      <a:pt x="36787" y="141516"/>
                      <a:pt x="41092" y="143731"/>
                      <a:pt x="45590" y="143399"/>
                    </a:cubicBez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C933576A-3C0C-B12D-2361-08820C6464A7}"/>
                  </a:ext>
                </a:extLst>
              </p:cNvPr>
              <p:cNvSpPr/>
              <p:nvPr/>
            </p:nvSpPr>
            <p:spPr>
              <a:xfrm>
                <a:off x="8188768" y="2783307"/>
                <a:ext cx="104109" cy="116122"/>
              </a:xfrm>
              <a:custGeom>
                <a:avLst/>
                <a:gdLst>
                  <a:gd name="connsiteX0" fmla="*/ 39934 w 104109"/>
                  <a:gd name="connsiteY0" fmla="*/ 116122 h 116122"/>
                  <a:gd name="connsiteX1" fmla="*/ 39934 w 104109"/>
                  <a:gd name="connsiteY1" fmla="*/ 69587 h 116122"/>
                  <a:gd name="connsiteX2" fmla="*/ 0 w 104109"/>
                  <a:gd name="connsiteY2" fmla="*/ 69587 h 116122"/>
                  <a:gd name="connsiteX3" fmla="*/ 0 w 104109"/>
                  <a:gd name="connsiteY3" fmla="*/ 46427 h 116122"/>
                  <a:gd name="connsiteX4" fmla="*/ 39934 w 104109"/>
                  <a:gd name="connsiteY4" fmla="*/ 46427 h 116122"/>
                  <a:gd name="connsiteX5" fmla="*/ 39934 w 104109"/>
                  <a:gd name="connsiteY5" fmla="*/ 0 h 116122"/>
                  <a:gd name="connsiteX6" fmla="*/ 62769 w 104109"/>
                  <a:gd name="connsiteY6" fmla="*/ 0 h 116122"/>
                  <a:gd name="connsiteX7" fmla="*/ 62769 w 104109"/>
                  <a:gd name="connsiteY7" fmla="*/ 46427 h 116122"/>
                  <a:gd name="connsiteX8" fmla="*/ 104110 w 104109"/>
                  <a:gd name="connsiteY8" fmla="*/ 46427 h 116122"/>
                  <a:gd name="connsiteX9" fmla="*/ 104110 w 104109"/>
                  <a:gd name="connsiteY9" fmla="*/ 69587 h 116122"/>
                  <a:gd name="connsiteX10" fmla="*/ 62769 w 104109"/>
                  <a:gd name="connsiteY10" fmla="*/ 69587 h 116122"/>
                  <a:gd name="connsiteX11" fmla="*/ 62769 w 104109"/>
                  <a:gd name="connsiteY11" fmla="*/ 116122 h 11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109" h="116122">
                    <a:moveTo>
                      <a:pt x="39934" y="116122"/>
                    </a:moveTo>
                    <a:lnTo>
                      <a:pt x="39934" y="69587"/>
                    </a:lnTo>
                    <a:lnTo>
                      <a:pt x="0" y="69587"/>
                    </a:lnTo>
                    <a:lnTo>
                      <a:pt x="0" y="46427"/>
                    </a:lnTo>
                    <a:lnTo>
                      <a:pt x="39934" y="46427"/>
                    </a:lnTo>
                    <a:lnTo>
                      <a:pt x="39934" y="0"/>
                    </a:lnTo>
                    <a:lnTo>
                      <a:pt x="62769" y="0"/>
                    </a:lnTo>
                    <a:lnTo>
                      <a:pt x="62769" y="46427"/>
                    </a:lnTo>
                    <a:lnTo>
                      <a:pt x="104110" y="46427"/>
                    </a:lnTo>
                    <a:lnTo>
                      <a:pt x="104110" y="69587"/>
                    </a:lnTo>
                    <a:lnTo>
                      <a:pt x="62769" y="69587"/>
                    </a:lnTo>
                    <a:lnTo>
                      <a:pt x="62769" y="116122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91F80D34-8C5E-DAC0-7029-7CDD2DDD2408}"/>
                  </a:ext>
                </a:extLst>
              </p:cNvPr>
              <p:cNvSpPr/>
              <p:nvPr/>
            </p:nvSpPr>
            <p:spPr>
              <a:xfrm>
                <a:off x="8172751" y="2950077"/>
                <a:ext cx="136684" cy="23159"/>
              </a:xfrm>
              <a:custGeom>
                <a:avLst/>
                <a:gdLst>
                  <a:gd name="connsiteX0" fmla="*/ 0 w 136684"/>
                  <a:gd name="connsiteY0" fmla="*/ 23160 h 23159"/>
                  <a:gd name="connsiteX1" fmla="*/ 0 w 136684"/>
                  <a:gd name="connsiteY1" fmla="*/ 0 h 23159"/>
                  <a:gd name="connsiteX2" fmla="*/ 136684 w 136684"/>
                  <a:gd name="connsiteY2" fmla="*/ 0 h 23159"/>
                  <a:gd name="connsiteX3" fmla="*/ 136684 w 136684"/>
                  <a:gd name="connsiteY3" fmla="*/ 23160 h 2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84" h="23159">
                    <a:moveTo>
                      <a:pt x="0" y="23160"/>
                    </a:moveTo>
                    <a:lnTo>
                      <a:pt x="0" y="0"/>
                    </a:lnTo>
                    <a:lnTo>
                      <a:pt x="136684" y="0"/>
                    </a:lnTo>
                    <a:lnTo>
                      <a:pt x="136684" y="23160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06694AC6-5A8E-847F-8FF7-5078252DDC2E}"/>
                  </a:ext>
                </a:extLst>
              </p:cNvPr>
              <p:cNvSpPr/>
              <p:nvPr/>
            </p:nvSpPr>
            <p:spPr>
              <a:xfrm>
                <a:off x="8970239" y="2945207"/>
                <a:ext cx="136684" cy="23159"/>
              </a:xfrm>
              <a:custGeom>
                <a:avLst/>
                <a:gdLst>
                  <a:gd name="connsiteX0" fmla="*/ 0 w 136684"/>
                  <a:gd name="connsiteY0" fmla="*/ 23160 h 23159"/>
                  <a:gd name="connsiteX1" fmla="*/ 0 w 136684"/>
                  <a:gd name="connsiteY1" fmla="*/ 0 h 23159"/>
                  <a:gd name="connsiteX2" fmla="*/ 136685 w 136684"/>
                  <a:gd name="connsiteY2" fmla="*/ 0 h 23159"/>
                  <a:gd name="connsiteX3" fmla="*/ 136685 w 136684"/>
                  <a:gd name="connsiteY3" fmla="*/ 23160 h 2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84" h="23159">
                    <a:moveTo>
                      <a:pt x="0" y="23160"/>
                    </a:moveTo>
                    <a:lnTo>
                      <a:pt x="0" y="0"/>
                    </a:lnTo>
                    <a:lnTo>
                      <a:pt x="136685" y="0"/>
                    </a:lnTo>
                    <a:lnTo>
                      <a:pt x="136685" y="23160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30CF1FF1-ABC0-CEE9-E2D7-3EF435CB22EE}"/>
                  </a:ext>
                </a:extLst>
              </p:cNvPr>
              <p:cNvSpPr/>
              <p:nvPr/>
            </p:nvSpPr>
            <p:spPr>
              <a:xfrm>
                <a:off x="8374693" y="2725841"/>
                <a:ext cx="1150726" cy="309082"/>
              </a:xfrm>
              <a:custGeom>
                <a:avLst/>
                <a:gdLst>
                  <a:gd name="connsiteX0" fmla="*/ 93287 w 1150726"/>
                  <a:gd name="connsiteY0" fmla="*/ 309082 h 309082"/>
                  <a:gd name="connsiteX1" fmla="*/ 0 w 1150726"/>
                  <a:gd name="connsiteY1" fmla="*/ 109846 h 309082"/>
                  <a:gd name="connsiteX2" fmla="*/ 19588 w 1150726"/>
                  <a:gd name="connsiteY2" fmla="*/ 100755 h 309082"/>
                  <a:gd name="connsiteX3" fmla="*/ 92855 w 1150726"/>
                  <a:gd name="connsiteY3" fmla="*/ 257136 h 309082"/>
                  <a:gd name="connsiteX4" fmla="*/ 208328 w 1150726"/>
                  <a:gd name="connsiteY4" fmla="*/ 0 h 309082"/>
                  <a:gd name="connsiteX5" fmla="*/ 1150726 w 1150726"/>
                  <a:gd name="connsiteY5" fmla="*/ 0 h 309082"/>
                  <a:gd name="connsiteX6" fmla="*/ 1150726 w 1150726"/>
                  <a:gd name="connsiteY6" fmla="*/ 21644 h 309082"/>
                  <a:gd name="connsiteX7" fmla="*/ 222397 w 1150726"/>
                  <a:gd name="connsiteY7" fmla="*/ 21644 h 309082"/>
                  <a:gd name="connsiteX8" fmla="*/ 93287 w 1150726"/>
                  <a:gd name="connsiteY8" fmla="*/ 309082 h 30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0726" h="309082">
                    <a:moveTo>
                      <a:pt x="93287" y="309082"/>
                    </a:moveTo>
                    <a:lnTo>
                      <a:pt x="0" y="109846"/>
                    </a:lnTo>
                    <a:lnTo>
                      <a:pt x="19588" y="100755"/>
                    </a:lnTo>
                    <a:lnTo>
                      <a:pt x="92855" y="257136"/>
                    </a:lnTo>
                    <a:lnTo>
                      <a:pt x="208328" y="0"/>
                    </a:lnTo>
                    <a:lnTo>
                      <a:pt x="1150726" y="0"/>
                    </a:lnTo>
                    <a:lnTo>
                      <a:pt x="1150726" y="21644"/>
                    </a:lnTo>
                    <a:lnTo>
                      <a:pt x="222397" y="21644"/>
                    </a:lnTo>
                    <a:lnTo>
                      <a:pt x="93287" y="309082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DCE2C96-8FD0-3809-B1A0-09BA2D59A53C}"/>
                  </a:ext>
                </a:extLst>
              </p:cNvPr>
              <p:cNvSpPr/>
              <p:nvPr/>
            </p:nvSpPr>
            <p:spPr>
              <a:xfrm>
                <a:off x="7825249" y="3103212"/>
                <a:ext cx="1728415" cy="21644"/>
              </a:xfrm>
              <a:custGeom>
                <a:avLst/>
                <a:gdLst>
                  <a:gd name="connsiteX0" fmla="*/ 0 w 1728415"/>
                  <a:gd name="connsiteY0" fmla="*/ 0 h 21644"/>
                  <a:gd name="connsiteX1" fmla="*/ 1728416 w 1728415"/>
                  <a:gd name="connsiteY1" fmla="*/ 0 h 21644"/>
                  <a:gd name="connsiteX2" fmla="*/ 1728416 w 1728415"/>
                  <a:gd name="connsiteY2" fmla="*/ 21644 h 21644"/>
                  <a:gd name="connsiteX3" fmla="*/ 0 w 1728415"/>
                  <a:gd name="connsiteY3" fmla="*/ 21644 h 2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8415" h="21644">
                    <a:moveTo>
                      <a:pt x="0" y="0"/>
                    </a:moveTo>
                    <a:lnTo>
                      <a:pt x="1728416" y="0"/>
                    </a:lnTo>
                    <a:lnTo>
                      <a:pt x="1728416" y="21644"/>
                    </a:lnTo>
                    <a:lnTo>
                      <a:pt x="0" y="21644"/>
                    </a:lnTo>
                    <a:close/>
                  </a:path>
                </a:pathLst>
              </a:custGeom>
              <a:solidFill>
                <a:srgbClr val="E0E0E0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8" name="图形 31">
              <a:extLst>
                <a:ext uri="{FF2B5EF4-FFF2-40B4-BE49-F238E27FC236}">
                  <a16:creationId xmlns:a16="http://schemas.microsoft.com/office/drawing/2014/main" id="{EA487E30-1306-0B5A-5570-1F0FA341866A}"/>
                </a:ext>
              </a:extLst>
            </p:cNvPr>
            <p:cNvGrpSpPr/>
            <p:nvPr/>
          </p:nvGrpSpPr>
          <p:grpSpPr>
            <a:xfrm>
              <a:off x="5973677" y="3053634"/>
              <a:ext cx="2783023" cy="2563902"/>
              <a:chOff x="5973677" y="3053634"/>
              <a:chExt cx="2783023" cy="2563902"/>
            </a:xfrm>
          </p:grpSpPr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F9FD1E09-9F7B-C607-93C0-B69E789D1A12}"/>
                  </a:ext>
                </a:extLst>
              </p:cNvPr>
              <p:cNvSpPr/>
              <p:nvPr/>
            </p:nvSpPr>
            <p:spPr>
              <a:xfrm>
                <a:off x="7586836" y="3350500"/>
                <a:ext cx="178158" cy="253672"/>
              </a:xfrm>
              <a:custGeom>
                <a:avLst/>
                <a:gdLst>
                  <a:gd name="connsiteX0" fmla="*/ 49999 w 178158"/>
                  <a:gd name="connsiteY0" fmla="*/ 1623 h 253672"/>
                  <a:gd name="connsiteX1" fmla="*/ 178025 w 178158"/>
                  <a:gd name="connsiteY1" fmla="*/ 115581 h 253672"/>
                  <a:gd name="connsiteX2" fmla="*/ 94045 w 178158"/>
                  <a:gd name="connsiteY2" fmla="*/ 253672 h 253672"/>
                  <a:gd name="connsiteX3" fmla="*/ 41990 w 178158"/>
                  <a:gd name="connsiteY3" fmla="*/ 95560 h 253672"/>
                  <a:gd name="connsiteX4" fmla="*/ 0 w 178158"/>
                  <a:gd name="connsiteY4" fmla="*/ 31600 h 253672"/>
                  <a:gd name="connsiteX5" fmla="*/ 49999 w 178158"/>
                  <a:gd name="connsiteY5" fmla="*/ 1623 h 25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158" h="253672">
                    <a:moveTo>
                      <a:pt x="49999" y="1623"/>
                    </a:moveTo>
                    <a:cubicBezTo>
                      <a:pt x="49999" y="1623"/>
                      <a:pt x="174021" y="29544"/>
                      <a:pt x="178025" y="115581"/>
                    </a:cubicBezTo>
                    <a:cubicBezTo>
                      <a:pt x="182030" y="201617"/>
                      <a:pt x="94045" y="253672"/>
                      <a:pt x="94045" y="253672"/>
                    </a:cubicBezTo>
                    <a:cubicBezTo>
                      <a:pt x="94045" y="253672"/>
                      <a:pt x="64067" y="125645"/>
                      <a:pt x="41990" y="95560"/>
                    </a:cubicBezTo>
                    <a:cubicBezTo>
                      <a:pt x="19913" y="65474"/>
                      <a:pt x="0" y="31600"/>
                      <a:pt x="0" y="31600"/>
                    </a:cubicBezTo>
                    <a:cubicBezTo>
                      <a:pt x="0" y="31600"/>
                      <a:pt x="18073" y="-8442"/>
                      <a:pt x="49999" y="16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ED7D7E50-94A9-B6EA-44A2-AFA8DB2D22B9}"/>
                  </a:ext>
                </a:extLst>
              </p:cNvPr>
              <p:cNvSpPr/>
              <p:nvPr/>
            </p:nvSpPr>
            <p:spPr>
              <a:xfrm>
                <a:off x="7580776" y="3344618"/>
                <a:ext cx="189638" cy="267995"/>
              </a:xfrm>
              <a:custGeom>
                <a:avLst/>
                <a:gdLst>
                  <a:gd name="connsiteX0" fmla="*/ 96534 w 189638"/>
                  <a:gd name="connsiteY0" fmla="*/ 267996 h 267995"/>
                  <a:gd name="connsiteX1" fmla="*/ 94803 w 189638"/>
                  <a:gd name="connsiteY1" fmla="*/ 260745 h 267995"/>
                  <a:gd name="connsiteX2" fmla="*/ 43722 w 189638"/>
                  <a:gd name="connsiteY2" fmla="*/ 104688 h 267995"/>
                  <a:gd name="connsiteX3" fmla="*/ 1407 w 189638"/>
                  <a:gd name="connsiteY3" fmla="*/ 39755 h 267995"/>
                  <a:gd name="connsiteX4" fmla="*/ 0 w 189638"/>
                  <a:gd name="connsiteY4" fmla="*/ 37374 h 267995"/>
                  <a:gd name="connsiteX5" fmla="*/ 1190 w 189638"/>
                  <a:gd name="connsiteY5" fmla="*/ 34777 h 267995"/>
                  <a:gd name="connsiteX6" fmla="*/ 57466 w 189638"/>
                  <a:gd name="connsiteY6" fmla="*/ 1769 h 267995"/>
                  <a:gd name="connsiteX7" fmla="*/ 189497 w 189638"/>
                  <a:gd name="connsiteY7" fmla="*/ 120813 h 267995"/>
                  <a:gd name="connsiteX8" fmla="*/ 102919 w 189638"/>
                  <a:gd name="connsiteY8" fmla="*/ 263775 h 267995"/>
                  <a:gd name="connsiteX9" fmla="*/ 12229 w 189638"/>
                  <a:gd name="connsiteY9" fmla="*/ 37266 h 267995"/>
                  <a:gd name="connsiteX10" fmla="*/ 52488 w 189638"/>
                  <a:gd name="connsiteY10" fmla="*/ 98303 h 267995"/>
                  <a:gd name="connsiteX11" fmla="*/ 103569 w 189638"/>
                  <a:gd name="connsiteY11" fmla="*/ 250788 h 267995"/>
                  <a:gd name="connsiteX12" fmla="*/ 178675 w 189638"/>
                  <a:gd name="connsiteY12" fmla="*/ 121788 h 267995"/>
                  <a:gd name="connsiteX13" fmla="*/ 54869 w 189638"/>
                  <a:gd name="connsiteY13" fmla="*/ 12700 h 267995"/>
                  <a:gd name="connsiteX14" fmla="*/ 54869 w 189638"/>
                  <a:gd name="connsiteY14" fmla="*/ 12700 h 267995"/>
                  <a:gd name="connsiteX15" fmla="*/ 12229 w 189638"/>
                  <a:gd name="connsiteY15" fmla="*/ 37266 h 267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9638" h="267995">
                    <a:moveTo>
                      <a:pt x="96534" y="267996"/>
                    </a:moveTo>
                    <a:lnTo>
                      <a:pt x="94803" y="260745"/>
                    </a:lnTo>
                    <a:cubicBezTo>
                      <a:pt x="94803" y="259446"/>
                      <a:pt x="64825" y="133476"/>
                      <a:pt x="43722" y="104688"/>
                    </a:cubicBezTo>
                    <a:cubicBezTo>
                      <a:pt x="22618" y="75901"/>
                      <a:pt x="1623" y="40513"/>
                      <a:pt x="1407" y="39755"/>
                    </a:cubicBezTo>
                    <a:lnTo>
                      <a:pt x="0" y="37374"/>
                    </a:lnTo>
                    <a:lnTo>
                      <a:pt x="1190" y="34777"/>
                    </a:lnTo>
                    <a:cubicBezTo>
                      <a:pt x="8008" y="19517"/>
                      <a:pt x="28679" y="-7105"/>
                      <a:pt x="57466" y="1769"/>
                    </a:cubicBezTo>
                    <a:cubicBezTo>
                      <a:pt x="65150" y="3609"/>
                      <a:pt x="185384" y="32612"/>
                      <a:pt x="189497" y="120813"/>
                    </a:cubicBezTo>
                    <a:cubicBezTo>
                      <a:pt x="193609" y="209015"/>
                      <a:pt x="106599" y="261502"/>
                      <a:pt x="102919" y="263775"/>
                    </a:cubicBezTo>
                    <a:close/>
                    <a:moveTo>
                      <a:pt x="12229" y="37266"/>
                    </a:moveTo>
                    <a:cubicBezTo>
                      <a:pt x="17315" y="45599"/>
                      <a:pt x="33873" y="73520"/>
                      <a:pt x="52488" y="98303"/>
                    </a:cubicBezTo>
                    <a:cubicBezTo>
                      <a:pt x="71968" y="124926"/>
                      <a:pt x="96642" y="222542"/>
                      <a:pt x="103569" y="250788"/>
                    </a:cubicBezTo>
                    <a:cubicBezTo>
                      <a:pt x="123157" y="237152"/>
                      <a:pt x="181921" y="190292"/>
                      <a:pt x="178675" y="121788"/>
                    </a:cubicBezTo>
                    <a:cubicBezTo>
                      <a:pt x="174995" y="40729"/>
                      <a:pt x="56059" y="13024"/>
                      <a:pt x="54869" y="12700"/>
                    </a:cubicBezTo>
                    <a:lnTo>
                      <a:pt x="54869" y="12700"/>
                    </a:lnTo>
                    <a:cubicBezTo>
                      <a:pt x="31060" y="5449"/>
                      <a:pt x="16450" y="29258"/>
                      <a:pt x="12229" y="372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92C4E0B-3AC6-C11C-F25A-FD3FF0579161}"/>
                  </a:ext>
                </a:extLst>
              </p:cNvPr>
              <p:cNvSpPr/>
              <p:nvPr/>
            </p:nvSpPr>
            <p:spPr>
              <a:xfrm>
                <a:off x="7049080" y="5215491"/>
                <a:ext cx="274884" cy="396634"/>
              </a:xfrm>
              <a:custGeom>
                <a:avLst/>
                <a:gdLst>
                  <a:gd name="connsiteX0" fmla="*/ 0 w 274884"/>
                  <a:gd name="connsiteY0" fmla="*/ 396634 h 396634"/>
                  <a:gd name="connsiteX1" fmla="*/ 274884 w 274884"/>
                  <a:gd name="connsiteY1" fmla="*/ 396634 h 396634"/>
                  <a:gd name="connsiteX2" fmla="*/ 184519 w 274884"/>
                  <a:gd name="connsiteY2" fmla="*/ 0 h 396634"/>
                  <a:gd name="connsiteX3" fmla="*/ 68937 w 274884"/>
                  <a:gd name="connsiteY3" fmla="*/ 112010 h 396634"/>
                  <a:gd name="connsiteX4" fmla="*/ 0 w 274884"/>
                  <a:gd name="connsiteY4" fmla="*/ 396634 h 39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84" h="396634">
                    <a:moveTo>
                      <a:pt x="0" y="396634"/>
                    </a:moveTo>
                    <a:lnTo>
                      <a:pt x="274884" y="396634"/>
                    </a:lnTo>
                    <a:lnTo>
                      <a:pt x="184519" y="0"/>
                    </a:lnTo>
                    <a:cubicBezTo>
                      <a:pt x="184519" y="0"/>
                      <a:pt x="101512" y="28895"/>
                      <a:pt x="68937" y="112010"/>
                    </a:cubicBezTo>
                    <a:cubicBezTo>
                      <a:pt x="36363" y="195125"/>
                      <a:pt x="0" y="396634"/>
                      <a:pt x="0" y="396634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62160E2C-69E3-2E12-6E67-60E81E2BF1B4}"/>
                  </a:ext>
                </a:extLst>
              </p:cNvPr>
              <p:cNvSpPr/>
              <p:nvPr/>
            </p:nvSpPr>
            <p:spPr>
              <a:xfrm>
                <a:off x="7042587" y="5208349"/>
                <a:ext cx="287870" cy="409187"/>
              </a:xfrm>
              <a:custGeom>
                <a:avLst/>
                <a:gdLst>
                  <a:gd name="connsiteX0" fmla="*/ 287871 w 287870"/>
                  <a:gd name="connsiteY0" fmla="*/ 409188 h 409187"/>
                  <a:gd name="connsiteX1" fmla="*/ 0 w 287870"/>
                  <a:gd name="connsiteY1" fmla="*/ 409188 h 409187"/>
                  <a:gd name="connsiteX2" fmla="*/ 1190 w 287870"/>
                  <a:gd name="connsiteY2" fmla="*/ 402803 h 409187"/>
                  <a:gd name="connsiteX3" fmla="*/ 70236 w 287870"/>
                  <a:gd name="connsiteY3" fmla="*/ 117096 h 409187"/>
                  <a:gd name="connsiteX4" fmla="*/ 189281 w 287870"/>
                  <a:gd name="connsiteY4" fmla="*/ 2056 h 409187"/>
                  <a:gd name="connsiteX5" fmla="*/ 195016 w 287870"/>
                  <a:gd name="connsiteY5" fmla="*/ 0 h 409187"/>
                  <a:gd name="connsiteX6" fmla="*/ 12987 w 287870"/>
                  <a:gd name="connsiteY6" fmla="*/ 398366 h 409187"/>
                  <a:gd name="connsiteX7" fmla="*/ 274343 w 287870"/>
                  <a:gd name="connsiteY7" fmla="*/ 398366 h 409187"/>
                  <a:gd name="connsiteX8" fmla="*/ 187008 w 287870"/>
                  <a:gd name="connsiteY8" fmla="*/ 14502 h 409187"/>
                  <a:gd name="connsiteX9" fmla="*/ 80301 w 287870"/>
                  <a:gd name="connsiteY9" fmla="*/ 121101 h 409187"/>
                  <a:gd name="connsiteX10" fmla="*/ 13203 w 287870"/>
                  <a:gd name="connsiteY10" fmla="*/ 398366 h 40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870" h="409187">
                    <a:moveTo>
                      <a:pt x="287871" y="409188"/>
                    </a:moveTo>
                    <a:lnTo>
                      <a:pt x="0" y="409188"/>
                    </a:lnTo>
                    <a:lnTo>
                      <a:pt x="1190" y="402803"/>
                    </a:lnTo>
                    <a:cubicBezTo>
                      <a:pt x="1190" y="400855"/>
                      <a:pt x="37878" y="199778"/>
                      <a:pt x="70236" y="117096"/>
                    </a:cubicBezTo>
                    <a:cubicBezTo>
                      <a:pt x="103244" y="32683"/>
                      <a:pt x="185601" y="3247"/>
                      <a:pt x="189281" y="2056"/>
                    </a:cubicBezTo>
                    <a:lnTo>
                      <a:pt x="195016" y="0"/>
                    </a:lnTo>
                    <a:close/>
                    <a:moveTo>
                      <a:pt x="12987" y="398366"/>
                    </a:moveTo>
                    <a:lnTo>
                      <a:pt x="274343" y="398366"/>
                    </a:lnTo>
                    <a:lnTo>
                      <a:pt x="187008" y="14502"/>
                    </a:lnTo>
                    <a:cubicBezTo>
                      <a:pt x="168069" y="22726"/>
                      <a:pt x="106599" y="53786"/>
                      <a:pt x="80301" y="121101"/>
                    </a:cubicBezTo>
                    <a:cubicBezTo>
                      <a:pt x="51838" y="194475"/>
                      <a:pt x="19697" y="363085"/>
                      <a:pt x="13203" y="3983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131315C-E383-13B4-CB34-ACB5C7A3C836}"/>
                  </a:ext>
                </a:extLst>
              </p:cNvPr>
              <p:cNvSpPr/>
              <p:nvPr/>
            </p:nvSpPr>
            <p:spPr>
              <a:xfrm>
                <a:off x="7049729" y="5489943"/>
                <a:ext cx="258867" cy="122182"/>
              </a:xfrm>
              <a:custGeom>
                <a:avLst/>
                <a:gdLst>
                  <a:gd name="connsiteX0" fmla="*/ 246422 w 258867"/>
                  <a:gd name="connsiteY0" fmla="*/ 0 h 122182"/>
                  <a:gd name="connsiteX1" fmla="*/ 10822 w 258867"/>
                  <a:gd name="connsiteY1" fmla="*/ 63310 h 122182"/>
                  <a:gd name="connsiteX2" fmla="*/ 0 w 258867"/>
                  <a:gd name="connsiteY2" fmla="*/ 122183 h 122182"/>
                  <a:gd name="connsiteX3" fmla="*/ 649 w 258867"/>
                  <a:gd name="connsiteY3" fmla="*/ 122183 h 122182"/>
                  <a:gd name="connsiteX4" fmla="*/ 258867 w 258867"/>
                  <a:gd name="connsiteY4" fmla="*/ 52812 h 12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867" h="122182">
                    <a:moveTo>
                      <a:pt x="246422" y="0"/>
                    </a:moveTo>
                    <a:lnTo>
                      <a:pt x="10822" y="63310"/>
                    </a:lnTo>
                    <a:cubicBezTo>
                      <a:pt x="3896" y="98158"/>
                      <a:pt x="0" y="122183"/>
                      <a:pt x="0" y="122183"/>
                    </a:cubicBezTo>
                    <a:lnTo>
                      <a:pt x="649" y="122183"/>
                    </a:lnTo>
                    <a:lnTo>
                      <a:pt x="258867" y="5281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7BFC8A4E-A337-1814-F51F-C3942F6E0DB1}"/>
                  </a:ext>
                </a:extLst>
              </p:cNvPr>
              <p:cNvSpPr/>
              <p:nvPr/>
            </p:nvSpPr>
            <p:spPr>
              <a:xfrm>
                <a:off x="7085118" y="5343518"/>
                <a:ext cx="189713" cy="97508"/>
              </a:xfrm>
              <a:custGeom>
                <a:avLst/>
                <a:gdLst>
                  <a:gd name="connsiteX0" fmla="*/ 15368 w 189713"/>
                  <a:gd name="connsiteY0" fmla="*/ 38311 h 97508"/>
                  <a:gd name="connsiteX1" fmla="*/ 0 w 189713"/>
                  <a:gd name="connsiteY1" fmla="*/ 97508 h 97508"/>
                  <a:gd name="connsiteX2" fmla="*/ 189713 w 189713"/>
                  <a:gd name="connsiteY2" fmla="*/ 52812 h 97508"/>
                  <a:gd name="connsiteX3" fmla="*/ 177701 w 189713"/>
                  <a:gd name="connsiteY3" fmla="*/ 0 h 9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713" h="97508">
                    <a:moveTo>
                      <a:pt x="15368" y="38311"/>
                    </a:moveTo>
                    <a:cubicBezTo>
                      <a:pt x="10065" y="56817"/>
                      <a:pt x="4545" y="77054"/>
                      <a:pt x="0" y="97508"/>
                    </a:cubicBezTo>
                    <a:lnTo>
                      <a:pt x="189713" y="52812"/>
                    </a:lnTo>
                    <a:lnTo>
                      <a:pt x="1777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D6595E0E-ED74-1C41-3918-BD1D965A629F}"/>
                  </a:ext>
                </a:extLst>
              </p:cNvPr>
              <p:cNvSpPr/>
              <p:nvPr/>
            </p:nvSpPr>
            <p:spPr>
              <a:xfrm>
                <a:off x="5983958" y="4068574"/>
                <a:ext cx="1441529" cy="1543551"/>
              </a:xfrm>
              <a:custGeom>
                <a:avLst/>
                <a:gdLst>
                  <a:gd name="connsiteX0" fmla="*/ 1017288 w 1441529"/>
                  <a:gd name="connsiteY0" fmla="*/ 12533 h 1543551"/>
                  <a:gd name="connsiteX1" fmla="*/ 732015 w 1441529"/>
                  <a:gd name="connsiteY1" fmla="*/ 193913 h 1543551"/>
                  <a:gd name="connsiteX2" fmla="*/ 346419 w 1441529"/>
                  <a:gd name="connsiteY2" fmla="*/ 925928 h 1543551"/>
                  <a:gd name="connsiteX3" fmla="*/ 241768 w 1441529"/>
                  <a:gd name="connsiteY3" fmla="*/ 1187393 h 1543551"/>
                  <a:gd name="connsiteX4" fmla="*/ 0 w 1441529"/>
                  <a:gd name="connsiteY4" fmla="*/ 1543552 h 1543551"/>
                  <a:gd name="connsiteX5" fmla="*/ 1065122 w 1441529"/>
                  <a:gd name="connsiteY5" fmla="*/ 1543552 h 1543551"/>
                  <a:gd name="connsiteX6" fmla="*/ 1231784 w 1441529"/>
                  <a:gd name="connsiteY6" fmla="*/ 1203734 h 1543551"/>
                  <a:gd name="connsiteX7" fmla="*/ 1427883 w 1441529"/>
                  <a:gd name="connsiteY7" fmla="*/ 991294 h 1543551"/>
                  <a:gd name="connsiteX8" fmla="*/ 1418035 w 1441529"/>
                  <a:gd name="connsiteY8" fmla="*/ 350727 h 1543551"/>
                  <a:gd name="connsiteX9" fmla="*/ 1153323 w 1441529"/>
                  <a:gd name="connsiteY9" fmla="*/ 10910 h 1543551"/>
                  <a:gd name="connsiteX10" fmla="*/ 1017288 w 1441529"/>
                  <a:gd name="connsiteY10" fmla="*/ 12533 h 154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1529" h="1543551">
                    <a:moveTo>
                      <a:pt x="1017288" y="12533"/>
                    </a:moveTo>
                    <a:cubicBezTo>
                      <a:pt x="1017288" y="12533"/>
                      <a:pt x="872487" y="53333"/>
                      <a:pt x="732015" y="193913"/>
                    </a:cubicBezTo>
                    <a:cubicBezTo>
                      <a:pt x="591542" y="334494"/>
                      <a:pt x="418170" y="749418"/>
                      <a:pt x="346419" y="925928"/>
                    </a:cubicBezTo>
                    <a:cubicBezTo>
                      <a:pt x="274668" y="1102438"/>
                      <a:pt x="241768" y="1187393"/>
                      <a:pt x="241768" y="1187393"/>
                    </a:cubicBezTo>
                    <a:lnTo>
                      <a:pt x="0" y="1543552"/>
                    </a:lnTo>
                    <a:lnTo>
                      <a:pt x="1065122" y="1543552"/>
                    </a:lnTo>
                    <a:cubicBezTo>
                      <a:pt x="1065122" y="1543552"/>
                      <a:pt x="1189253" y="1233171"/>
                      <a:pt x="1231784" y="1203734"/>
                    </a:cubicBezTo>
                    <a:cubicBezTo>
                      <a:pt x="1274316" y="1174298"/>
                      <a:pt x="1408295" y="1056660"/>
                      <a:pt x="1427883" y="991294"/>
                    </a:cubicBezTo>
                    <a:cubicBezTo>
                      <a:pt x="1447471" y="925928"/>
                      <a:pt x="1447471" y="442283"/>
                      <a:pt x="1418035" y="350727"/>
                    </a:cubicBezTo>
                    <a:cubicBezTo>
                      <a:pt x="1388598" y="259171"/>
                      <a:pt x="1221936" y="36883"/>
                      <a:pt x="1153323" y="10910"/>
                    </a:cubicBezTo>
                    <a:cubicBezTo>
                      <a:pt x="1109135" y="-4174"/>
                      <a:pt x="1061103" y="-3601"/>
                      <a:pt x="1017288" y="12533"/>
                    </a:cubicBezTo>
                    <a:close/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AE55169C-4E34-E588-B643-5162DB45F160}"/>
                  </a:ext>
                </a:extLst>
              </p:cNvPr>
              <p:cNvSpPr/>
              <p:nvPr/>
            </p:nvSpPr>
            <p:spPr>
              <a:xfrm>
                <a:off x="5973677" y="4063007"/>
                <a:ext cx="1458075" cy="1554529"/>
              </a:xfrm>
              <a:custGeom>
                <a:avLst/>
                <a:gdLst>
                  <a:gd name="connsiteX0" fmla="*/ 1079299 w 1458075"/>
                  <a:gd name="connsiteY0" fmla="*/ 1554529 h 1554529"/>
                  <a:gd name="connsiteX1" fmla="*/ 0 w 1458075"/>
                  <a:gd name="connsiteY1" fmla="*/ 1554529 h 1554529"/>
                  <a:gd name="connsiteX2" fmla="*/ 247288 w 1458075"/>
                  <a:gd name="connsiteY2" fmla="*/ 1190470 h 1554529"/>
                  <a:gd name="connsiteX3" fmla="*/ 351614 w 1458075"/>
                  <a:gd name="connsiteY3" fmla="*/ 929438 h 1554529"/>
                  <a:gd name="connsiteX4" fmla="*/ 738400 w 1458075"/>
                  <a:gd name="connsiteY4" fmla="*/ 195692 h 1554529"/>
                  <a:gd name="connsiteX5" fmla="*/ 1025730 w 1458075"/>
                  <a:gd name="connsiteY5" fmla="*/ 13013 h 1554529"/>
                  <a:gd name="connsiteX6" fmla="*/ 1165769 w 1458075"/>
                  <a:gd name="connsiteY6" fmla="*/ 11390 h 1554529"/>
                  <a:gd name="connsiteX7" fmla="*/ 1433727 w 1458075"/>
                  <a:gd name="connsiteY7" fmla="*/ 354671 h 1554529"/>
                  <a:gd name="connsiteX8" fmla="*/ 1443575 w 1458075"/>
                  <a:gd name="connsiteY8" fmla="*/ 998376 h 1554529"/>
                  <a:gd name="connsiteX9" fmla="*/ 1245312 w 1458075"/>
                  <a:gd name="connsiteY9" fmla="*/ 1213738 h 1554529"/>
                  <a:gd name="connsiteX10" fmla="*/ 1080598 w 1458075"/>
                  <a:gd name="connsiteY10" fmla="*/ 1551175 h 1554529"/>
                  <a:gd name="connsiteX11" fmla="*/ 20454 w 1458075"/>
                  <a:gd name="connsiteY11" fmla="*/ 1543707 h 1554529"/>
                  <a:gd name="connsiteX12" fmla="*/ 1071940 w 1458075"/>
                  <a:gd name="connsiteY12" fmla="*/ 1543707 h 1554529"/>
                  <a:gd name="connsiteX13" fmla="*/ 1239144 w 1458075"/>
                  <a:gd name="connsiteY13" fmla="*/ 1205405 h 1554529"/>
                  <a:gd name="connsiteX14" fmla="*/ 1433186 w 1458075"/>
                  <a:gd name="connsiteY14" fmla="*/ 995887 h 1554529"/>
                  <a:gd name="connsiteX15" fmla="*/ 1423446 w 1458075"/>
                  <a:gd name="connsiteY15" fmla="*/ 358566 h 1554529"/>
                  <a:gd name="connsiteX16" fmla="*/ 1161873 w 1458075"/>
                  <a:gd name="connsiteY16" fmla="*/ 22104 h 1554529"/>
                  <a:gd name="connsiteX17" fmla="*/ 1029626 w 1458075"/>
                  <a:gd name="connsiteY17" fmla="*/ 23619 h 1554529"/>
                  <a:gd name="connsiteX18" fmla="*/ 1028976 w 1458075"/>
                  <a:gd name="connsiteY18" fmla="*/ 23619 h 1554529"/>
                  <a:gd name="connsiteX19" fmla="*/ 746083 w 1458075"/>
                  <a:gd name="connsiteY19" fmla="*/ 203592 h 1554529"/>
                  <a:gd name="connsiteX20" fmla="*/ 361678 w 1458075"/>
                  <a:gd name="connsiteY20" fmla="*/ 933875 h 1554529"/>
                  <a:gd name="connsiteX21" fmla="*/ 257136 w 1458075"/>
                  <a:gd name="connsiteY21" fmla="*/ 1194582 h 1554529"/>
                  <a:gd name="connsiteX22" fmla="*/ 257136 w 1458075"/>
                  <a:gd name="connsiteY22" fmla="*/ 1195665 h 155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8075" h="1554529">
                    <a:moveTo>
                      <a:pt x="1079299" y="1554529"/>
                    </a:moveTo>
                    <a:lnTo>
                      <a:pt x="0" y="1554529"/>
                    </a:lnTo>
                    <a:lnTo>
                      <a:pt x="247288" y="1190470"/>
                    </a:lnTo>
                    <a:cubicBezTo>
                      <a:pt x="250318" y="1182570"/>
                      <a:pt x="283650" y="1096425"/>
                      <a:pt x="351614" y="929438"/>
                    </a:cubicBezTo>
                    <a:cubicBezTo>
                      <a:pt x="509943" y="540921"/>
                      <a:pt x="640134" y="293958"/>
                      <a:pt x="738400" y="195692"/>
                    </a:cubicBezTo>
                    <a:cubicBezTo>
                      <a:pt x="875301" y="58791"/>
                      <a:pt x="1018154" y="15286"/>
                      <a:pt x="1025730" y="13013"/>
                    </a:cubicBezTo>
                    <a:cubicBezTo>
                      <a:pt x="1070807" y="-3762"/>
                      <a:pt x="1120315" y="-4335"/>
                      <a:pt x="1165769" y="11390"/>
                    </a:cubicBezTo>
                    <a:cubicBezTo>
                      <a:pt x="1236222" y="38229"/>
                      <a:pt x="1403858" y="262465"/>
                      <a:pt x="1433727" y="354671"/>
                    </a:cubicBezTo>
                    <a:cubicBezTo>
                      <a:pt x="1463596" y="446876"/>
                      <a:pt x="1464895" y="927057"/>
                      <a:pt x="1443575" y="998376"/>
                    </a:cubicBezTo>
                    <a:cubicBezTo>
                      <a:pt x="1423229" y="1066231"/>
                      <a:pt x="1284597" y="1186574"/>
                      <a:pt x="1245312" y="1213738"/>
                    </a:cubicBezTo>
                    <a:cubicBezTo>
                      <a:pt x="1211655" y="1237114"/>
                      <a:pt x="1115446" y="1465246"/>
                      <a:pt x="1080598" y="1551175"/>
                    </a:cubicBezTo>
                    <a:close/>
                    <a:moveTo>
                      <a:pt x="20454" y="1543707"/>
                    </a:moveTo>
                    <a:lnTo>
                      <a:pt x="1071940" y="1543707"/>
                    </a:lnTo>
                    <a:cubicBezTo>
                      <a:pt x="1086226" y="1508427"/>
                      <a:pt x="1197803" y="1233434"/>
                      <a:pt x="1239144" y="1205405"/>
                    </a:cubicBezTo>
                    <a:cubicBezTo>
                      <a:pt x="1277779" y="1178674"/>
                      <a:pt x="1413598" y="1061253"/>
                      <a:pt x="1433186" y="995887"/>
                    </a:cubicBezTo>
                    <a:cubicBezTo>
                      <a:pt x="1453640" y="927707"/>
                      <a:pt x="1451259" y="445144"/>
                      <a:pt x="1423446" y="358566"/>
                    </a:cubicBezTo>
                    <a:cubicBezTo>
                      <a:pt x="1394983" y="270257"/>
                      <a:pt x="1228646" y="47536"/>
                      <a:pt x="1161873" y="22104"/>
                    </a:cubicBezTo>
                    <a:cubicBezTo>
                      <a:pt x="1095100" y="-3328"/>
                      <a:pt x="1030275" y="23402"/>
                      <a:pt x="1029626" y="23619"/>
                    </a:cubicBezTo>
                    <a:lnTo>
                      <a:pt x="1028976" y="23619"/>
                    </a:lnTo>
                    <a:cubicBezTo>
                      <a:pt x="1027569" y="23619"/>
                      <a:pt x="883850" y="65826"/>
                      <a:pt x="746083" y="203592"/>
                    </a:cubicBezTo>
                    <a:cubicBezTo>
                      <a:pt x="648684" y="300992"/>
                      <a:pt x="519466" y="546657"/>
                      <a:pt x="361678" y="933875"/>
                    </a:cubicBezTo>
                    <a:cubicBezTo>
                      <a:pt x="290576" y="1108005"/>
                      <a:pt x="257460" y="1194582"/>
                      <a:pt x="257136" y="1194582"/>
                    </a:cubicBezTo>
                    <a:lnTo>
                      <a:pt x="257136" y="1195665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C7BCDA9C-2100-DAA7-ECBF-186CDF02F35C}"/>
                  </a:ext>
                </a:extLst>
              </p:cNvPr>
              <p:cNvSpPr/>
              <p:nvPr/>
            </p:nvSpPr>
            <p:spPr>
              <a:xfrm>
                <a:off x="6598660" y="4378069"/>
                <a:ext cx="132896" cy="102594"/>
              </a:xfrm>
              <a:custGeom>
                <a:avLst/>
                <a:gdLst>
                  <a:gd name="connsiteX0" fmla="*/ 28354 w 132896"/>
                  <a:gd name="connsiteY0" fmla="*/ 0 h 102594"/>
                  <a:gd name="connsiteX1" fmla="*/ 0 w 132896"/>
                  <a:gd name="connsiteY1" fmla="*/ 46102 h 102594"/>
                  <a:gd name="connsiteX2" fmla="*/ 113741 w 132896"/>
                  <a:gd name="connsiteY2" fmla="*/ 102594 h 102594"/>
                  <a:gd name="connsiteX3" fmla="*/ 132897 w 132896"/>
                  <a:gd name="connsiteY3" fmla="*/ 51946 h 102594"/>
                  <a:gd name="connsiteX4" fmla="*/ 28354 w 132896"/>
                  <a:gd name="connsiteY4" fmla="*/ 0 h 10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896" h="102594">
                    <a:moveTo>
                      <a:pt x="28354" y="0"/>
                    </a:moveTo>
                    <a:cubicBezTo>
                      <a:pt x="18939" y="14718"/>
                      <a:pt x="9524" y="30194"/>
                      <a:pt x="0" y="46102"/>
                    </a:cubicBezTo>
                    <a:cubicBezTo>
                      <a:pt x="35811" y="68899"/>
                      <a:pt x="73938" y="87835"/>
                      <a:pt x="113741" y="102594"/>
                    </a:cubicBezTo>
                    <a:lnTo>
                      <a:pt x="132897" y="51946"/>
                    </a:lnTo>
                    <a:cubicBezTo>
                      <a:pt x="96311" y="38375"/>
                      <a:pt x="61267" y="20962"/>
                      <a:pt x="283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2CDE9225-3863-347A-3DDE-1FBEC874EB5B}"/>
                  </a:ext>
                </a:extLst>
              </p:cNvPr>
              <p:cNvSpPr/>
              <p:nvPr/>
            </p:nvSpPr>
            <p:spPr>
              <a:xfrm>
                <a:off x="6465222" y="4632174"/>
                <a:ext cx="936987" cy="497497"/>
              </a:xfrm>
              <a:custGeom>
                <a:avLst/>
                <a:gdLst>
                  <a:gd name="connsiteX0" fmla="*/ 431698 w 936987"/>
                  <a:gd name="connsiteY0" fmla="*/ 324342 h 497497"/>
                  <a:gd name="connsiteX1" fmla="*/ 903330 w 936987"/>
                  <a:gd name="connsiteY1" fmla="*/ 497497 h 497497"/>
                  <a:gd name="connsiteX2" fmla="*/ 936987 w 936987"/>
                  <a:gd name="connsiteY2" fmla="*/ 450096 h 497497"/>
                  <a:gd name="connsiteX3" fmla="*/ 457563 w 936987"/>
                  <a:gd name="connsiteY3" fmla="*/ 276940 h 497497"/>
                  <a:gd name="connsiteX4" fmla="*/ 24025 w 936987"/>
                  <a:gd name="connsiteY4" fmla="*/ 0 h 497497"/>
                  <a:gd name="connsiteX5" fmla="*/ 0 w 936987"/>
                  <a:gd name="connsiteY5" fmla="*/ 50648 h 497497"/>
                  <a:gd name="connsiteX6" fmla="*/ 431698 w 936987"/>
                  <a:gd name="connsiteY6" fmla="*/ 324342 h 497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6987" h="497497">
                    <a:moveTo>
                      <a:pt x="431698" y="324342"/>
                    </a:moveTo>
                    <a:cubicBezTo>
                      <a:pt x="582316" y="398639"/>
                      <a:pt x="740418" y="456685"/>
                      <a:pt x="903330" y="497497"/>
                    </a:cubicBezTo>
                    <a:cubicBezTo>
                      <a:pt x="915968" y="482754"/>
                      <a:pt x="927234" y="466887"/>
                      <a:pt x="936987" y="450096"/>
                    </a:cubicBezTo>
                    <a:cubicBezTo>
                      <a:pt x="771316" y="410123"/>
                      <a:pt x="610542" y="352055"/>
                      <a:pt x="457563" y="276940"/>
                    </a:cubicBezTo>
                    <a:cubicBezTo>
                      <a:pt x="303017" y="201364"/>
                      <a:pt x="157570" y="108453"/>
                      <a:pt x="24025" y="0"/>
                    </a:cubicBezTo>
                    <a:cubicBezTo>
                      <a:pt x="15909" y="16883"/>
                      <a:pt x="7900" y="33874"/>
                      <a:pt x="0" y="50648"/>
                    </a:cubicBezTo>
                    <a:cubicBezTo>
                      <a:pt x="133387" y="157490"/>
                      <a:pt x="278164" y="249278"/>
                      <a:pt x="431698" y="3243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E8D92F0-DA81-ADE8-ECF9-2057EDD87834}"/>
                  </a:ext>
                </a:extLst>
              </p:cNvPr>
              <p:cNvSpPr/>
              <p:nvPr/>
            </p:nvSpPr>
            <p:spPr>
              <a:xfrm>
                <a:off x="6374532" y="4836822"/>
                <a:ext cx="939692" cy="397608"/>
              </a:xfrm>
              <a:custGeom>
                <a:avLst/>
                <a:gdLst>
                  <a:gd name="connsiteX0" fmla="*/ 241660 w 939692"/>
                  <a:gd name="connsiteY0" fmla="*/ 187549 h 397608"/>
                  <a:gd name="connsiteX1" fmla="*/ 888829 w 939692"/>
                  <a:gd name="connsiteY1" fmla="*/ 397608 h 397608"/>
                  <a:gd name="connsiteX2" fmla="*/ 939693 w 939692"/>
                  <a:gd name="connsiteY2" fmla="*/ 350964 h 397608"/>
                  <a:gd name="connsiteX3" fmla="*/ 267525 w 939692"/>
                  <a:gd name="connsiteY3" fmla="*/ 139931 h 397608"/>
                  <a:gd name="connsiteX4" fmla="*/ 21644 w 939692"/>
                  <a:gd name="connsiteY4" fmla="*/ 0 h 397608"/>
                  <a:gd name="connsiteX5" fmla="*/ 0 w 939692"/>
                  <a:gd name="connsiteY5" fmla="*/ 50756 h 397608"/>
                  <a:gd name="connsiteX6" fmla="*/ 241660 w 939692"/>
                  <a:gd name="connsiteY6" fmla="*/ 187549 h 39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9692" h="397608">
                    <a:moveTo>
                      <a:pt x="241660" y="187549"/>
                    </a:moveTo>
                    <a:cubicBezTo>
                      <a:pt x="446150" y="288349"/>
                      <a:pt x="664121" y="359099"/>
                      <a:pt x="888829" y="397608"/>
                    </a:cubicBezTo>
                    <a:cubicBezTo>
                      <a:pt x="904737" y="383864"/>
                      <a:pt x="922269" y="367955"/>
                      <a:pt x="939693" y="350964"/>
                    </a:cubicBezTo>
                    <a:cubicBezTo>
                      <a:pt x="706167" y="315393"/>
                      <a:pt x="479476" y="244222"/>
                      <a:pt x="267525" y="139931"/>
                    </a:cubicBezTo>
                    <a:cubicBezTo>
                      <a:pt x="182825" y="98276"/>
                      <a:pt x="100715" y="51548"/>
                      <a:pt x="21644" y="0"/>
                    </a:cubicBezTo>
                    <a:cubicBezTo>
                      <a:pt x="14069" y="17532"/>
                      <a:pt x="6854" y="34451"/>
                      <a:pt x="0" y="50756"/>
                    </a:cubicBezTo>
                    <a:cubicBezTo>
                      <a:pt x="77889" y="100909"/>
                      <a:pt x="158573" y="146580"/>
                      <a:pt x="241660" y="1875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BDFBC8E-25E5-2600-3C38-B6AF4B38B017}"/>
                  </a:ext>
                </a:extLst>
              </p:cNvPr>
              <p:cNvSpPr/>
              <p:nvPr/>
            </p:nvSpPr>
            <p:spPr>
              <a:xfrm>
                <a:off x="6143802" y="5329557"/>
                <a:ext cx="963393" cy="199128"/>
              </a:xfrm>
              <a:custGeom>
                <a:avLst/>
                <a:gdLst>
                  <a:gd name="connsiteX0" fmla="*/ 940018 w 963393"/>
                  <a:gd name="connsiteY0" fmla="*/ 199129 h 199128"/>
                  <a:gd name="connsiteX1" fmla="*/ 963393 w 963393"/>
                  <a:gd name="connsiteY1" fmla="*/ 145018 h 199128"/>
                  <a:gd name="connsiteX2" fmla="*/ 31817 w 963393"/>
                  <a:gd name="connsiteY2" fmla="*/ 0 h 199128"/>
                  <a:gd name="connsiteX3" fmla="*/ 0 w 963393"/>
                  <a:gd name="connsiteY3" fmla="*/ 47077 h 199128"/>
                  <a:gd name="connsiteX4" fmla="*/ 940018 w 963393"/>
                  <a:gd name="connsiteY4" fmla="*/ 199129 h 199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393" h="199128">
                    <a:moveTo>
                      <a:pt x="940018" y="199129"/>
                    </a:moveTo>
                    <a:cubicBezTo>
                      <a:pt x="947160" y="182354"/>
                      <a:pt x="955060" y="164065"/>
                      <a:pt x="963393" y="145018"/>
                    </a:cubicBezTo>
                    <a:cubicBezTo>
                      <a:pt x="460269" y="131814"/>
                      <a:pt x="174995" y="55410"/>
                      <a:pt x="31817" y="0"/>
                    </a:cubicBezTo>
                    <a:lnTo>
                      <a:pt x="0" y="47077"/>
                    </a:lnTo>
                    <a:cubicBezTo>
                      <a:pt x="143394" y="105084"/>
                      <a:pt x="429101" y="184302"/>
                      <a:pt x="940018" y="1991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B039172E-7081-128F-829A-5BF85A91D846}"/>
                  </a:ext>
                </a:extLst>
              </p:cNvPr>
              <p:cNvSpPr/>
              <p:nvPr/>
            </p:nvSpPr>
            <p:spPr>
              <a:xfrm>
                <a:off x="6284707" y="5056189"/>
                <a:ext cx="903113" cy="304645"/>
              </a:xfrm>
              <a:custGeom>
                <a:avLst/>
                <a:gdLst>
                  <a:gd name="connsiteX0" fmla="*/ 20562 w 903113"/>
                  <a:gd name="connsiteY0" fmla="*/ 0 h 304645"/>
                  <a:gd name="connsiteX1" fmla="*/ 0 w 903113"/>
                  <a:gd name="connsiteY1" fmla="*/ 50973 h 304645"/>
                  <a:gd name="connsiteX2" fmla="*/ 299018 w 903113"/>
                  <a:gd name="connsiteY2" fmla="*/ 172614 h 304645"/>
                  <a:gd name="connsiteX3" fmla="*/ 875625 w 903113"/>
                  <a:gd name="connsiteY3" fmla="*/ 304645 h 304645"/>
                  <a:gd name="connsiteX4" fmla="*/ 903114 w 903113"/>
                  <a:gd name="connsiteY4" fmla="*/ 253672 h 304645"/>
                  <a:gd name="connsiteX5" fmla="*/ 20562 w 903113"/>
                  <a:gd name="connsiteY5" fmla="*/ 0 h 30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3113" h="304645">
                    <a:moveTo>
                      <a:pt x="20562" y="0"/>
                    </a:moveTo>
                    <a:cubicBezTo>
                      <a:pt x="13347" y="18253"/>
                      <a:pt x="6493" y="35244"/>
                      <a:pt x="0" y="50973"/>
                    </a:cubicBezTo>
                    <a:cubicBezTo>
                      <a:pt x="96710" y="98452"/>
                      <a:pt x="196627" y="139098"/>
                      <a:pt x="299018" y="172614"/>
                    </a:cubicBezTo>
                    <a:cubicBezTo>
                      <a:pt x="486806" y="234066"/>
                      <a:pt x="679808" y="278260"/>
                      <a:pt x="875625" y="304645"/>
                    </a:cubicBezTo>
                    <a:cubicBezTo>
                      <a:pt x="885257" y="285490"/>
                      <a:pt x="894564" y="268066"/>
                      <a:pt x="903114" y="253672"/>
                    </a:cubicBezTo>
                    <a:cubicBezTo>
                      <a:pt x="470117" y="195016"/>
                      <a:pt x="176619" y="77487"/>
                      <a:pt x="205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03B86DA6-19AD-2A6D-E257-DF151C697E11}"/>
                  </a:ext>
                </a:extLst>
              </p:cNvPr>
              <p:cNvSpPr/>
              <p:nvPr/>
            </p:nvSpPr>
            <p:spPr>
              <a:xfrm>
                <a:off x="7292407" y="4185325"/>
                <a:ext cx="152657" cy="375205"/>
              </a:xfrm>
              <a:custGeom>
                <a:avLst/>
                <a:gdLst>
                  <a:gd name="connsiteX0" fmla="*/ 79932 w 152657"/>
                  <a:gd name="connsiteY0" fmla="*/ 304537 h 375205"/>
                  <a:gd name="connsiteX1" fmla="*/ 102659 w 152657"/>
                  <a:gd name="connsiteY1" fmla="*/ 288628 h 375205"/>
                  <a:gd name="connsiteX2" fmla="*/ 152657 w 152657"/>
                  <a:gd name="connsiteY2" fmla="*/ 375206 h 375205"/>
                  <a:gd name="connsiteX3" fmla="*/ 93568 w 152657"/>
                  <a:gd name="connsiteY3" fmla="*/ 129867 h 375205"/>
                  <a:gd name="connsiteX4" fmla="*/ 18679 w 152657"/>
                  <a:gd name="connsiteY4" fmla="*/ 0 h 375205"/>
                  <a:gd name="connsiteX5" fmla="*/ 2770 w 152657"/>
                  <a:gd name="connsiteY5" fmla="*/ 59089 h 375205"/>
                  <a:gd name="connsiteX6" fmla="*/ 79932 w 152657"/>
                  <a:gd name="connsiteY6" fmla="*/ 304537 h 3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57" h="375205">
                    <a:moveTo>
                      <a:pt x="79932" y="304537"/>
                    </a:moveTo>
                    <a:cubicBezTo>
                      <a:pt x="79932" y="304537"/>
                      <a:pt x="89023" y="284083"/>
                      <a:pt x="102659" y="288628"/>
                    </a:cubicBezTo>
                    <a:cubicBezTo>
                      <a:pt x="116295" y="293174"/>
                      <a:pt x="152657" y="375206"/>
                      <a:pt x="152657" y="375206"/>
                    </a:cubicBezTo>
                    <a:cubicBezTo>
                      <a:pt x="152657" y="375206"/>
                      <a:pt x="150385" y="232136"/>
                      <a:pt x="93568" y="129867"/>
                    </a:cubicBezTo>
                    <a:cubicBezTo>
                      <a:pt x="36752" y="27597"/>
                      <a:pt x="18679" y="0"/>
                      <a:pt x="18679" y="0"/>
                    </a:cubicBezTo>
                    <a:cubicBezTo>
                      <a:pt x="18679" y="0"/>
                      <a:pt x="-8593" y="11363"/>
                      <a:pt x="2770" y="59089"/>
                    </a:cubicBezTo>
                    <a:cubicBezTo>
                      <a:pt x="14133" y="106815"/>
                      <a:pt x="79932" y="304537"/>
                      <a:pt x="79932" y="3045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8F73257D-29D9-F82D-0853-B48D88174FED}"/>
                  </a:ext>
                </a:extLst>
              </p:cNvPr>
              <p:cNvSpPr/>
              <p:nvPr/>
            </p:nvSpPr>
            <p:spPr>
              <a:xfrm>
                <a:off x="7286957" y="4179048"/>
                <a:ext cx="163952" cy="407564"/>
              </a:xfrm>
              <a:custGeom>
                <a:avLst/>
                <a:gdLst>
                  <a:gd name="connsiteX0" fmla="*/ 163952 w 163952"/>
                  <a:gd name="connsiteY0" fmla="*/ 407565 h 407564"/>
                  <a:gd name="connsiteX1" fmla="*/ 153130 w 163952"/>
                  <a:gd name="connsiteY1" fmla="*/ 383323 h 407564"/>
                  <a:gd name="connsiteX2" fmla="*/ 106378 w 163952"/>
                  <a:gd name="connsiteY2" fmla="*/ 299992 h 407564"/>
                  <a:gd name="connsiteX3" fmla="*/ 90361 w 163952"/>
                  <a:gd name="connsiteY3" fmla="*/ 312979 h 407564"/>
                  <a:gd name="connsiteX4" fmla="*/ 84626 w 163952"/>
                  <a:gd name="connsiteY4" fmla="*/ 325532 h 407564"/>
                  <a:gd name="connsiteX5" fmla="*/ 80297 w 163952"/>
                  <a:gd name="connsiteY5" fmla="*/ 312437 h 407564"/>
                  <a:gd name="connsiteX6" fmla="*/ 2918 w 163952"/>
                  <a:gd name="connsiteY6" fmla="*/ 66665 h 407564"/>
                  <a:gd name="connsiteX7" fmla="*/ 22073 w 163952"/>
                  <a:gd name="connsiteY7" fmla="*/ 1732 h 407564"/>
                  <a:gd name="connsiteX8" fmla="*/ 26185 w 163952"/>
                  <a:gd name="connsiteY8" fmla="*/ 0 h 407564"/>
                  <a:gd name="connsiteX9" fmla="*/ 28566 w 163952"/>
                  <a:gd name="connsiteY9" fmla="*/ 3680 h 407564"/>
                  <a:gd name="connsiteX10" fmla="*/ 103781 w 163952"/>
                  <a:gd name="connsiteY10" fmla="*/ 133546 h 407564"/>
                  <a:gd name="connsiteX11" fmla="*/ 163519 w 163952"/>
                  <a:gd name="connsiteY11" fmla="*/ 381375 h 407564"/>
                  <a:gd name="connsiteX12" fmla="*/ 104106 w 163952"/>
                  <a:gd name="connsiteY12" fmla="*/ 288520 h 407564"/>
                  <a:gd name="connsiteX13" fmla="*/ 109841 w 163952"/>
                  <a:gd name="connsiteY13" fmla="*/ 289494 h 407564"/>
                  <a:gd name="connsiteX14" fmla="*/ 151074 w 163952"/>
                  <a:gd name="connsiteY14" fmla="*/ 352913 h 407564"/>
                  <a:gd name="connsiteX15" fmla="*/ 94365 w 163952"/>
                  <a:gd name="connsiteY15" fmla="*/ 138308 h 407564"/>
                  <a:gd name="connsiteX16" fmla="*/ 22398 w 163952"/>
                  <a:gd name="connsiteY16" fmla="*/ 13636 h 407564"/>
                  <a:gd name="connsiteX17" fmla="*/ 13415 w 163952"/>
                  <a:gd name="connsiteY17" fmla="*/ 63959 h 407564"/>
                  <a:gd name="connsiteX18" fmla="*/ 87006 w 163952"/>
                  <a:gd name="connsiteY18" fmla="*/ 297936 h 407564"/>
                  <a:gd name="connsiteX19" fmla="*/ 104106 w 163952"/>
                  <a:gd name="connsiteY19" fmla="*/ 288520 h 40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952" h="407564">
                    <a:moveTo>
                      <a:pt x="163952" y="407565"/>
                    </a:moveTo>
                    <a:lnTo>
                      <a:pt x="153130" y="383323"/>
                    </a:lnTo>
                    <a:cubicBezTo>
                      <a:pt x="136356" y="345553"/>
                      <a:pt x="113629" y="302914"/>
                      <a:pt x="106378" y="299992"/>
                    </a:cubicBezTo>
                    <a:cubicBezTo>
                      <a:pt x="99127" y="297070"/>
                      <a:pt x="90469" y="312762"/>
                      <a:pt x="90361" y="312979"/>
                    </a:cubicBezTo>
                    <a:lnTo>
                      <a:pt x="84626" y="325532"/>
                    </a:lnTo>
                    <a:lnTo>
                      <a:pt x="80297" y="312437"/>
                    </a:lnTo>
                    <a:cubicBezTo>
                      <a:pt x="77591" y="304321"/>
                      <a:pt x="14173" y="114066"/>
                      <a:pt x="2918" y="66665"/>
                    </a:cubicBezTo>
                    <a:cubicBezTo>
                      <a:pt x="-9311" y="15151"/>
                      <a:pt x="20774" y="1732"/>
                      <a:pt x="22073" y="1732"/>
                    </a:cubicBezTo>
                    <a:lnTo>
                      <a:pt x="26185" y="0"/>
                    </a:lnTo>
                    <a:lnTo>
                      <a:pt x="28566" y="3680"/>
                    </a:lnTo>
                    <a:cubicBezTo>
                      <a:pt x="29324" y="4870"/>
                      <a:pt x="47505" y="32358"/>
                      <a:pt x="103781" y="133546"/>
                    </a:cubicBezTo>
                    <a:cubicBezTo>
                      <a:pt x="160056" y="234734"/>
                      <a:pt x="163519" y="379968"/>
                      <a:pt x="163519" y="381375"/>
                    </a:cubicBezTo>
                    <a:close/>
                    <a:moveTo>
                      <a:pt x="104106" y="288520"/>
                    </a:moveTo>
                    <a:cubicBezTo>
                      <a:pt x="106057" y="288537"/>
                      <a:pt x="107994" y="288866"/>
                      <a:pt x="109841" y="289494"/>
                    </a:cubicBezTo>
                    <a:cubicBezTo>
                      <a:pt x="120663" y="292957"/>
                      <a:pt x="138412" y="326614"/>
                      <a:pt x="151074" y="352913"/>
                    </a:cubicBezTo>
                    <a:cubicBezTo>
                      <a:pt x="147286" y="306377"/>
                      <a:pt x="134841" y="211142"/>
                      <a:pt x="94365" y="138308"/>
                    </a:cubicBezTo>
                    <a:cubicBezTo>
                      <a:pt x="50427" y="59198"/>
                      <a:pt x="29432" y="24891"/>
                      <a:pt x="22398" y="13636"/>
                    </a:cubicBezTo>
                    <a:cubicBezTo>
                      <a:pt x="16446" y="18614"/>
                      <a:pt x="5948" y="32250"/>
                      <a:pt x="13415" y="63959"/>
                    </a:cubicBezTo>
                    <a:cubicBezTo>
                      <a:pt x="23155" y="104434"/>
                      <a:pt x="73046" y="255945"/>
                      <a:pt x="87006" y="297936"/>
                    </a:cubicBezTo>
                    <a:cubicBezTo>
                      <a:pt x="91051" y="292443"/>
                      <a:pt x="97301" y="289000"/>
                      <a:pt x="104106" y="2885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9D9BE22D-79E5-FB22-1561-85099A738B1C}"/>
                  </a:ext>
                </a:extLst>
              </p:cNvPr>
              <p:cNvSpPr/>
              <p:nvPr/>
            </p:nvSpPr>
            <p:spPr>
              <a:xfrm>
                <a:off x="6998634" y="3840637"/>
                <a:ext cx="396756" cy="771732"/>
              </a:xfrm>
              <a:custGeom>
                <a:avLst/>
                <a:gdLst>
                  <a:gd name="connsiteX0" fmla="*/ 92111 w 396756"/>
                  <a:gd name="connsiteY0" fmla="*/ 0 h 771732"/>
                  <a:gd name="connsiteX1" fmla="*/ 52935 w 396756"/>
                  <a:gd name="connsiteY1" fmla="*/ 137009 h 771732"/>
                  <a:gd name="connsiteX2" fmla="*/ 2612 w 396756"/>
                  <a:gd name="connsiteY2" fmla="*/ 240470 h 771732"/>
                  <a:gd name="connsiteX3" fmla="*/ 83670 w 396756"/>
                  <a:gd name="connsiteY3" fmla="*/ 444576 h 771732"/>
                  <a:gd name="connsiteX4" fmla="*/ 368835 w 396756"/>
                  <a:gd name="connsiteY4" fmla="*/ 771732 h 771732"/>
                  <a:gd name="connsiteX5" fmla="*/ 366130 w 396756"/>
                  <a:gd name="connsiteY5" fmla="*/ 606802 h 771732"/>
                  <a:gd name="connsiteX6" fmla="*/ 315807 w 396756"/>
                  <a:gd name="connsiteY6" fmla="*/ 424988 h 771732"/>
                  <a:gd name="connsiteX7" fmla="*/ 396757 w 396756"/>
                  <a:gd name="connsiteY7" fmla="*/ 248911 h 7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6756" h="771732">
                    <a:moveTo>
                      <a:pt x="92111" y="0"/>
                    </a:moveTo>
                    <a:cubicBezTo>
                      <a:pt x="92111" y="0"/>
                      <a:pt x="72523" y="69911"/>
                      <a:pt x="52935" y="137009"/>
                    </a:cubicBezTo>
                    <a:cubicBezTo>
                      <a:pt x="42921" y="174393"/>
                      <a:pt x="25839" y="209513"/>
                      <a:pt x="2612" y="240470"/>
                    </a:cubicBezTo>
                    <a:cubicBezTo>
                      <a:pt x="2612" y="240470"/>
                      <a:pt x="-22604" y="304754"/>
                      <a:pt x="83670" y="444576"/>
                    </a:cubicBezTo>
                    <a:cubicBezTo>
                      <a:pt x="189944" y="584400"/>
                      <a:pt x="368835" y="771732"/>
                      <a:pt x="368835" y="771732"/>
                    </a:cubicBezTo>
                    <a:cubicBezTo>
                      <a:pt x="368835" y="771732"/>
                      <a:pt x="382904" y="679527"/>
                      <a:pt x="366130" y="606802"/>
                    </a:cubicBezTo>
                    <a:cubicBezTo>
                      <a:pt x="349355" y="534076"/>
                      <a:pt x="315807" y="424988"/>
                      <a:pt x="315807" y="424988"/>
                    </a:cubicBezTo>
                    <a:lnTo>
                      <a:pt x="396757" y="248911"/>
                    </a:ln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27E21887-AFFC-6EA4-F951-3B13520A20A1}"/>
                  </a:ext>
                </a:extLst>
              </p:cNvPr>
              <p:cNvSpPr/>
              <p:nvPr/>
            </p:nvSpPr>
            <p:spPr>
              <a:xfrm>
                <a:off x="6993138" y="3831222"/>
                <a:ext cx="409071" cy="792835"/>
              </a:xfrm>
              <a:custGeom>
                <a:avLst/>
                <a:gdLst>
                  <a:gd name="connsiteX0" fmla="*/ 378120 w 409071"/>
                  <a:gd name="connsiteY0" fmla="*/ 792835 h 792835"/>
                  <a:gd name="connsiteX1" fmla="*/ 370436 w 409071"/>
                  <a:gd name="connsiteY1" fmla="*/ 784935 h 792835"/>
                  <a:gd name="connsiteX2" fmla="*/ 84838 w 409071"/>
                  <a:gd name="connsiteY2" fmla="*/ 457347 h 792835"/>
                  <a:gd name="connsiteX3" fmla="*/ 3022 w 409071"/>
                  <a:gd name="connsiteY3" fmla="*/ 247937 h 792835"/>
                  <a:gd name="connsiteX4" fmla="*/ 3888 w 409071"/>
                  <a:gd name="connsiteY4" fmla="*/ 246422 h 792835"/>
                  <a:gd name="connsiteX5" fmla="*/ 53237 w 409071"/>
                  <a:gd name="connsiteY5" fmla="*/ 144909 h 792835"/>
                  <a:gd name="connsiteX6" fmla="*/ 92305 w 409071"/>
                  <a:gd name="connsiteY6" fmla="*/ 8008 h 792835"/>
                  <a:gd name="connsiteX7" fmla="*/ 94578 w 409071"/>
                  <a:gd name="connsiteY7" fmla="*/ 0 h 792835"/>
                  <a:gd name="connsiteX8" fmla="*/ 409071 w 409071"/>
                  <a:gd name="connsiteY8" fmla="*/ 256703 h 792835"/>
                  <a:gd name="connsiteX9" fmla="*/ 327039 w 409071"/>
                  <a:gd name="connsiteY9" fmla="*/ 434836 h 792835"/>
                  <a:gd name="connsiteX10" fmla="*/ 376821 w 409071"/>
                  <a:gd name="connsiteY10" fmla="*/ 615026 h 792835"/>
                  <a:gd name="connsiteX11" fmla="*/ 379743 w 409071"/>
                  <a:gd name="connsiteY11" fmla="*/ 782013 h 792835"/>
                  <a:gd name="connsiteX12" fmla="*/ 12654 w 409071"/>
                  <a:gd name="connsiteY12" fmla="*/ 252590 h 792835"/>
                  <a:gd name="connsiteX13" fmla="*/ 93279 w 409071"/>
                  <a:gd name="connsiteY13" fmla="*/ 450745 h 792835"/>
                  <a:gd name="connsiteX14" fmla="*/ 370219 w 409071"/>
                  <a:gd name="connsiteY14" fmla="*/ 769135 h 792835"/>
                  <a:gd name="connsiteX15" fmla="*/ 366107 w 409071"/>
                  <a:gd name="connsiteY15" fmla="*/ 617624 h 792835"/>
                  <a:gd name="connsiteX16" fmla="*/ 315892 w 409071"/>
                  <a:gd name="connsiteY16" fmla="*/ 436243 h 792835"/>
                  <a:gd name="connsiteX17" fmla="*/ 315243 w 409071"/>
                  <a:gd name="connsiteY17" fmla="*/ 434295 h 792835"/>
                  <a:gd name="connsiteX18" fmla="*/ 395435 w 409071"/>
                  <a:gd name="connsiteY18" fmla="*/ 260058 h 792835"/>
                  <a:gd name="connsiteX19" fmla="*/ 100314 w 409071"/>
                  <a:gd name="connsiteY19" fmla="*/ 19047 h 792835"/>
                  <a:gd name="connsiteX20" fmla="*/ 63410 w 409071"/>
                  <a:gd name="connsiteY20" fmla="*/ 148156 h 792835"/>
                  <a:gd name="connsiteX21" fmla="*/ 12654 w 409071"/>
                  <a:gd name="connsiteY21" fmla="*/ 252590 h 79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071" h="792835">
                    <a:moveTo>
                      <a:pt x="378120" y="792835"/>
                    </a:moveTo>
                    <a:lnTo>
                      <a:pt x="370436" y="784935"/>
                    </a:lnTo>
                    <a:cubicBezTo>
                      <a:pt x="368704" y="782987"/>
                      <a:pt x="190030" y="595763"/>
                      <a:pt x="84838" y="457347"/>
                    </a:cubicBezTo>
                    <a:cubicBezTo>
                      <a:pt x="-21978" y="316658"/>
                      <a:pt x="1939" y="250642"/>
                      <a:pt x="3022" y="247937"/>
                    </a:cubicBezTo>
                    <a:lnTo>
                      <a:pt x="3888" y="246422"/>
                    </a:lnTo>
                    <a:cubicBezTo>
                      <a:pt x="26576" y="215990"/>
                      <a:pt x="43319" y="181550"/>
                      <a:pt x="53237" y="144909"/>
                    </a:cubicBezTo>
                    <a:cubicBezTo>
                      <a:pt x="72500" y="78569"/>
                      <a:pt x="92197" y="8658"/>
                      <a:pt x="92305" y="8008"/>
                    </a:cubicBezTo>
                    <a:lnTo>
                      <a:pt x="94578" y="0"/>
                    </a:lnTo>
                    <a:lnTo>
                      <a:pt x="409071" y="256703"/>
                    </a:lnTo>
                    <a:lnTo>
                      <a:pt x="327039" y="434836"/>
                    </a:lnTo>
                    <a:cubicBezTo>
                      <a:pt x="331692" y="449988"/>
                      <a:pt x="361453" y="548253"/>
                      <a:pt x="376821" y="615026"/>
                    </a:cubicBezTo>
                    <a:cubicBezTo>
                      <a:pt x="393704" y="687860"/>
                      <a:pt x="380284" y="778225"/>
                      <a:pt x="379743" y="782013"/>
                    </a:cubicBezTo>
                    <a:close/>
                    <a:moveTo>
                      <a:pt x="12654" y="252590"/>
                    </a:moveTo>
                    <a:cubicBezTo>
                      <a:pt x="10597" y="259733"/>
                      <a:pt x="-3580" y="323367"/>
                      <a:pt x="93279" y="450745"/>
                    </a:cubicBezTo>
                    <a:cubicBezTo>
                      <a:pt x="185484" y="572170"/>
                      <a:pt x="334506" y="731365"/>
                      <a:pt x="370219" y="769135"/>
                    </a:cubicBezTo>
                    <a:cubicBezTo>
                      <a:pt x="373250" y="742512"/>
                      <a:pt x="379094" y="673575"/>
                      <a:pt x="366107" y="617624"/>
                    </a:cubicBezTo>
                    <a:cubicBezTo>
                      <a:pt x="349549" y="545981"/>
                      <a:pt x="316217" y="437325"/>
                      <a:pt x="315892" y="436243"/>
                    </a:cubicBezTo>
                    <a:lnTo>
                      <a:pt x="315243" y="434295"/>
                    </a:lnTo>
                    <a:lnTo>
                      <a:pt x="395435" y="260058"/>
                    </a:lnTo>
                    <a:lnTo>
                      <a:pt x="100314" y="19047"/>
                    </a:lnTo>
                    <a:cubicBezTo>
                      <a:pt x="94578" y="39284"/>
                      <a:pt x="78669" y="94802"/>
                      <a:pt x="63410" y="148156"/>
                    </a:cubicBezTo>
                    <a:cubicBezTo>
                      <a:pt x="53168" y="185834"/>
                      <a:pt x="35951" y="221258"/>
                      <a:pt x="12654" y="25259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10A97D93-452A-3AAD-40EF-9E69E9350235}"/>
                  </a:ext>
                </a:extLst>
              </p:cNvPr>
              <p:cNvSpPr/>
              <p:nvPr/>
            </p:nvSpPr>
            <p:spPr>
              <a:xfrm>
                <a:off x="7181760" y="3988901"/>
                <a:ext cx="202375" cy="243499"/>
              </a:xfrm>
              <a:custGeom>
                <a:avLst/>
                <a:gdLst>
                  <a:gd name="connsiteX0" fmla="*/ 32250 w 202375"/>
                  <a:gd name="connsiteY0" fmla="*/ 41125 h 243499"/>
                  <a:gd name="connsiteX1" fmla="*/ 143611 w 202375"/>
                  <a:gd name="connsiteY1" fmla="*/ 243500 h 243499"/>
                  <a:gd name="connsiteX2" fmla="*/ 202376 w 202375"/>
                  <a:gd name="connsiteY2" fmla="*/ 126187 h 243499"/>
                  <a:gd name="connsiteX3" fmla="*/ 0 w 202375"/>
                  <a:gd name="connsiteY3" fmla="*/ 0 h 243499"/>
                  <a:gd name="connsiteX4" fmla="*/ 32250 w 202375"/>
                  <a:gd name="connsiteY4" fmla="*/ 41125 h 2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375" h="243499">
                    <a:moveTo>
                      <a:pt x="32250" y="41125"/>
                    </a:moveTo>
                    <a:lnTo>
                      <a:pt x="143611" y="243500"/>
                    </a:lnTo>
                    <a:lnTo>
                      <a:pt x="202376" y="126187"/>
                    </a:lnTo>
                    <a:lnTo>
                      <a:pt x="0" y="0"/>
                    </a:lnTo>
                    <a:lnTo>
                      <a:pt x="32250" y="41125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0DCFE5D-1FDC-C55F-E096-480BA016D234}"/>
                  </a:ext>
                </a:extLst>
              </p:cNvPr>
              <p:cNvSpPr/>
              <p:nvPr/>
            </p:nvSpPr>
            <p:spPr>
              <a:xfrm>
                <a:off x="7158385" y="3968015"/>
                <a:ext cx="232785" cy="275966"/>
              </a:xfrm>
              <a:custGeom>
                <a:avLst/>
                <a:gdLst>
                  <a:gd name="connsiteX0" fmla="*/ 167311 w 232785"/>
                  <a:gd name="connsiteY0" fmla="*/ 275966 h 275966"/>
                  <a:gd name="connsiteX1" fmla="*/ 51081 w 232785"/>
                  <a:gd name="connsiteY1" fmla="*/ 64933 h 275966"/>
                  <a:gd name="connsiteX2" fmla="*/ 0 w 232785"/>
                  <a:gd name="connsiteY2" fmla="*/ 0 h 275966"/>
                  <a:gd name="connsiteX3" fmla="*/ 232786 w 232785"/>
                  <a:gd name="connsiteY3" fmla="*/ 145018 h 275966"/>
                  <a:gd name="connsiteX4" fmla="*/ 46644 w 232785"/>
                  <a:gd name="connsiteY4" fmla="*/ 41774 h 275966"/>
                  <a:gd name="connsiteX5" fmla="*/ 60388 w 232785"/>
                  <a:gd name="connsiteY5" fmla="*/ 59414 h 275966"/>
                  <a:gd name="connsiteX6" fmla="*/ 166770 w 232785"/>
                  <a:gd name="connsiteY6" fmla="*/ 252699 h 275966"/>
                  <a:gd name="connsiteX7" fmla="*/ 218609 w 232785"/>
                  <a:gd name="connsiteY7" fmla="*/ 149022 h 27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785" h="275966">
                    <a:moveTo>
                      <a:pt x="167311" y="275966"/>
                    </a:moveTo>
                    <a:lnTo>
                      <a:pt x="51081" y="64933"/>
                    </a:lnTo>
                    <a:lnTo>
                      <a:pt x="0" y="0"/>
                    </a:lnTo>
                    <a:lnTo>
                      <a:pt x="232786" y="145018"/>
                    </a:lnTo>
                    <a:close/>
                    <a:moveTo>
                      <a:pt x="46644" y="41774"/>
                    </a:moveTo>
                    <a:lnTo>
                      <a:pt x="60388" y="59414"/>
                    </a:lnTo>
                    <a:lnTo>
                      <a:pt x="166770" y="252699"/>
                    </a:lnTo>
                    <a:lnTo>
                      <a:pt x="218609" y="1490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365F5218-F1B1-141E-C927-72D8DF0CF1AA}"/>
                  </a:ext>
                </a:extLst>
              </p:cNvPr>
              <p:cNvSpPr/>
              <p:nvPr/>
            </p:nvSpPr>
            <p:spPr>
              <a:xfrm>
                <a:off x="6996001" y="3345922"/>
                <a:ext cx="714057" cy="802637"/>
              </a:xfrm>
              <a:custGeom>
                <a:avLst/>
                <a:gdLst>
                  <a:gd name="connsiteX0" fmla="*/ 630877 w 714057"/>
                  <a:gd name="connsiteY0" fmla="*/ 24166 h 802637"/>
                  <a:gd name="connsiteX1" fmla="*/ 702844 w 714057"/>
                  <a:gd name="connsiteY1" fmla="*/ 224269 h 802637"/>
                  <a:gd name="connsiteX2" fmla="*/ 696892 w 714057"/>
                  <a:gd name="connsiteY2" fmla="*/ 360304 h 802637"/>
                  <a:gd name="connsiteX3" fmla="*/ 708905 w 714057"/>
                  <a:gd name="connsiteY3" fmla="*/ 560298 h 802637"/>
                  <a:gd name="connsiteX4" fmla="*/ 628388 w 714057"/>
                  <a:gd name="connsiteY4" fmla="*/ 671442 h 802637"/>
                  <a:gd name="connsiteX5" fmla="*/ 427419 w 714057"/>
                  <a:gd name="connsiteY5" fmla="*/ 802067 h 802637"/>
                  <a:gd name="connsiteX6" fmla="*/ 270713 w 714057"/>
                  <a:gd name="connsiteY6" fmla="*/ 720359 h 802637"/>
                  <a:gd name="connsiteX7" fmla="*/ 86736 w 714057"/>
                  <a:gd name="connsiteY7" fmla="*/ 538329 h 802637"/>
                  <a:gd name="connsiteX8" fmla="*/ 8708 w 714057"/>
                  <a:gd name="connsiteY8" fmla="*/ 326214 h 802637"/>
                  <a:gd name="connsiteX9" fmla="*/ 370819 w 714057"/>
                  <a:gd name="connsiteY9" fmla="*/ 64208 h 802637"/>
                  <a:gd name="connsiteX10" fmla="*/ 630877 w 714057"/>
                  <a:gd name="connsiteY10" fmla="*/ 24166 h 80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4057" h="802637">
                    <a:moveTo>
                      <a:pt x="630877" y="24166"/>
                    </a:moveTo>
                    <a:cubicBezTo>
                      <a:pt x="630877" y="24166"/>
                      <a:pt x="700897" y="190178"/>
                      <a:pt x="702844" y="224269"/>
                    </a:cubicBezTo>
                    <a:cubicBezTo>
                      <a:pt x="704793" y="258358"/>
                      <a:pt x="688884" y="296236"/>
                      <a:pt x="696892" y="360304"/>
                    </a:cubicBezTo>
                    <a:cubicBezTo>
                      <a:pt x="704901" y="424371"/>
                      <a:pt x="722866" y="518308"/>
                      <a:pt x="708905" y="560298"/>
                    </a:cubicBezTo>
                    <a:cubicBezTo>
                      <a:pt x="694944" y="602289"/>
                      <a:pt x="656309" y="639192"/>
                      <a:pt x="628388" y="671442"/>
                    </a:cubicBezTo>
                    <a:cubicBezTo>
                      <a:pt x="575683" y="732155"/>
                      <a:pt x="517785" y="810075"/>
                      <a:pt x="427419" y="802067"/>
                    </a:cubicBezTo>
                    <a:cubicBezTo>
                      <a:pt x="369412" y="796872"/>
                      <a:pt x="314868" y="754990"/>
                      <a:pt x="270713" y="720359"/>
                    </a:cubicBezTo>
                    <a:cubicBezTo>
                      <a:pt x="158704" y="632374"/>
                      <a:pt x="104701" y="576315"/>
                      <a:pt x="86736" y="538329"/>
                    </a:cubicBezTo>
                    <a:cubicBezTo>
                      <a:pt x="68771" y="500343"/>
                      <a:pt x="-29386" y="400238"/>
                      <a:pt x="8708" y="326214"/>
                    </a:cubicBezTo>
                    <a:cubicBezTo>
                      <a:pt x="46802" y="252190"/>
                      <a:pt x="370819" y="64208"/>
                      <a:pt x="370819" y="64208"/>
                    </a:cubicBezTo>
                    <a:cubicBezTo>
                      <a:pt x="370819" y="64208"/>
                      <a:pt x="578822" y="-47910"/>
                      <a:pt x="630877" y="241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A246CC73-2BB9-B555-7CF2-593062EA4A27}"/>
                  </a:ext>
                </a:extLst>
              </p:cNvPr>
              <p:cNvSpPr/>
              <p:nvPr/>
            </p:nvSpPr>
            <p:spPr>
              <a:xfrm>
                <a:off x="6990542" y="3340541"/>
                <a:ext cx="724938" cy="813182"/>
              </a:xfrm>
              <a:custGeom>
                <a:avLst/>
                <a:gdLst>
                  <a:gd name="connsiteX0" fmla="*/ 445865 w 724938"/>
                  <a:gd name="connsiteY0" fmla="*/ 813183 h 813182"/>
                  <a:gd name="connsiteX1" fmla="*/ 432338 w 724938"/>
                  <a:gd name="connsiteY1" fmla="*/ 812533 h 813182"/>
                  <a:gd name="connsiteX2" fmla="*/ 272818 w 724938"/>
                  <a:gd name="connsiteY2" fmla="*/ 729852 h 813182"/>
                  <a:gd name="connsiteX3" fmla="*/ 87217 w 724938"/>
                  <a:gd name="connsiteY3" fmla="*/ 545874 h 813182"/>
                  <a:gd name="connsiteX4" fmla="*/ 64382 w 724938"/>
                  <a:gd name="connsiteY4" fmla="*/ 510485 h 813182"/>
                  <a:gd name="connsiteX5" fmla="*/ 9297 w 724938"/>
                  <a:gd name="connsiteY5" fmla="*/ 329105 h 813182"/>
                  <a:gd name="connsiteX6" fmla="*/ 373573 w 724938"/>
                  <a:gd name="connsiteY6" fmla="*/ 64718 h 813182"/>
                  <a:gd name="connsiteX7" fmla="*/ 640665 w 724938"/>
                  <a:gd name="connsiteY7" fmla="*/ 26299 h 813182"/>
                  <a:gd name="connsiteX8" fmla="*/ 641315 w 724938"/>
                  <a:gd name="connsiteY8" fmla="*/ 27382 h 813182"/>
                  <a:gd name="connsiteX9" fmla="*/ 713715 w 724938"/>
                  <a:gd name="connsiteY9" fmla="*/ 229216 h 813182"/>
                  <a:gd name="connsiteX10" fmla="*/ 710360 w 724938"/>
                  <a:gd name="connsiteY10" fmla="*/ 272505 h 813182"/>
                  <a:gd name="connsiteX11" fmla="*/ 707763 w 724938"/>
                  <a:gd name="connsiteY11" fmla="*/ 364494 h 813182"/>
                  <a:gd name="connsiteX12" fmla="*/ 713066 w 724938"/>
                  <a:gd name="connsiteY12" fmla="*/ 403454 h 813182"/>
                  <a:gd name="connsiteX13" fmla="*/ 719451 w 724938"/>
                  <a:gd name="connsiteY13" fmla="*/ 566977 h 813182"/>
                  <a:gd name="connsiteX14" fmla="*/ 653327 w 724938"/>
                  <a:gd name="connsiteY14" fmla="*/ 662537 h 813182"/>
                  <a:gd name="connsiteX15" fmla="*/ 637852 w 724938"/>
                  <a:gd name="connsiteY15" fmla="*/ 679961 h 813182"/>
                  <a:gd name="connsiteX16" fmla="*/ 624757 w 724938"/>
                  <a:gd name="connsiteY16" fmla="*/ 695329 h 813182"/>
                  <a:gd name="connsiteX17" fmla="*/ 445865 w 724938"/>
                  <a:gd name="connsiteY17" fmla="*/ 813183 h 813182"/>
                  <a:gd name="connsiteX18" fmla="*/ 575732 w 724938"/>
                  <a:gd name="connsiteY18" fmla="*/ 10391 h 813182"/>
                  <a:gd name="connsiteX19" fmla="*/ 378551 w 724938"/>
                  <a:gd name="connsiteY19" fmla="*/ 74134 h 813182"/>
                  <a:gd name="connsiteX20" fmla="*/ 18713 w 724938"/>
                  <a:gd name="connsiteY20" fmla="*/ 333867 h 813182"/>
                  <a:gd name="connsiteX21" fmla="*/ 72824 w 724938"/>
                  <a:gd name="connsiteY21" fmla="*/ 504100 h 813182"/>
                  <a:gd name="connsiteX22" fmla="*/ 96633 w 724938"/>
                  <a:gd name="connsiteY22" fmla="*/ 541220 h 813182"/>
                  <a:gd name="connsiteX23" fmla="*/ 279095 w 724938"/>
                  <a:gd name="connsiteY23" fmla="*/ 721302 h 813182"/>
                  <a:gd name="connsiteX24" fmla="*/ 432879 w 724938"/>
                  <a:gd name="connsiteY24" fmla="*/ 801820 h 813182"/>
                  <a:gd name="connsiteX25" fmla="*/ 616099 w 724938"/>
                  <a:gd name="connsiteY25" fmla="*/ 688511 h 813182"/>
                  <a:gd name="connsiteX26" fmla="*/ 629302 w 724938"/>
                  <a:gd name="connsiteY26" fmla="*/ 673035 h 813182"/>
                  <a:gd name="connsiteX27" fmla="*/ 644886 w 724938"/>
                  <a:gd name="connsiteY27" fmla="*/ 655611 h 813182"/>
                  <a:gd name="connsiteX28" fmla="*/ 708737 w 724938"/>
                  <a:gd name="connsiteY28" fmla="*/ 563731 h 813182"/>
                  <a:gd name="connsiteX29" fmla="*/ 701919 w 724938"/>
                  <a:gd name="connsiteY29" fmla="*/ 405185 h 813182"/>
                  <a:gd name="connsiteX30" fmla="*/ 696508 w 724938"/>
                  <a:gd name="connsiteY30" fmla="*/ 366117 h 813182"/>
                  <a:gd name="connsiteX31" fmla="*/ 699214 w 724938"/>
                  <a:gd name="connsiteY31" fmla="*/ 271206 h 813182"/>
                  <a:gd name="connsiteX32" fmla="*/ 702460 w 724938"/>
                  <a:gd name="connsiteY32" fmla="*/ 229649 h 813182"/>
                  <a:gd name="connsiteX33" fmla="*/ 631142 w 724938"/>
                  <a:gd name="connsiteY33" fmla="*/ 32035 h 813182"/>
                  <a:gd name="connsiteX34" fmla="*/ 575949 w 724938"/>
                  <a:gd name="connsiteY34" fmla="*/ 10607 h 813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24938" h="813182">
                    <a:moveTo>
                      <a:pt x="445865" y="813183"/>
                    </a:moveTo>
                    <a:cubicBezTo>
                      <a:pt x="441428" y="813183"/>
                      <a:pt x="436991" y="813183"/>
                      <a:pt x="432338" y="812533"/>
                    </a:cubicBezTo>
                    <a:cubicBezTo>
                      <a:pt x="371300" y="807122"/>
                      <a:pt x="314376" y="762427"/>
                      <a:pt x="272818" y="729852"/>
                    </a:cubicBezTo>
                    <a:cubicBezTo>
                      <a:pt x="165895" y="645763"/>
                      <a:pt x="106914" y="587323"/>
                      <a:pt x="87217" y="545874"/>
                    </a:cubicBezTo>
                    <a:cubicBezTo>
                      <a:pt x="80441" y="533559"/>
                      <a:pt x="72811" y="521734"/>
                      <a:pt x="64382" y="510485"/>
                    </a:cubicBezTo>
                    <a:cubicBezTo>
                      <a:pt x="30293" y="461894"/>
                      <a:pt x="-21221" y="388411"/>
                      <a:pt x="9297" y="329105"/>
                    </a:cubicBezTo>
                    <a:cubicBezTo>
                      <a:pt x="47608" y="254432"/>
                      <a:pt x="360262" y="72510"/>
                      <a:pt x="373573" y="64718"/>
                    </a:cubicBezTo>
                    <a:cubicBezTo>
                      <a:pt x="382339" y="60065"/>
                      <a:pt x="586554" y="-48698"/>
                      <a:pt x="640665" y="26299"/>
                    </a:cubicBezTo>
                    <a:lnTo>
                      <a:pt x="641315" y="27382"/>
                    </a:lnTo>
                    <a:cubicBezTo>
                      <a:pt x="644129" y="34091"/>
                      <a:pt x="711767" y="194585"/>
                      <a:pt x="713715" y="229216"/>
                    </a:cubicBezTo>
                    <a:cubicBezTo>
                      <a:pt x="714046" y="243722"/>
                      <a:pt x="712922" y="258224"/>
                      <a:pt x="710360" y="272505"/>
                    </a:cubicBezTo>
                    <a:cubicBezTo>
                      <a:pt x="705096" y="302885"/>
                      <a:pt x="704221" y="333864"/>
                      <a:pt x="707763" y="364494"/>
                    </a:cubicBezTo>
                    <a:cubicBezTo>
                      <a:pt x="709278" y="376615"/>
                      <a:pt x="711118" y="389818"/>
                      <a:pt x="713066" y="403454"/>
                    </a:cubicBezTo>
                    <a:cubicBezTo>
                      <a:pt x="721616" y="463625"/>
                      <a:pt x="731247" y="531697"/>
                      <a:pt x="719451" y="566977"/>
                    </a:cubicBezTo>
                    <a:cubicBezTo>
                      <a:pt x="707655" y="602258"/>
                      <a:pt x="678868" y="634292"/>
                      <a:pt x="653327" y="662537"/>
                    </a:cubicBezTo>
                    <a:lnTo>
                      <a:pt x="637852" y="679961"/>
                    </a:lnTo>
                    <a:lnTo>
                      <a:pt x="624757" y="695329"/>
                    </a:lnTo>
                    <a:cubicBezTo>
                      <a:pt x="577355" y="751063"/>
                      <a:pt x="523894" y="813183"/>
                      <a:pt x="445865" y="813183"/>
                    </a:cubicBezTo>
                    <a:close/>
                    <a:moveTo>
                      <a:pt x="575732" y="10391"/>
                    </a:moveTo>
                    <a:cubicBezTo>
                      <a:pt x="498137" y="10391"/>
                      <a:pt x="380175" y="73268"/>
                      <a:pt x="378551" y="74134"/>
                    </a:cubicBezTo>
                    <a:cubicBezTo>
                      <a:pt x="376928" y="74999"/>
                      <a:pt x="55616" y="262116"/>
                      <a:pt x="18713" y="333867"/>
                    </a:cubicBezTo>
                    <a:cubicBezTo>
                      <a:pt x="-8776" y="387978"/>
                      <a:pt x="40357" y="457673"/>
                      <a:pt x="72824" y="504100"/>
                    </a:cubicBezTo>
                    <a:cubicBezTo>
                      <a:pt x="81645" y="515884"/>
                      <a:pt x="89602" y="528289"/>
                      <a:pt x="96633" y="541220"/>
                    </a:cubicBezTo>
                    <a:cubicBezTo>
                      <a:pt x="115247" y="580505"/>
                      <a:pt x="174985" y="639486"/>
                      <a:pt x="279095" y="721302"/>
                    </a:cubicBezTo>
                    <a:cubicBezTo>
                      <a:pt x="319570" y="753120"/>
                      <a:pt x="374980" y="797058"/>
                      <a:pt x="432879" y="801820"/>
                    </a:cubicBezTo>
                    <a:cubicBezTo>
                      <a:pt x="513071" y="808962"/>
                      <a:pt x="567724" y="744895"/>
                      <a:pt x="616099" y="688511"/>
                    </a:cubicBezTo>
                    <a:lnTo>
                      <a:pt x="629302" y="673035"/>
                    </a:lnTo>
                    <a:cubicBezTo>
                      <a:pt x="634172" y="667408"/>
                      <a:pt x="639475" y="661563"/>
                      <a:pt x="644886" y="655611"/>
                    </a:cubicBezTo>
                    <a:cubicBezTo>
                      <a:pt x="669669" y="628123"/>
                      <a:pt x="697698" y="596955"/>
                      <a:pt x="708737" y="563731"/>
                    </a:cubicBezTo>
                    <a:cubicBezTo>
                      <a:pt x="719776" y="530507"/>
                      <a:pt x="709819" y="461244"/>
                      <a:pt x="701919" y="405185"/>
                    </a:cubicBezTo>
                    <a:cubicBezTo>
                      <a:pt x="699971" y="391441"/>
                      <a:pt x="698023" y="378238"/>
                      <a:pt x="696508" y="366117"/>
                    </a:cubicBezTo>
                    <a:cubicBezTo>
                      <a:pt x="692906" y="334512"/>
                      <a:pt x="693817" y="302555"/>
                      <a:pt x="699214" y="271206"/>
                    </a:cubicBezTo>
                    <a:cubicBezTo>
                      <a:pt x="701640" y="257492"/>
                      <a:pt x="702728" y="243574"/>
                      <a:pt x="702460" y="229649"/>
                    </a:cubicBezTo>
                    <a:cubicBezTo>
                      <a:pt x="700621" y="197940"/>
                      <a:pt x="635687" y="42858"/>
                      <a:pt x="631142" y="32035"/>
                    </a:cubicBezTo>
                    <a:cubicBezTo>
                      <a:pt x="619995" y="16560"/>
                      <a:pt x="599649" y="10607"/>
                      <a:pt x="575949" y="106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B267754B-0D00-9ACC-28E1-C9933462ADDE}"/>
                  </a:ext>
                </a:extLst>
              </p:cNvPr>
              <p:cNvSpPr/>
              <p:nvPr/>
            </p:nvSpPr>
            <p:spPr>
              <a:xfrm>
                <a:off x="7338358" y="3591004"/>
                <a:ext cx="129866" cy="54076"/>
              </a:xfrm>
              <a:custGeom>
                <a:avLst/>
                <a:gdLst>
                  <a:gd name="connsiteX0" fmla="*/ 8874 w 129866"/>
                  <a:gd name="connsiteY0" fmla="*/ 54076 h 54076"/>
                  <a:gd name="connsiteX1" fmla="*/ 0 w 129866"/>
                  <a:gd name="connsiteY1" fmla="*/ 47799 h 54076"/>
                  <a:gd name="connsiteX2" fmla="*/ 129867 w 129866"/>
                  <a:gd name="connsiteY2" fmla="*/ 5809 h 54076"/>
                  <a:gd name="connsiteX3" fmla="*/ 126187 w 129866"/>
                  <a:gd name="connsiteY3" fmla="*/ 15982 h 54076"/>
                  <a:gd name="connsiteX4" fmla="*/ 8874 w 129866"/>
                  <a:gd name="connsiteY4" fmla="*/ 54076 h 5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866" h="54076">
                    <a:moveTo>
                      <a:pt x="8874" y="54076"/>
                    </a:moveTo>
                    <a:lnTo>
                      <a:pt x="0" y="47799"/>
                    </a:lnTo>
                    <a:cubicBezTo>
                      <a:pt x="49782" y="-22762"/>
                      <a:pt x="129867" y="5593"/>
                      <a:pt x="129867" y="5809"/>
                    </a:cubicBezTo>
                    <a:lnTo>
                      <a:pt x="126187" y="15982"/>
                    </a:lnTo>
                    <a:cubicBezTo>
                      <a:pt x="123590" y="15116"/>
                      <a:pt x="53786" y="-9450"/>
                      <a:pt x="8874" y="540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33C4338F-95FB-6B7A-24E2-59F7491716CD}"/>
                  </a:ext>
                </a:extLst>
              </p:cNvPr>
              <p:cNvSpPr/>
              <p:nvPr/>
            </p:nvSpPr>
            <p:spPr>
              <a:xfrm>
                <a:off x="7578395" y="3579401"/>
                <a:ext cx="90581" cy="27800"/>
              </a:xfrm>
              <a:custGeom>
                <a:avLst/>
                <a:gdLst>
                  <a:gd name="connsiteX0" fmla="*/ 8982 w 90581"/>
                  <a:gd name="connsiteY0" fmla="*/ 27801 h 27800"/>
                  <a:gd name="connsiteX1" fmla="*/ 0 w 90581"/>
                  <a:gd name="connsiteY1" fmla="*/ 21740 h 27800"/>
                  <a:gd name="connsiteX2" fmla="*/ 90582 w 90581"/>
                  <a:gd name="connsiteY2" fmla="*/ 9728 h 27800"/>
                  <a:gd name="connsiteX3" fmla="*/ 86361 w 90581"/>
                  <a:gd name="connsiteY3" fmla="*/ 19684 h 27800"/>
                  <a:gd name="connsiteX4" fmla="*/ 8982 w 90581"/>
                  <a:gd name="connsiteY4" fmla="*/ 27801 h 2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81" h="27800">
                    <a:moveTo>
                      <a:pt x="8982" y="27801"/>
                    </a:moveTo>
                    <a:lnTo>
                      <a:pt x="0" y="21740"/>
                    </a:lnTo>
                    <a:cubicBezTo>
                      <a:pt x="0" y="21740"/>
                      <a:pt x="27164" y="-17761"/>
                      <a:pt x="90582" y="9728"/>
                    </a:cubicBezTo>
                    <a:lnTo>
                      <a:pt x="86361" y="19684"/>
                    </a:lnTo>
                    <a:cubicBezTo>
                      <a:pt x="31493" y="-4017"/>
                      <a:pt x="9848" y="26502"/>
                      <a:pt x="8982" y="278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A070B492-6CFA-30E1-A80F-56286D3F3562}"/>
                  </a:ext>
                </a:extLst>
              </p:cNvPr>
              <p:cNvSpPr/>
              <p:nvPr/>
            </p:nvSpPr>
            <p:spPr>
              <a:xfrm>
                <a:off x="7526448" y="3626357"/>
                <a:ext cx="108238" cy="249235"/>
              </a:xfrm>
              <a:custGeom>
                <a:avLst/>
                <a:gdLst>
                  <a:gd name="connsiteX0" fmla="*/ 757 w 108238"/>
                  <a:gd name="connsiteY0" fmla="*/ 249235 h 249235"/>
                  <a:gd name="connsiteX1" fmla="*/ 0 w 108238"/>
                  <a:gd name="connsiteY1" fmla="*/ 238413 h 249235"/>
                  <a:gd name="connsiteX2" fmla="*/ 96101 w 108238"/>
                  <a:gd name="connsiteY2" fmla="*/ 202484 h 249235"/>
                  <a:gd name="connsiteX3" fmla="*/ 82574 w 108238"/>
                  <a:gd name="connsiteY3" fmla="*/ 177701 h 249235"/>
                  <a:gd name="connsiteX4" fmla="*/ 43289 w 108238"/>
                  <a:gd name="connsiteY4" fmla="*/ 113525 h 249235"/>
                  <a:gd name="connsiteX5" fmla="*/ 41233 w 108238"/>
                  <a:gd name="connsiteY5" fmla="*/ 0 h 249235"/>
                  <a:gd name="connsiteX6" fmla="*/ 52055 w 108238"/>
                  <a:gd name="connsiteY6" fmla="*/ 3355 h 249235"/>
                  <a:gd name="connsiteX7" fmla="*/ 54003 w 108238"/>
                  <a:gd name="connsiteY7" fmla="*/ 109954 h 249235"/>
                  <a:gd name="connsiteX8" fmla="*/ 91556 w 108238"/>
                  <a:gd name="connsiteY8" fmla="*/ 170775 h 249235"/>
                  <a:gd name="connsiteX9" fmla="*/ 105300 w 108238"/>
                  <a:gd name="connsiteY9" fmla="*/ 208977 h 249235"/>
                  <a:gd name="connsiteX10" fmla="*/ 757 w 108238"/>
                  <a:gd name="connsiteY10" fmla="*/ 249235 h 24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238" h="249235">
                    <a:moveTo>
                      <a:pt x="757" y="249235"/>
                    </a:moveTo>
                    <a:lnTo>
                      <a:pt x="0" y="238413"/>
                    </a:lnTo>
                    <a:cubicBezTo>
                      <a:pt x="25540" y="236357"/>
                      <a:pt x="85387" y="216769"/>
                      <a:pt x="96101" y="202484"/>
                    </a:cubicBezTo>
                    <a:cubicBezTo>
                      <a:pt x="99348" y="198263"/>
                      <a:pt x="93396" y="190687"/>
                      <a:pt x="82574" y="177701"/>
                    </a:cubicBezTo>
                    <a:cubicBezTo>
                      <a:pt x="65740" y="158835"/>
                      <a:pt x="52434" y="137098"/>
                      <a:pt x="43289" y="113525"/>
                    </a:cubicBezTo>
                    <a:cubicBezTo>
                      <a:pt x="31057" y="76776"/>
                      <a:pt x="30340" y="37168"/>
                      <a:pt x="41233" y="0"/>
                    </a:cubicBezTo>
                    <a:lnTo>
                      <a:pt x="52055" y="3355"/>
                    </a:lnTo>
                    <a:cubicBezTo>
                      <a:pt x="42168" y="38301"/>
                      <a:pt x="42846" y="75392"/>
                      <a:pt x="54003" y="109954"/>
                    </a:cubicBezTo>
                    <a:cubicBezTo>
                      <a:pt x="62760" y="132321"/>
                      <a:pt x="75482" y="152925"/>
                      <a:pt x="91556" y="170775"/>
                    </a:cubicBezTo>
                    <a:cubicBezTo>
                      <a:pt x="104001" y="185817"/>
                      <a:pt x="113200" y="197722"/>
                      <a:pt x="105300" y="208977"/>
                    </a:cubicBezTo>
                    <a:cubicBezTo>
                      <a:pt x="91015" y="227483"/>
                      <a:pt x="26623" y="247287"/>
                      <a:pt x="757" y="2492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7DF95944-9AE1-1C00-3C9E-BD3CFBE65768}"/>
                  </a:ext>
                </a:extLst>
              </p:cNvPr>
              <p:cNvSpPr/>
              <p:nvPr/>
            </p:nvSpPr>
            <p:spPr>
              <a:xfrm>
                <a:off x="7362383" y="3889121"/>
                <a:ext cx="138632" cy="80625"/>
              </a:xfrm>
              <a:custGeom>
                <a:avLst/>
                <a:gdLst>
                  <a:gd name="connsiteX0" fmla="*/ 138200 w 138632"/>
                  <a:gd name="connsiteY0" fmla="*/ 80626 h 80625"/>
                  <a:gd name="connsiteX1" fmla="*/ 0 w 138632"/>
                  <a:gd name="connsiteY1" fmla="*/ 6385 h 80625"/>
                  <a:gd name="connsiteX2" fmla="*/ 8766 w 138632"/>
                  <a:gd name="connsiteY2" fmla="*/ 0 h 80625"/>
                  <a:gd name="connsiteX3" fmla="*/ 138633 w 138632"/>
                  <a:gd name="connsiteY3" fmla="*/ 69912 h 8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632" h="80625">
                    <a:moveTo>
                      <a:pt x="138200" y="80626"/>
                    </a:moveTo>
                    <a:cubicBezTo>
                      <a:pt x="52596" y="76621"/>
                      <a:pt x="2164" y="9307"/>
                      <a:pt x="0" y="6385"/>
                    </a:cubicBezTo>
                    <a:lnTo>
                      <a:pt x="8766" y="0"/>
                    </a:lnTo>
                    <a:cubicBezTo>
                      <a:pt x="8766" y="649"/>
                      <a:pt x="58332" y="66016"/>
                      <a:pt x="138633" y="699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223F83F6-5FC9-C4D4-F150-95338E890F82}"/>
                  </a:ext>
                </a:extLst>
              </p:cNvPr>
              <p:cNvSpPr/>
              <p:nvPr/>
            </p:nvSpPr>
            <p:spPr>
              <a:xfrm>
                <a:off x="7371799" y="3690208"/>
                <a:ext cx="37985" cy="74023"/>
              </a:xfrm>
              <a:custGeom>
                <a:avLst/>
                <a:gdLst>
                  <a:gd name="connsiteX0" fmla="*/ 37986 w 37985"/>
                  <a:gd name="connsiteY0" fmla="*/ 37012 h 74023"/>
                  <a:gd name="connsiteX1" fmla="*/ 18939 w 37985"/>
                  <a:gd name="connsiteY1" fmla="*/ 74024 h 74023"/>
                  <a:gd name="connsiteX2" fmla="*/ 0 w 37985"/>
                  <a:gd name="connsiteY2" fmla="*/ 37012 h 74023"/>
                  <a:gd name="connsiteX3" fmla="*/ 18939 w 37985"/>
                  <a:gd name="connsiteY3" fmla="*/ 0 h 74023"/>
                  <a:gd name="connsiteX4" fmla="*/ 37986 w 37985"/>
                  <a:gd name="connsiteY4" fmla="*/ 37012 h 7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5" h="74023">
                    <a:moveTo>
                      <a:pt x="37986" y="37012"/>
                    </a:moveTo>
                    <a:cubicBezTo>
                      <a:pt x="37986" y="57466"/>
                      <a:pt x="29436" y="74024"/>
                      <a:pt x="18939" y="74024"/>
                    </a:cubicBezTo>
                    <a:cubicBezTo>
                      <a:pt x="8441" y="74024"/>
                      <a:pt x="0" y="57466"/>
                      <a:pt x="0" y="37012"/>
                    </a:cubicBezTo>
                    <a:cubicBezTo>
                      <a:pt x="0" y="16558"/>
                      <a:pt x="8441" y="0"/>
                      <a:pt x="18939" y="0"/>
                    </a:cubicBezTo>
                    <a:cubicBezTo>
                      <a:pt x="29436" y="0"/>
                      <a:pt x="37986" y="16558"/>
                      <a:pt x="37986" y="370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36A373DF-C410-82FB-ABD7-2177C3C2B7EC}"/>
                  </a:ext>
                </a:extLst>
              </p:cNvPr>
              <p:cNvSpPr/>
              <p:nvPr/>
            </p:nvSpPr>
            <p:spPr>
              <a:xfrm>
                <a:off x="7575797" y="3671161"/>
                <a:ext cx="38094" cy="74023"/>
              </a:xfrm>
              <a:custGeom>
                <a:avLst/>
                <a:gdLst>
                  <a:gd name="connsiteX0" fmla="*/ 38094 w 38094"/>
                  <a:gd name="connsiteY0" fmla="*/ 37012 h 74023"/>
                  <a:gd name="connsiteX1" fmla="*/ 19047 w 38094"/>
                  <a:gd name="connsiteY1" fmla="*/ 74024 h 74023"/>
                  <a:gd name="connsiteX2" fmla="*/ 0 w 38094"/>
                  <a:gd name="connsiteY2" fmla="*/ 37012 h 74023"/>
                  <a:gd name="connsiteX3" fmla="*/ 19047 w 38094"/>
                  <a:gd name="connsiteY3" fmla="*/ 0 h 74023"/>
                  <a:gd name="connsiteX4" fmla="*/ 38094 w 38094"/>
                  <a:gd name="connsiteY4" fmla="*/ 37012 h 7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94" h="74023">
                    <a:moveTo>
                      <a:pt x="38094" y="37012"/>
                    </a:moveTo>
                    <a:cubicBezTo>
                      <a:pt x="38094" y="57466"/>
                      <a:pt x="29545" y="74024"/>
                      <a:pt x="19047" y="74024"/>
                    </a:cubicBezTo>
                    <a:cubicBezTo>
                      <a:pt x="8550" y="74024"/>
                      <a:pt x="0" y="57466"/>
                      <a:pt x="0" y="37012"/>
                    </a:cubicBezTo>
                    <a:cubicBezTo>
                      <a:pt x="0" y="16558"/>
                      <a:pt x="8550" y="0"/>
                      <a:pt x="19047" y="0"/>
                    </a:cubicBezTo>
                    <a:cubicBezTo>
                      <a:pt x="29545" y="0"/>
                      <a:pt x="38094" y="16558"/>
                      <a:pt x="38094" y="370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3D65ADF1-8553-638D-EAD8-CF91FAD5B2BF}"/>
                  </a:ext>
                </a:extLst>
              </p:cNvPr>
              <p:cNvSpPr/>
              <p:nvPr/>
            </p:nvSpPr>
            <p:spPr>
              <a:xfrm>
                <a:off x="6753522" y="3059288"/>
                <a:ext cx="920340" cy="942001"/>
              </a:xfrm>
              <a:custGeom>
                <a:avLst/>
                <a:gdLst>
                  <a:gd name="connsiteX0" fmla="*/ 851387 w 920340"/>
                  <a:gd name="connsiteY0" fmla="*/ 56694 h 942001"/>
                  <a:gd name="connsiteX1" fmla="*/ 723252 w 920340"/>
                  <a:gd name="connsiteY1" fmla="*/ 44681 h 942001"/>
                  <a:gd name="connsiteX2" fmla="*/ 825305 w 920340"/>
                  <a:gd name="connsiteY2" fmla="*/ 23037 h 942001"/>
                  <a:gd name="connsiteX3" fmla="*/ 739269 w 920340"/>
                  <a:gd name="connsiteY3" fmla="*/ 5072 h 942001"/>
                  <a:gd name="connsiteX4" fmla="*/ 665245 w 920340"/>
                  <a:gd name="connsiteY4" fmla="*/ 59183 h 942001"/>
                  <a:gd name="connsiteX5" fmla="*/ 555291 w 920340"/>
                  <a:gd name="connsiteY5" fmla="*/ 67191 h 942001"/>
                  <a:gd name="connsiteX6" fmla="*/ 181167 w 920340"/>
                  <a:gd name="connsiteY6" fmla="*/ 191214 h 942001"/>
                  <a:gd name="connsiteX7" fmla="*/ 59093 w 920340"/>
                  <a:gd name="connsiteY7" fmla="*/ 559169 h 942001"/>
                  <a:gd name="connsiteX8" fmla="*/ 21107 w 920340"/>
                  <a:gd name="connsiteY8" fmla="*/ 797258 h 942001"/>
                  <a:gd name="connsiteX9" fmla="*/ 47946 w 920340"/>
                  <a:gd name="connsiteY9" fmla="*/ 825937 h 942001"/>
                  <a:gd name="connsiteX10" fmla="*/ 139177 w 920340"/>
                  <a:gd name="connsiteY10" fmla="*/ 889138 h 942001"/>
                  <a:gd name="connsiteX11" fmla="*/ 298047 w 920340"/>
                  <a:gd name="connsiteY11" fmla="*/ 918683 h 942001"/>
                  <a:gd name="connsiteX12" fmla="*/ 298696 w 920340"/>
                  <a:gd name="connsiteY12" fmla="*/ 782756 h 942001"/>
                  <a:gd name="connsiteX13" fmla="*/ 335167 w 920340"/>
                  <a:gd name="connsiteY13" fmla="*/ 687196 h 942001"/>
                  <a:gd name="connsiteX14" fmla="*/ 417200 w 920340"/>
                  <a:gd name="connsiteY14" fmla="*/ 669231 h 942001"/>
                  <a:gd name="connsiteX15" fmla="*/ 443173 w 920340"/>
                  <a:gd name="connsiteY15" fmla="*/ 537200 h 942001"/>
                  <a:gd name="connsiteX16" fmla="*/ 609294 w 920340"/>
                  <a:gd name="connsiteY16" fmla="*/ 499214 h 942001"/>
                  <a:gd name="connsiteX17" fmla="*/ 760805 w 920340"/>
                  <a:gd name="connsiteY17" fmla="*/ 373135 h 942001"/>
                  <a:gd name="connsiteX18" fmla="*/ 892836 w 920340"/>
                  <a:gd name="connsiteY18" fmla="*/ 309068 h 942001"/>
                  <a:gd name="connsiteX19" fmla="*/ 851387 w 920340"/>
                  <a:gd name="connsiteY19" fmla="*/ 56694 h 94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20340" h="942001">
                    <a:moveTo>
                      <a:pt x="851387" y="56694"/>
                    </a:moveTo>
                    <a:cubicBezTo>
                      <a:pt x="799332" y="18708"/>
                      <a:pt x="723252" y="44681"/>
                      <a:pt x="723252" y="44681"/>
                    </a:cubicBezTo>
                    <a:cubicBezTo>
                      <a:pt x="752814" y="23666"/>
                      <a:pt x="789758" y="15831"/>
                      <a:pt x="825305" y="23037"/>
                    </a:cubicBezTo>
                    <a:cubicBezTo>
                      <a:pt x="825305" y="23037"/>
                      <a:pt x="775307" y="-13001"/>
                      <a:pt x="739269" y="5072"/>
                    </a:cubicBezTo>
                    <a:cubicBezTo>
                      <a:pt x="711801" y="18940"/>
                      <a:pt x="686795" y="37220"/>
                      <a:pt x="665245" y="59183"/>
                    </a:cubicBezTo>
                    <a:cubicBezTo>
                      <a:pt x="651284" y="73144"/>
                      <a:pt x="653232" y="93165"/>
                      <a:pt x="555291" y="67191"/>
                    </a:cubicBezTo>
                    <a:cubicBezTo>
                      <a:pt x="457350" y="41218"/>
                      <a:pt x="277160" y="59183"/>
                      <a:pt x="181167" y="191214"/>
                    </a:cubicBezTo>
                    <a:cubicBezTo>
                      <a:pt x="85174" y="323245"/>
                      <a:pt x="77057" y="515339"/>
                      <a:pt x="59093" y="559169"/>
                    </a:cubicBezTo>
                    <a:cubicBezTo>
                      <a:pt x="41128" y="602999"/>
                      <a:pt x="-36900" y="693256"/>
                      <a:pt x="21107" y="797258"/>
                    </a:cubicBezTo>
                    <a:cubicBezTo>
                      <a:pt x="27230" y="809115"/>
                      <a:pt x="36520" y="819042"/>
                      <a:pt x="47946" y="825937"/>
                    </a:cubicBezTo>
                    <a:cubicBezTo>
                      <a:pt x="68941" y="847581"/>
                      <a:pt x="101299" y="860784"/>
                      <a:pt x="139177" y="889138"/>
                    </a:cubicBezTo>
                    <a:cubicBezTo>
                      <a:pt x="205625" y="939029"/>
                      <a:pt x="264606" y="963054"/>
                      <a:pt x="298047" y="918683"/>
                    </a:cubicBezTo>
                    <a:cubicBezTo>
                      <a:pt x="331488" y="874312"/>
                      <a:pt x="302051" y="822582"/>
                      <a:pt x="298696" y="782756"/>
                    </a:cubicBezTo>
                    <a:cubicBezTo>
                      <a:pt x="295342" y="742930"/>
                      <a:pt x="335167" y="687196"/>
                      <a:pt x="335167" y="687196"/>
                    </a:cubicBezTo>
                    <a:cubicBezTo>
                      <a:pt x="335167" y="687196"/>
                      <a:pt x="383218" y="699209"/>
                      <a:pt x="417200" y="669231"/>
                    </a:cubicBezTo>
                    <a:cubicBezTo>
                      <a:pt x="451181" y="639254"/>
                      <a:pt x="457242" y="595207"/>
                      <a:pt x="443173" y="537200"/>
                    </a:cubicBezTo>
                    <a:cubicBezTo>
                      <a:pt x="429104" y="479193"/>
                      <a:pt x="503236" y="493154"/>
                      <a:pt x="609294" y="499214"/>
                    </a:cubicBezTo>
                    <a:cubicBezTo>
                      <a:pt x="715352" y="505274"/>
                      <a:pt x="749333" y="403113"/>
                      <a:pt x="760805" y="373135"/>
                    </a:cubicBezTo>
                    <a:cubicBezTo>
                      <a:pt x="772277" y="343158"/>
                      <a:pt x="832773" y="377140"/>
                      <a:pt x="892836" y="309068"/>
                    </a:cubicBezTo>
                    <a:cubicBezTo>
                      <a:pt x="952899" y="240996"/>
                      <a:pt x="903334" y="94680"/>
                      <a:pt x="851387" y="566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2503966C-68D5-B5CC-6533-8547A104C442}"/>
                  </a:ext>
                </a:extLst>
              </p:cNvPr>
              <p:cNvSpPr/>
              <p:nvPr/>
            </p:nvSpPr>
            <p:spPr>
              <a:xfrm>
                <a:off x="6747857" y="3053634"/>
                <a:ext cx="931657" cy="952595"/>
              </a:xfrm>
              <a:custGeom>
                <a:avLst/>
                <a:gdLst>
                  <a:gd name="connsiteX0" fmla="*/ 257934 w 931657"/>
                  <a:gd name="connsiteY0" fmla="*/ 952583 h 952595"/>
                  <a:gd name="connsiteX1" fmla="*/ 141487 w 931657"/>
                  <a:gd name="connsiteY1" fmla="*/ 898472 h 952595"/>
                  <a:gd name="connsiteX2" fmla="*/ 96142 w 931657"/>
                  <a:gd name="connsiteY2" fmla="*/ 868386 h 952595"/>
                  <a:gd name="connsiteX3" fmla="*/ 50147 w 931657"/>
                  <a:gd name="connsiteY3" fmla="*/ 835270 h 952595"/>
                  <a:gd name="connsiteX4" fmla="*/ 21901 w 931657"/>
                  <a:gd name="connsiteY4" fmla="*/ 804860 h 952595"/>
                  <a:gd name="connsiteX5" fmla="*/ 44303 w 931657"/>
                  <a:gd name="connsiteY5" fmla="*/ 591879 h 952595"/>
                  <a:gd name="connsiteX6" fmla="*/ 59671 w 931657"/>
                  <a:gd name="connsiteY6" fmla="*/ 562117 h 952595"/>
                  <a:gd name="connsiteX7" fmla="*/ 73740 w 931657"/>
                  <a:gd name="connsiteY7" fmla="*/ 498807 h 952595"/>
                  <a:gd name="connsiteX8" fmla="*/ 181962 w 931657"/>
                  <a:gd name="connsiteY8" fmla="*/ 192864 h 952595"/>
                  <a:gd name="connsiteX9" fmla="*/ 561822 w 931657"/>
                  <a:gd name="connsiteY9" fmla="*/ 66785 h 952595"/>
                  <a:gd name="connsiteX10" fmla="*/ 661278 w 931657"/>
                  <a:gd name="connsiteY10" fmla="*/ 66785 h 952595"/>
                  <a:gd name="connsiteX11" fmla="*/ 666689 w 931657"/>
                  <a:gd name="connsiteY11" fmla="*/ 60616 h 952595"/>
                  <a:gd name="connsiteX12" fmla="*/ 742444 w 931657"/>
                  <a:gd name="connsiteY12" fmla="*/ 5639 h 952595"/>
                  <a:gd name="connsiteX13" fmla="*/ 834000 w 931657"/>
                  <a:gd name="connsiteY13" fmla="*/ 24037 h 952595"/>
                  <a:gd name="connsiteX14" fmla="*/ 854346 w 931657"/>
                  <a:gd name="connsiteY14" fmla="*/ 38647 h 952595"/>
                  <a:gd name="connsiteX15" fmla="*/ 829780 w 931657"/>
                  <a:gd name="connsiteY15" fmla="*/ 33777 h 952595"/>
                  <a:gd name="connsiteX16" fmla="*/ 767768 w 931657"/>
                  <a:gd name="connsiteY16" fmla="*/ 37132 h 952595"/>
                  <a:gd name="connsiteX17" fmla="*/ 860082 w 931657"/>
                  <a:gd name="connsiteY17" fmla="*/ 58127 h 952595"/>
                  <a:gd name="connsiteX18" fmla="*/ 860082 w 931657"/>
                  <a:gd name="connsiteY18" fmla="*/ 58127 h 952595"/>
                  <a:gd name="connsiteX19" fmla="*/ 930318 w 931657"/>
                  <a:gd name="connsiteY19" fmla="*/ 206283 h 952595"/>
                  <a:gd name="connsiteX20" fmla="*/ 902938 w 931657"/>
                  <a:gd name="connsiteY20" fmla="*/ 318185 h 952595"/>
                  <a:gd name="connsiteX21" fmla="*/ 802832 w 931657"/>
                  <a:gd name="connsiteY21" fmla="*/ 367967 h 952595"/>
                  <a:gd name="connsiteX22" fmla="*/ 771881 w 931657"/>
                  <a:gd name="connsiteY22" fmla="*/ 380629 h 952595"/>
                  <a:gd name="connsiteX23" fmla="*/ 769933 w 931657"/>
                  <a:gd name="connsiteY23" fmla="*/ 385607 h 952595"/>
                  <a:gd name="connsiteX24" fmla="*/ 614526 w 931657"/>
                  <a:gd name="connsiteY24" fmla="*/ 510063 h 952595"/>
                  <a:gd name="connsiteX25" fmla="*/ 573618 w 931657"/>
                  <a:gd name="connsiteY25" fmla="*/ 507357 h 952595"/>
                  <a:gd name="connsiteX26" fmla="*/ 456846 w 931657"/>
                  <a:gd name="connsiteY26" fmla="*/ 516123 h 952595"/>
                  <a:gd name="connsiteX27" fmla="*/ 454033 w 931657"/>
                  <a:gd name="connsiteY27" fmla="*/ 541339 h 952595"/>
                  <a:gd name="connsiteX28" fmla="*/ 426328 w 931657"/>
                  <a:gd name="connsiteY28" fmla="*/ 678673 h 952595"/>
                  <a:gd name="connsiteX29" fmla="*/ 343105 w 931657"/>
                  <a:gd name="connsiteY29" fmla="*/ 698694 h 952595"/>
                  <a:gd name="connsiteX30" fmla="*/ 309664 w 931657"/>
                  <a:gd name="connsiteY30" fmla="*/ 787653 h 952595"/>
                  <a:gd name="connsiteX31" fmla="*/ 316374 w 931657"/>
                  <a:gd name="connsiteY31" fmla="*/ 822175 h 952595"/>
                  <a:gd name="connsiteX32" fmla="*/ 307932 w 931657"/>
                  <a:gd name="connsiteY32" fmla="*/ 927367 h 952595"/>
                  <a:gd name="connsiteX33" fmla="*/ 257934 w 931657"/>
                  <a:gd name="connsiteY33" fmla="*/ 952583 h 952595"/>
                  <a:gd name="connsiteX34" fmla="*/ 475136 w 931657"/>
                  <a:gd name="connsiteY34" fmla="*/ 67651 h 952595"/>
                  <a:gd name="connsiteX35" fmla="*/ 191053 w 931657"/>
                  <a:gd name="connsiteY35" fmla="*/ 199573 h 952595"/>
                  <a:gd name="connsiteX36" fmla="*/ 84346 w 931657"/>
                  <a:gd name="connsiteY36" fmla="*/ 501080 h 952595"/>
                  <a:gd name="connsiteX37" fmla="*/ 69627 w 931657"/>
                  <a:gd name="connsiteY37" fmla="*/ 566013 h 952595"/>
                  <a:gd name="connsiteX38" fmla="*/ 53719 w 931657"/>
                  <a:gd name="connsiteY38" fmla="*/ 596965 h 952595"/>
                  <a:gd name="connsiteX39" fmla="*/ 31317 w 931657"/>
                  <a:gd name="connsiteY39" fmla="*/ 799449 h 952595"/>
                  <a:gd name="connsiteX40" fmla="*/ 56208 w 931657"/>
                  <a:gd name="connsiteY40" fmla="*/ 826071 h 952595"/>
                  <a:gd name="connsiteX41" fmla="*/ 57398 w 931657"/>
                  <a:gd name="connsiteY41" fmla="*/ 826937 h 952595"/>
                  <a:gd name="connsiteX42" fmla="*/ 101769 w 931657"/>
                  <a:gd name="connsiteY42" fmla="*/ 859404 h 952595"/>
                  <a:gd name="connsiteX43" fmla="*/ 147872 w 931657"/>
                  <a:gd name="connsiteY43" fmla="*/ 890031 h 952595"/>
                  <a:gd name="connsiteX44" fmla="*/ 299383 w 931657"/>
                  <a:gd name="connsiteY44" fmla="*/ 920658 h 952595"/>
                  <a:gd name="connsiteX45" fmla="*/ 305985 w 931657"/>
                  <a:gd name="connsiteY45" fmla="*/ 824448 h 952595"/>
                  <a:gd name="connsiteX46" fmla="*/ 299058 w 931657"/>
                  <a:gd name="connsiteY46" fmla="*/ 788410 h 952595"/>
                  <a:gd name="connsiteX47" fmla="*/ 336395 w 931657"/>
                  <a:gd name="connsiteY47" fmla="*/ 689278 h 952595"/>
                  <a:gd name="connsiteX48" fmla="*/ 338559 w 931657"/>
                  <a:gd name="connsiteY48" fmla="*/ 686357 h 952595"/>
                  <a:gd name="connsiteX49" fmla="*/ 342131 w 931657"/>
                  <a:gd name="connsiteY49" fmla="*/ 687222 h 952595"/>
                  <a:gd name="connsiteX50" fmla="*/ 419293 w 931657"/>
                  <a:gd name="connsiteY50" fmla="*/ 670340 h 952595"/>
                  <a:gd name="connsiteX51" fmla="*/ 443643 w 931657"/>
                  <a:gd name="connsiteY51" fmla="*/ 543720 h 952595"/>
                  <a:gd name="connsiteX52" fmla="*/ 448730 w 931657"/>
                  <a:gd name="connsiteY52" fmla="*/ 508980 h 952595"/>
                  <a:gd name="connsiteX53" fmla="*/ 574484 w 931657"/>
                  <a:gd name="connsiteY53" fmla="*/ 496319 h 952595"/>
                  <a:gd name="connsiteX54" fmla="*/ 615283 w 931657"/>
                  <a:gd name="connsiteY54" fmla="*/ 499024 h 952595"/>
                  <a:gd name="connsiteX55" fmla="*/ 759976 w 931657"/>
                  <a:gd name="connsiteY55" fmla="*/ 381495 h 952595"/>
                  <a:gd name="connsiteX56" fmla="*/ 761924 w 931657"/>
                  <a:gd name="connsiteY56" fmla="*/ 376300 h 952595"/>
                  <a:gd name="connsiteX57" fmla="*/ 801534 w 931657"/>
                  <a:gd name="connsiteY57" fmla="*/ 356928 h 952595"/>
                  <a:gd name="connsiteX58" fmla="*/ 894929 w 931657"/>
                  <a:gd name="connsiteY58" fmla="*/ 310717 h 952595"/>
                  <a:gd name="connsiteX59" fmla="*/ 919712 w 931657"/>
                  <a:gd name="connsiteY59" fmla="*/ 207257 h 952595"/>
                  <a:gd name="connsiteX60" fmla="*/ 853805 w 931657"/>
                  <a:gd name="connsiteY60" fmla="*/ 66568 h 952595"/>
                  <a:gd name="connsiteX61" fmla="*/ 853805 w 931657"/>
                  <a:gd name="connsiteY61" fmla="*/ 66568 h 952595"/>
                  <a:gd name="connsiteX62" fmla="*/ 730756 w 931657"/>
                  <a:gd name="connsiteY62" fmla="*/ 55746 h 952595"/>
                  <a:gd name="connsiteX63" fmla="*/ 701969 w 931657"/>
                  <a:gd name="connsiteY63" fmla="*/ 65486 h 952595"/>
                  <a:gd name="connsiteX64" fmla="*/ 725562 w 931657"/>
                  <a:gd name="connsiteY64" fmla="*/ 46331 h 952595"/>
                  <a:gd name="connsiteX65" fmla="*/ 805105 w 931657"/>
                  <a:gd name="connsiteY65" fmla="*/ 20574 h 952595"/>
                  <a:gd name="connsiteX66" fmla="*/ 805754 w 931657"/>
                  <a:gd name="connsiteY66" fmla="*/ 20574 h 952595"/>
                  <a:gd name="connsiteX67" fmla="*/ 747423 w 931657"/>
                  <a:gd name="connsiteY67" fmla="*/ 15379 h 952595"/>
                  <a:gd name="connsiteX68" fmla="*/ 674805 w 931657"/>
                  <a:gd name="connsiteY68" fmla="*/ 68408 h 952595"/>
                  <a:gd name="connsiteX69" fmla="*/ 670152 w 931657"/>
                  <a:gd name="connsiteY69" fmla="*/ 73711 h 952595"/>
                  <a:gd name="connsiteX70" fmla="*/ 559549 w 931657"/>
                  <a:gd name="connsiteY70" fmla="*/ 77823 h 952595"/>
                  <a:gd name="connsiteX71" fmla="*/ 475244 w 931657"/>
                  <a:gd name="connsiteY71" fmla="*/ 67650 h 95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931657" h="952595">
                    <a:moveTo>
                      <a:pt x="257934" y="952583"/>
                    </a:moveTo>
                    <a:cubicBezTo>
                      <a:pt x="227956" y="952583"/>
                      <a:pt x="189321" y="934726"/>
                      <a:pt x="141487" y="898472"/>
                    </a:cubicBezTo>
                    <a:cubicBezTo>
                      <a:pt x="125145" y="886243"/>
                      <a:pt x="109778" y="876827"/>
                      <a:pt x="96142" y="868386"/>
                    </a:cubicBezTo>
                    <a:cubicBezTo>
                      <a:pt x="79579" y="859167"/>
                      <a:pt x="64144" y="848054"/>
                      <a:pt x="50147" y="835270"/>
                    </a:cubicBezTo>
                    <a:cubicBezTo>
                      <a:pt x="38183" y="827840"/>
                      <a:pt x="28429" y="817339"/>
                      <a:pt x="21901" y="804860"/>
                    </a:cubicBezTo>
                    <a:cubicBezTo>
                      <a:pt x="-26366" y="718282"/>
                      <a:pt x="16166" y="642527"/>
                      <a:pt x="44303" y="591879"/>
                    </a:cubicBezTo>
                    <a:cubicBezTo>
                      <a:pt x="49940" y="582232"/>
                      <a:pt x="55069" y="572298"/>
                      <a:pt x="59671" y="562117"/>
                    </a:cubicBezTo>
                    <a:cubicBezTo>
                      <a:pt x="65977" y="541406"/>
                      <a:pt x="70681" y="520240"/>
                      <a:pt x="73740" y="498807"/>
                    </a:cubicBezTo>
                    <a:cubicBezTo>
                      <a:pt x="87917" y="420671"/>
                      <a:pt x="111617" y="290047"/>
                      <a:pt x="181962" y="192864"/>
                    </a:cubicBezTo>
                    <a:cubicBezTo>
                      <a:pt x="282717" y="54339"/>
                      <a:pt x="468426" y="42002"/>
                      <a:pt x="561822" y="66785"/>
                    </a:cubicBezTo>
                    <a:cubicBezTo>
                      <a:pt x="643529" y="88429"/>
                      <a:pt x="652187" y="77607"/>
                      <a:pt x="661278" y="66785"/>
                    </a:cubicBezTo>
                    <a:cubicBezTo>
                      <a:pt x="663009" y="64729"/>
                      <a:pt x="664741" y="62672"/>
                      <a:pt x="666689" y="60616"/>
                    </a:cubicBezTo>
                    <a:cubicBezTo>
                      <a:pt x="688766" y="38273"/>
                      <a:pt x="714357" y="19701"/>
                      <a:pt x="742444" y="5639"/>
                    </a:cubicBezTo>
                    <a:cubicBezTo>
                      <a:pt x="780972" y="-13624"/>
                      <a:pt x="831944" y="22522"/>
                      <a:pt x="834000" y="24037"/>
                    </a:cubicBezTo>
                    <a:lnTo>
                      <a:pt x="854346" y="38647"/>
                    </a:lnTo>
                    <a:lnTo>
                      <a:pt x="829780" y="33777"/>
                    </a:lnTo>
                    <a:cubicBezTo>
                      <a:pt x="809156" y="29666"/>
                      <a:pt x="787828" y="30819"/>
                      <a:pt x="767768" y="37132"/>
                    </a:cubicBezTo>
                    <a:cubicBezTo>
                      <a:pt x="800068" y="32683"/>
                      <a:pt x="832883" y="40147"/>
                      <a:pt x="860082" y="58127"/>
                    </a:cubicBezTo>
                    <a:lnTo>
                      <a:pt x="860082" y="58127"/>
                    </a:lnTo>
                    <a:cubicBezTo>
                      <a:pt x="893631" y="82585"/>
                      <a:pt x="923825" y="146328"/>
                      <a:pt x="930318" y="206283"/>
                    </a:cubicBezTo>
                    <a:cubicBezTo>
                      <a:pt x="933889" y="238750"/>
                      <a:pt x="932050" y="285177"/>
                      <a:pt x="902938" y="318185"/>
                    </a:cubicBezTo>
                    <a:cubicBezTo>
                      <a:pt x="877679" y="347639"/>
                      <a:pt x="841562" y="365600"/>
                      <a:pt x="802832" y="367967"/>
                    </a:cubicBezTo>
                    <a:cubicBezTo>
                      <a:pt x="784976" y="370131"/>
                      <a:pt x="775452" y="371755"/>
                      <a:pt x="771881" y="380629"/>
                    </a:cubicBezTo>
                    <a:lnTo>
                      <a:pt x="769933" y="385607"/>
                    </a:lnTo>
                    <a:cubicBezTo>
                      <a:pt x="755972" y="421212"/>
                      <a:pt x="719068" y="515474"/>
                      <a:pt x="614526" y="510063"/>
                    </a:cubicBezTo>
                    <a:lnTo>
                      <a:pt x="573618" y="507357"/>
                    </a:lnTo>
                    <a:cubicBezTo>
                      <a:pt x="515935" y="503353"/>
                      <a:pt x="470374" y="500215"/>
                      <a:pt x="456846" y="516123"/>
                    </a:cubicBezTo>
                    <a:cubicBezTo>
                      <a:pt x="451853" y="523567"/>
                      <a:pt x="450803" y="532977"/>
                      <a:pt x="454033" y="541339"/>
                    </a:cubicBezTo>
                    <a:cubicBezTo>
                      <a:pt x="469400" y="604865"/>
                      <a:pt x="460526" y="648587"/>
                      <a:pt x="426328" y="678673"/>
                    </a:cubicBezTo>
                    <a:cubicBezTo>
                      <a:pt x="395809" y="705620"/>
                      <a:pt x="355550" y="700966"/>
                      <a:pt x="343105" y="698694"/>
                    </a:cubicBezTo>
                    <a:cubicBezTo>
                      <a:pt x="335313" y="710382"/>
                      <a:pt x="306959" y="755294"/>
                      <a:pt x="309664" y="787653"/>
                    </a:cubicBezTo>
                    <a:cubicBezTo>
                      <a:pt x="311015" y="799315"/>
                      <a:pt x="313258" y="810856"/>
                      <a:pt x="316374" y="822175"/>
                    </a:cubicBezTo>
                    <a:cubicBezTo>
                      <a:pt x="324490" y="855400"/>
                      <a:pt x="333689" y="893169"/>
                      <a:pt x="307932" y="927367"/>
                    </a:cubicBezTo>
                    <a:cubicBezTo>
                      <a:pt x="296482" y="943547"/>
                      <a:pt x="277751" y="952993"/>
                      <a:pt x="257934" y="952583"/>
                    </a:cubicBezTo>
                    <a:close/>
                    <a:moveTo>
                      <a:pt x="475136" y="67651"/>
                    </a:moveTo>
                    <a:cubicBezTo>
                      <a:pt x="381957" y="67651"/>
                      <a:pt x="263670" y="100117"/>
                      <a:pt x="191053" y="199573"/>
                    </a:cubicBezTo>
                    <a:cubicBezTo>
                      <a:pt x="121790" y="294809"/>
                      <a:pt x="98414" y="423918"/>
                      <a:pt x="84346" y="501080"/>
                    </a:cubicBezTo>
                    <a:cubicBezTo>
                      <a:pt x="81220" y="523090"/>
                      <a:pt x="76298" y="544807"/>
                      <a:pt x="69627" y="566013"/>
                    </a:cubicBezTo>
                    <a:cubicBezTo>
                      <a:pt x="64893" y="576613"/>
                      <a:pt x="59583" y="586946"/>
                      <a:pt x="53719" y="596965"/>
                    </a:cubicBezTo>
                    <a:cubicBezTo>
                      <a:pt x="26771" y="645124"/>
                      <a:pt x="-14028" y="718066"/>
                      <a:pt x="31317" y="799449"/>
                    </a:cubicBezTo>
                    <a:cubicBezTo>
                      <a:pt x="37084" y="810389"/>
                      <a:pt x="45679" y="819582"/>
                      <a:pt x="56208" y="826071"/>
                    </a:cubicBezTo>
                    <a:lnTo>
                      <a:pt x="57398" y="826937"/>
                    </a:lnTo>
                    <a:cubicBezTo>
                      <a:pt x="70832" y="839501"/>
                      <a:pt x="85730" y="850401"/>
                      <a:pt x="101769" y="859404"/>
                    </a:cubicBezTo>
                    <a:cubicBezTo>
                      <a:pt x="115622" y="867845"/>
                      <a:pt x="131314" y="877585"/>
                      <a:pt x="147872" y="890031"/>
                    </a:cubicBezTo>
                    <a:cubicBezTo>
                      <a:pt x="223627" y="947064"/>
                      <a:pt x="272003" y="956804"/>
                      <a:pt x="299383" y="920658"/>
                    </a:cubicBezTo>
                    <a:cubicBezTo>
                      <a:pt x="322110" y="890572"/>
                      <a:pt x="313885" y="856915"/>
                      <a:pt x="305985" y="824448"/>
                    </a:cubicBezTo>
                    <a:cubicBezTo>
                      <a:pt x="302703" y="812643"/>
                      <a:pt x="300387" y="800590"/>
                      <a:pt x="299058" y="788410"/>
                    </a:cubicBezTo>
                    <a:cubicBezTo>
                      <a:pt x="295595" y="746961"/>
                      <a:pt x="334772" y="691659"/>
                      <a:pt x="336395" y="689278"/>
                    </a:cubicBezTo>
                    <a:lnTo>
                      <a:pt x="338559" y="686357"/>
                    </a:lnTo>
                    <a:lnTo>
                      <a:pt x="342131" y="687222"/>
                    </a:lnTo>
                    <a:cubicBezTo>
                      <a:pt x="342131" y="687222"/>
                      <a:pt x="387909" y="698045"/>
                      <a:pt x="419293" y="670340"/>
                    </a:cubicBezTo>
                    <a:cubicBezTo>
                      <a:pt x="450677" y="642635"/>
                      <a:pt x="457928" y="602917"/>
                      <a:pt x="443643" y="543720"/>
                    </a:cubicBezTo>
                    <a:cubicBezTo>
                      <a:pt x="439449" y="532015"/>
                      <a:pt x="441356" y="518991"/>
                      <a:pt x="448730" y="508980"/>
                    </a:cubicBezTo>
                    <a:cubicBezTo>
                      <a:pt x="465720" y="488743"/>
                      <a:pt x="511282" y="491990"/>
                      <a:pt x="574484" y="496319"/>
                    </a:cubicBezTo>
                    <a:cubicBezTo>
                      <a:pt x="587362" y="497292"/>
                      <a:pt x="600998" y="498158"/>
                      <a:pt x="615283" y="499024"/>
                    </a:cubicBezTo>
                    <a:cubicBezTo>
                      <a:pt x="711926" y="504435"/>
                      <a:pt x="746773" y="415152"/>
                      <a:pt x="759976" y="381495"/>
                    </a:cubicBezTo>
                    <a:lnTo>
                      <a:pt x="761924" y="376300"/>
                    </a:lnTo>
                    <a:cubicBezTo>
                      <a:pt x="767985" y="361149"/>
                      <a:pt x="783569" y="359201"/>
                      <a:pt x="801534" y="356928"/>
                    </a:cubicBezTo>
                    <a:cubicBezTo>
                      <a:pt x="837708" y="355070"/>
                      <a:pt x="871506" y="338347"/>
                      <a:pt x="894929" y="310717"/>
                    </a:cubicBezTo>
                    <a:cubicBezTo>
                      <a:pt x="921444" y="280740"/>
                      <a:pt x="923067" y="237884"/>
                      <a:pt x="919712" y="207257"/>
                    </a:cubicBezTo>
                    <a:cubicBezTo>
                      <a:pt x="913544" y="150873"/>
                      <a:pt x="884648" y="89187"/>
                      <a:pt x="853805" y="66568"/>
                    </a:cubicBezTo>
                    <a:lnTo>
                      <a:pt x="853805" y="66568"/>
                    </a:lnTo>
                    <a:cubicBezTo>
                      <a:pt x="804780" y="30639"/>
                      <a:pt x="731406" y="54988"/>
                      <a:pt x="730756" y="55746"/>
                    </a:cubicBezTo>
                    <a:lnTo>
                      <a:pt x="701969" y="65486"/>
                    </a:lnTo>
                    <a:lnTo>
                      <a:pt x="725562" y="46331"/>
                    </a:lnTo>
                    <a:cubicBezTo>
                      <a:pt x="748671" y="29521"/>
                      <a:pt x="776529" y="20500"/>
                      <a:pt x="805105" y="20574"/>
                    </a:cubicBezTo>
                    <a:lnTo>
                      <a:pt x="805754" y="20574"/>
                    </a:lnTo>
                    <a:cubicBezTo>
                      <a:pt x="789088" y="12890"/>
                      <a:pt x="765929" y="6180"/>
                      <a:pt x="747423" y="15379"/>
                    </a:cubicBezTo>
                    <a:cubicBezTo>
                      <a:pt x="720482" y="28968"/>
                      <a:pt x="695951" y="46882"/>
                      <a:pt x="674805" y="68408"/>
                    </a:cubicBezTo>
                    <a:cubicBezTo>
                      <a:pt x="673074" y="70140"/>
                      <a:pt x="671667" y="71979"/>
                      <a:pt x="670152" y="73711"/>
                    </a:cubicBezTo>
                    <a:cubicBezTo>
                      <a:pt x="656841" y="90377"/>
                      <a:pt x="641906" y="99684"/>
                      <a:pt x="559549" y="77823"/>
                    </a:cubicBezTo>
                    <a:cubicBezTo>
                      <a:pt x="531992" y="70875"/>
                      <a:pt x="503663" y="67457"/>
                      <a:pt x="475244" y="676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C4D5D6C2-4B21-9784-68D9-2D2C0A571140}"/>
                  </a:ext>
                </a:extLst>
              </p:cNvPr>
              <p:cNvSpPr/>
              <p:nvPr/>
            </p:nvSpPr>
            <p:spPr>
              <a:xfrm>
                <a:off x="6961140" y="3672135"/>
                <a:ext cx="149519" cy="226076"/>
              </a:xfrm>
              <a:custGeom>
                <a:avLst/>
                <a:gdLst>
                  <a:gd name="connsiteX0" fmla="*/ 149519 w 149519"/>
                  <a:gd name="connsiteY0" fmla="*/ 94045 h 226076"/>
                  <a:gd name="connsiteX1" fmla="*/ 43569 w 149519"/>
                  <a:gd name="connsiteY1" fmla="*/ 0 h 226076"/>
                  <a:gd name="connsiteX2" fmla="*/ 13484 w 149519"/>
                  <a:gd name="connsiteY2" fmla="*/ 146100 h 226076"/>
                  <a:gd name="connsiteX3" fmla="*/ 125602 w 149519"/>
                  <a:gd name="connsiteY3" fmla="*/ 226076 h 226076"/>
                  <a:gd name="connsiteX4" fmla="*/ 149519 w 149519"/>
                  <a:gd name="connsiteY4" fmla="*/ 214064 h 22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519" h="226076">
                    <a:moveTo>
                      <a:pt x="149519" y="94045"/>
                    </a:moveTo>
                    <a:cubicBezTo>
                      <a:pt x="149519" y="94045"/>
                      <a:pt x="83503" y="0"/>
                      <a:pt x="43569" y="0"/>
                    </a:cubicBezTo>
                    <a:cubicBezTo>
                      <a:pt x="3636" y="0"/>
                      <a:pt x="-14438" y="86037"/>
                      <a:pt x="13484" y="146100"/>
                    </a:cubicBezTo>
                    <a:cubicBezTo>
                      <a:pt x="41405" y="206163"/>
                      <a:pt x="113589" y="226076"/>
                      <a:pt x="125602" y="226076"/>
                    </a:cubicBezTo>
                    <a:cubicBezTo>
                      <a:pt x="134683" y="224827"/>
                      <a:pt x="143094" y="220602"/>
                      <a:pt x="149519" y="214064"/>
                    </a:cubicBezTo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1F0E4BE6-D7D5-98A6-0B70-A82E42B4B299}"/>
                  </a:ext>
                </a:extLst>
              </p:cNvPr>
              <p:cNvSpPr/>
              <p:nvPr/>
            </p:nvSpPr>
            <p:spPr>
              <a:xfrm>
                <a:off x="6955713" y="3666724"/>
                <a:ext cx="158949" cy="236898"/>
              </a:xfrm>
              <a:custGeom>
                <a:avLst/>
                <a:gdLst>
                  <a:gd name="connsiteX0" fmla="*/ 131028 w 158949"/>
                  <a:gd name="connsiteY0" fmla="*/ 236898 h 236898"/>
                  <a:gd name="connsiteX1" fmla="*/ 14040 w 158949"/>
                  <a:gd name="connsiteY1" fmla="*/ 153784 h 236898"/>
                  <a:gd name="connsiteX2" fmla="*/ 16096 w 158949"/>
                  <a:gd name="connsiteY2" fmla="*/ 20995 h 236898"/>
                  <a:gd name="connsiteX3" fmla="*/ 48563 w 158949"/>
                  <a:gd name="connsiteY3" fmla="*/ 0 h 236898"/>
                  <a:gd name="connsiteX4" fmla="*/ 158950 w 158949"/>
                  <a:gd name="connsiteY4" fmla="*/ 96426 h 236898"/>
                  <a:gd name="connsiteX5" fmla="*/ 150075 w 158949"/>
                  <a:gd name="connsiteY5" fmla="*/ 102595 h 236898"/>
                  <a:gd name="connsiteX6" fmla="*/ 48563 w 158949"/>
                  <a:gd name="connsiteY6" fmla="*/ 10822 h 236898"/>
                  <a:gd name="connsiteX7" fmla="*/ 24754 w 158949"/>
                  <a:gd name="connsiteY7" fmla="*/ 26839 h 236898"/>
                  <a:gd name="connsiteX8" fmla="*/ 23455 w 158949"/>
                  <a:gd name="connsiteY8" fmla="*/ 149238 h 236898"/>
                  <a:gd name="connsiteX9" fmla="*/ 130595 w 158949"/>
                  <a:gd name="connsiteY9" fmla="*/ 226076 h 236898"/>
                  <a:gd name="connsiteX10" fmla="*/ 150725 w 158949"/>
                  <a:gd name="connsiteY10" fmla="*/ 215254 h 236898"/>
                  <a:gd name="connsiteX11" fmla="*/ 158408 w 158949"/>
                  <a:gd name="connsiteY11" fmla="*/ 222938 h 236898"/>
                  <a:gd name="connsiteX12" fmla="*/ 131028 w 158949"/>
                  <a:gd name="connsiteY12" fmla="*/ 236898 h 236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949" h="236898">
                    <a:moveTo>
                      <a:pt x="131028" y="236898"/>
                    </a:moveTo>
                    <a:cubicBezTo>
                      <a:pt x="115120" y="236898"/>
                      <a:pt x="42719" y="215254"/>
                      <a:pt x="14040" y="153784"/>
                    </a:cubicBezTo>
                    <a:cubicBezTo>
                      <a:pt x="-7604" y="106924"/>
                      <a:pt x="-2085" y="49458"/>
                      <a:pt x="16096" y="20995"/>
                    </a:cubicBezTo>
                    <a:cubicBezTo>
                      <a:pt x="22454" y="8757"/>
                      <a:pt x="34794" y="777"/>
                      <a:pt x="48563" y="0"/>
                    </a:cubicBezTo>
                    <a:cubicBezTo>
                      <a:pt x="90878" y="0"/>
                      <a:pt x="156244" y="92422"/>
                      <a:pt x="158950" y="96426"/>
                    </a:cubicBezTo>
                    <a:lnTo>
                      <a:pt x="150075" y="102595"/>
                    </a:lnTo>
                    <a:cubicBezTo>
                      <a:pt x="132219" y="77054"/>
                      <a:pt x="78973" y="10822"/>
                      <a:pt x="48563" y="10822"/>
                    </a:cubicBezTo>
                    <a:cubicBezTo>
                      <a:pt x="38428" y="11789"/>
                      <a:pt x="29469" y="17815"/>
                      <a:pt x="24754" y="26839"/>
                    </a:cubicBezTo>
                    <a:cubicBezTo>
                      <a:pt x="8521" y="52271"/>
                      <a:pt x="3110" y="106274"/>
                      <a:pt x="23455" y="149238"/>
                    </a:cubicBezTo>
                    <a:cubicBezTo>
                      <a:pt x="51485" y="209410"/>
                      <a:pt x="123236" y="226076"/>
                      <a:pt x="130595" y="226076"/>
                    </a:cubicBezTo>
                    <a:cubicBezTo>
                      <a:pt x="138312" y="224779"/>
                      <a:pt x="145386" y="220975"/>
                      <a:pt x="150725" y="215254"/>
                    </a:cubicBezTo>
                    <a:lnTo>
                      <a:pt x="158408" y="222938"/>
                    </a:lnTo>
                    <a:cubicBezTo>
                      <a:pt x="151100" y="230523"/>
                      <a:pt x="141460" y="235439"/>
                      <a:pt x="131028" y="2368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AEC1F98B-7009-945D-6892-14BAE3D755B8}"/>
                  </a:ext>
                </a:extLst>
              </p:cNvPr>
              <p:cNvSpPr/>
              <p:nvPr/>
            </p:nvSpPr>
            <p:spPr>
              <a:xfrm>
                <a:off x="6953318" y="4022017"/>
                <a:ext cx="375948" cy="582084"/>
              </a:xfrm>
              <a:custGeom>
                <a:avLst/>
                <a:gdLst>
                  <a:gd name="connsiteX0" fmla="*/ 64810 w 375948"/>
                  <a:gd name="connsiteY0" fmla="*/ 0 h 582084"/>
                  <a:gd name="connsiteX1" fmla="*/ 169245 w 375948"/>
                  <a:gd name="connsiteY1" fmla="*/ 211250 h 582084"/>
                  <a:gd name="connsiteX2" fmla="*/ 375949 w 375948"/>
                  <a:gd name="connsiteY2" fmla="*/ 458754 h 582084"/>
                  <a:gd name="connsiteX3" fmla="*/ 353222 w 375948"/>
                  <a:gd name="connsiteY3" fmla="*/ 581369 h 582084"/>
                  <a:gd name="connsiteX4" fmla="*/ 146518 w 375948"/>
                  <a:gd name="connsiteY4" fmla="*/ 377046 h 582084"/>
                  <a:gd name="connsiteX5" fmla="*/ 1176 w 375948"/>
                  <a:gd name="connsiteY5" fmla="*/ 74998 h 582084"/>
                  <a:gd name="connsiteX6" fmla="*/ 64810 w 375948"/>
                  <a:gd name="connsiteY6" fmla="*/ 0 h 58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948" h="582084">
                    <a:moveTo>
                      <a:pt x="64810" y="0"/>
                    </a:moveTo>
                    <a:cubicBezTo>
                      <a:pt x="64810" y="0"/>
                      <a:pt x="87429" y="81816"/>
                      <a:pt x="169245" y="211250"/>
                    </a:cubicBezTo>
                    <a:cubicBezTo>
                      <a:pt x="251061" y="340683"/>
                      <a:pt x="375949" y="458754"/>
                      <a:pt x="375949" y="458754"/>
                    </a:cubicBezTo>
                    <a:cubicBezTo>
                      <a:pt x="375949" y="458754"/>
                      <a:pt x="353222" y="574660"/>
                      <a:pt x="353222" y="581369"/>
                    </a:cubicBezTo>
                    <a:cubicBezTo>
                      <a:pt x="353222" y="588079"/>
                      <a:pt x="257770" y="549660"/>
                      <a:pt x="146518" y="377046"/>
                    </a:cubicBezTo>
                    <a:cubicBezTo>
                      <a:pt x="35266" y="204432"/>
                      <a:pt x="-7915" y="104435"/>
                      <a:pt x="1176" y="74998"/>
                    </a:cubicBezTo>
                    <a:cubicBezTo>
                      <a:pt x="10266" y="45562"/>
                      <a:pt x="64810" y="0"/>
                      <a:pt x="64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F4A88F4A-6110-2955-06DD-E0F1C425C491}"/>
                  </a:ext>
                </a:extLst>
              </p:cNvPr>
              <p:cNvSpPr/>
              <p:nvPr/>
            </p:nvSpPr>
            <p:spPr>
              <a:xfrm>
                <a:off x="6947985" y="4012494"/>
                <a:ext cx="386477" cy="596953"/>
              </a:xfrm>
              <a:custGeom>
                <a:avLst/>
                <a:gdLst>
                  <a:gd name="connsiteX0" fmla="*/ 358123 w 386477"/>
                  <a:gd name="connsiteY0" fmla="*/ 596953 h 596953"/>
                  <a:gd name="connsiteX1" fmla="*/ 147306 w 386477"/>
                  <a:gd name="connsiteY1" fmla="*/ 389491 h 596953"/>
                  <a:gd name="connsiteX2" fmla="*/ 1315 w 386477"/>
                  <a:gd name="connsiteY2" fmla="*/ 82898 h 596953"/>
                  <a:gd name="connsiteX3" fmla="*/ 66248 w 386477"/>
                  <a:gd name="connsiteY3" fmla="*/ 5411 h 596953"/>
                  <a:gd name="connsiteX4" fmla="*/ 72633 w 386477"/>
                  <a:gd name="connsiteY4" fmla="*/ 0 h 596953"/>
                  <a:gd name="connsiteX5" fmla="*/ 74906 w 386477"/>
                  <a:gd name="connsiteY5" fmla="*/ 8117 h 596953"/>
                  <a:gd name="connsiteX6" fmla="*/ 178691 w 386477"/>
                  <a:gd name="connsiteY6" fmla="*/ 217851 h 596953"/>
                  <a:gd name="connsiteX7" fmla="*/ 384313 w 386477"/>
                  <a:gd name="connsiteY7" fmla="*/ 464381 h 596953"/>
                  <a:gd name="connsiteX8" fmla="*/ 386477 w 386477"/>
                  <a:gd name="connsiteY8" fmla="*/ 466437 h 596953"/>
                  <a:gd name="connsiteX9" fmla="*/ 385936 w 386477"/>
                  <a:gd name="connsiteY9" fmla="*/ 469359 h 596953"/>
                  <a:gd name="connsiteX10" fmla="*/ 363318 w 386477"/>
                  <a:gd name="connsiteY10" fmla="*/ 591001 h 596953"/>
                  <a:gd name="connsiteX11" fmla="*/ 363318 w 386477"/>
                  <a:gd name="connsiteY11" fmla="*/ 594897 h 596953"/>
                  <a:gd name="connsiteX12" fmla="*/ 358989 w 386477"/>
                  <a:gd name="connsiteY12" fmla="*/ 596737 h 596953"/>
                  <a:gd name="connsiteX13" fmla="*/ 67438 w 386477"/>
                  <a:gd name="connsiteY13" fmla="*/ 19047 h 596953"/>
                  <a:gd name="connsiteX14" fmla="*/ 11704 w 386477"/>
                  <a:gd name="connsiteY14" fmla="*/ 86036 h 596953"/>
                  <a:gd name="connsiteX15" fmla="*/ 156397 w 386477"/>
                  <a:gd name="connsiteY15" fmla="*/ 383647 h 596953"/>
                  <a:gd name="connsiteX16" fmla="*/ 353794 w 386477"/>
                  <a:gd name="connsiteY16" fmla="*/ 585482 h 596953"/>
                  <a:gd name="connsiteX17" fmla="*/ 375439 w 386477"/>
                  <a:gd name="connsiteY17" fmla="*/ 470117 h 596953"/>
                  <a:gd name="connsiteX18" fmla="*/ 169817 w 386477"/>
                  <a:gd name="connsiteY18" fmla="*/ 223587 h 596953"/>
                  <a:gd name="connsiteX19" fmla="*/ 67438 w 386477"/>
                  <a:gd name="connsiteY19" fmla="*/ 19047 h 59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6477" h="596953">
                    <a:moveTo>
                      <a:pt x="358123" y="596953"/>
                    </a:moveTo>
                    <a:cubicBezTo>
                      <a:pt x="341998" y="596953"/>
                      <a:pt x="249901" y="549011"/>
                      <a:pt x="147306" y="389491"/>
                    </a:cubicBezTo>
                    <a:cubicBezTo>
                      <a:pt x="44712" y="229972"/>
                      <a:pt x="-9291" y="117421"/>
                      <a:pt x="1315" y="82898"/>
                    </a:cubicBezTo>
                    <a:cubicBezTo>
                      <a:pt x="10730" y="52163"/>
                      <a:pt x="64408" y="7142"/>
                      <a:pt x="66248" y="5411"/>
                    </a:cubicBezTo>
                    <a:lnTo>
                      <a:pt x="72633" y="0"/>
                    </a:lnTo>
                    <a:lnTo>
                      <a:pt x="74906" y="8117"/>
                    </a:lnTo>
                    <a:cubicBezTo>
                      <a:pt x="74906" y="8874"/>
                      <a:pt x="98390" y="90690"/>
                      <a:pt x="178691" y="217851"/>
                    </a:cubicBezTo>
                    <a:cubicBezTo>
                      <a:pt x="258992" y="345012"/>
                      <a:pt x="383231" y="463191"/>
                      <a:pt x="384313" y="464381"/>
                    </a:cubicBezTo>
                    <a:lnTo>
                      <a:pt x="386477" y="466437"/>
                    </a:lnTo>
                    <a:lnTo>
                      <a:pt x="385936" y="469359"/>
                    </a:lnTo>
                    <a:cubicBezTo>
                      <a:pt x="377279" y="513406"/>
                      <a:pt x="363534" y="585374"/>
                      <a:pt x="363318" y="591001"/>
                    </a:cubicBezTo>
                    <a:lnTo>
                      <a:pt x="363318" y="594897"/>
                    </a:lnTo>
                    <a:lnTo>
                      <a:pt x="358989" y="596737"/>
                    </a:lnTo>
                    <a:close/>
                    <a:moveTo>
                      <a:pt x="67438" y="19047"/>
                    </a:moveTo>
                    <a:cubicBezTo>
                      <a:pt x="53153" y="31709"/>
                      <a:pt x="18414" y="64176"/>
                      <a:pt x="11704" y="86036"/>
                    </a:cubicBezTo>
                    <a:cubicBezTo>
                      <a:pt x="4345" y="109953"/>
                      <a:pt x="38435" y="200752"/>
                      <a:pt x="156397" y="383647"/>
                    </a:cubicBezTo>
                    <a:cubicBezTo>
                      <a:pt x="252498" y="532669"/>
                      <a:pt x="334855" y="579096"/>
                      <a:pt x="353794" y="585482"/>
                    </a:cubicBezTo>
                    <a:cubicBezTo>
                      <a:pt x="357041" y="563837"/>
                      <a:pt x="371110" y="491978"/>
                      <a:pt x="375439" y="470117"/>
                    </a:cubicBezTo>
                    <a:cubicBezTo>
                      <a:pt x="358448" y="453775"/>
                      <a:pt x="245572" y="342848"/>
                      <a:pt x="169817" y="223587"/>
                    </a:cubicBezTo>
                    <a:cubicBezTo>
                      <a:pt x="103152" y="117854"/>
                      <a:pt x="75339" y="42856"/>
                      <a:pt x="67438" y="190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275331A2-5133-69CD-B36D-A16AB6A7BED9}"/>
                  </a:ext>
                </a:extLst>
              </p:cNvPr>
              <p:cNvSpPr/>
              <p:nvPr/>
            </p:nvSpPr>
            <p:spPr>
              <a:xfrm>
                <a:off x="6367337" y="3821307"/>
                <a:ext cx="609770" cy="699651"/>
              </a:xfrm>
              <a:custGeom>
                <a:avLst/>
                <a:gdLst>
                  <a:gd name="connsiteX0" fmla="*/ 407292 w 609770"/>
                  <a:gd name="connsiteY0" fmla="*/ 34915 h 699651"/>
                  <a:gd name="connsiteX1" fmla="*/ 139550 w 609770"/>
                  <a:gd name="connsiteY1" fmla="*/ 20413 h 699651"/>
                  <a:gd name="connsiteX2" fmla="*/ 179484 w 609770"/>
                  <a:gd name="connsiteY2" fmla="*/ 355901 h 699651"/>
                  <a:gd name="connsiteX3" fmla="*/ 39877 w 609770"/>
                  <a:gd name="connsiteY3" fmla="*/ 498863 h 699651"/>
                  <a:gd name="connsiteX4" fmla="*/ 76457 w 609770"/>
                  <a:gd name="connsiteY4" fmla="*/ 688360 h 699651"/>
                  <a:gd name="connsiteX5" fmla="*/ 275910 w 609770"/>
                  <a:gd name="connsiteY5" fmla="*/ 572021 h 699651"/>
                  <a:gd name="connsiteX6" fmla="*/ 449065 w 609770"/>
                  <a:gd name="connsiteY6" fmla="*/ 455682 h 699651"/>
                  <a:gd name="connsiteX7" fmla="*/ 601767 w 609770"/>
                  <a:gd name="connsiteY7" fmla="*/ 243134 h 699651"/>
                  <a:gd name="connsiteX8" fmla="*/ 598412 w 609770"/>
                  <a:gd name="connsiteY8" fmla="*/ 163374 h 699651"/>
                  <a:gd name="connsiteX9" fmla="*/ 492030 w 609770"/>
                  <a:gd name="connsiteY9" fmla="*/ 53637 h 699651"/>
                  <a:gd name="connsiteX10" fmla="*/ 407292 w 609770"/>
                  <a:gd name="connsiteY10" fmla="*/ 34915 h 699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770" h="699651">
                    <a:moveTo>
                      <a:pt x="407292" y="34915"/>
                    </a:moveTo>
                    <a:cubicBezTo>
                      <a:pt x="407292" y="34915"/>
                      <a:pt x="223314" y="-32833"/>
                      <a:pt x="139550" y="20413"/>
                    </a:cubicBezTo>
                    <a:cubicBezTo>
                      <a:pt x="55786" y="73658"/>
                      <a:pt x="122992" y="276358"/>
                      <a:pt x="179484" y="355901"/>
                    </a:cubicBezTo>
                    <a:cubicBezTo>
                      <a:pt x="235976" y="435444"/>
                      <a:pt x="113036" y="409038"/>
                      <a:pt x="39877" y="498863"/>
                    </a:cubicBezTo>
                    <a:cubicBezTo>
                      <a:pt x="-33281" y="588687"/>
                      <a:pt x="3298" y="645179"/>
                      <a:pt x="76457" y="688360"/>
                    </a:cubicBezTo>
                    <a:cubicBezTo>
                      <a:pt x="149615" y="731540"/>
                      <a:pt x="239331" y="641824"/>
                      <a:pt x="275910" y="572021"/>
                    </a:cubicBezTo>
                    <a:cubicBezTo>
                      <a:pt x="312489" y="502218"/>
                      <a:pt x="355778" y="492261"/>
                      <a:pt x="449065" y="455682"/>
                    </a:cubicBezTo>
                    <a:cubicBezTo>
                      <a:pt x="542353" y="419103"/>
                      <a:pt x="638454" y="312937"/>
                      <a:pt x="601767" y="243134"/>
                    </a:cubicBezTo>
                    <a:cubicBezTo>
                      <a:pt x="565080" y="173330"/>
                      <a:pt x="585209" y="183287"/>
                      <a:pt x="598412" y="163374"/>
                    </a:cubicBezTo>
                    <a:cubicBezTo>
                      <a:pt x="611615" y="143461"/>
                      <a:pt x="538565" y="63593"/>
                      <a:pt x="492030" y="53637"/>
                    </a:cubicBezTo>
                    <a:cubicBezTo>
                      <a:pt x="445494" y="43681"/>
                      <a:pt x="407292" y="34915"/>
                      <a:pt x="407292" y="3491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19AA664B-E05C-2DB2-B292-6FC9F7552584}"/>
                  </a:ext>
                </a:extLst>
              </p:cNvPr>
              <p:cNvSpPr/>
              <p:nvPr/>
            </p:nvSpPr>
            <p:spPr>
              <a:xfrm>
                <a:off x="6362352" y="3815590"/>
                <a:ext cx="620137" cy="711175"/>
              </a:xfrm>
              <a:custGeom>
                <a:avLst/>
                <a:gdLst>
                  <a:gd name="connsiteX0" fmla="*/ 122350 w 620137"/>
                  <a:gd name="connsiteY0" fmla="*/ 711176 h 711175"/>
                  <a:gd name="connsiteX1" fmla="*/ 79061 w 620137"/>
                  <a:gd name="connsiteY1" fmla="*/ 699055 h 711175"/>
                  <a:gd name="connsiteX2" fmla="*/ 1357 w 620137"/>
                  <a:gd name="connsiteY2" fmla="*/ 609447 h 711175"/>
                  <a:gd name="connsiteX3" fmla="*/ 41075 w 620137"/>
                  <a:gd name="connsiteY3" fmla="*/ 501225 h 711175"/>
                  <a:gd name="connsiteX4" fmla="*/ 147024 w 620137"/>
                  <a:gd name="connsiteY4" fmla="*/ 430664 h 711175"/>
                  <a:gd name="connsiteX5" fmla="*/ 193235 w 620137"/>
                  <a:gd name="connsiteY5" fmla="*/ 400362 h 711175"/>
                  <a:gd name="connsiteX6" fmla="*/ 180465 w 620137"/>
                  <a:gd name="connsiteY6" fmla="*/ 364865 h 711175"/>
                  <a:gd name="connsiteX7" fmla="*/ 103736 w 620137"/>
                  <a:gd name="connsiteY7" fmla="*/ 84137 h 711175"/>
                  <a:gd name="connsiteX8" fmla="*/ 142046 w 620137"/>
                  <a:gd name="connsiteY8" fmla="*/ 21368 h 711175"/>
                  <a:gd name="connsiteX9" fmla="*/ 414225 w 620137"/>
                  <a:gd name="connsiteY9" fmla="*/ 35220 h 711175"/>
                  <a:gd name="connsiteX10" fmla="*/ 498638 w 620137"/>
                  <a:gd name="connsiteY10" fmla="*/ 53835 h 711175"/>
                  <a:gd name="connsiteX11" fmla="*/ 607943 w 620137"/>
                  <a:gd name="connsiteY11" fmla="*/ 149936 h 711175"/>
                  <a:gd name="connsiteX12" fmla="*/ 607943 w 620137"/>
                  <a:gd name="connsiteY12" fmla="*/ 171580 h 711175"/>
                  <a:gd name="connsiteX13" fmla="*/ 598203 w 620137"/>
                  <a:gd name="connsiteY13" fmla="*/ 182402 h 711175"/>
                  <a:gd name="connsiteX14" fmla="*/ 611514 w 620137"/>
                  <a:gd name="connsiteY14" fmla="*/ 245929 h 711175"/>
                  <a:gd name="connsiteX15" fmla="*/ 612704 w 620137"/>
                  <a:gd name="connsiteY15" fmla="*/ 319736 h 711175"/>
                  <a:gd name="connsiteX16" fmla="*/ 455782 w 620137"/>
                  <a:gd name="connsiteY16" fmla="*/ 466269 h 711175"/>
                  <a:gd name="connsiteX17" fmla="*/ 427644 w 620137"/>
                  <a:gd name="connsiteY17" fmla="*/ 477091 h 711175"/>
                  <a:gd name="connsiteX18" fmla="*/ 285657 w 620137"/>
                  <a:gd name="connsiteY18" fmla="*/ 580011 h 711175"/>
                  <a:gd name="connsiteX19" fmla="*/ 150163 w 620137"/>
                  <a:gd name="connsiteY19" fmla="*/ 706522 h 711175"/>
                  <a:gd name="connsiteX20" fmla="*/ 122350 w 620137"/>
                  <a:gd name="connsiteY20" fmla="*/ 711176 h 711175"/>
                  <a:gd name="connsiteX21" fmla="*/ 232195 w 620137"/>
                  <a:gd name="connsiteY21" fmla="*/ 11195 h 711175"/>
                  <a:gd name="connsiteX22" fmla="*/ 147241 w 620137"/>
                  <a:gd name="connsiteY22" fmla="*/ 30675 h 711175"/>
                  <a:gd name="connsiteX23" fmla="*/ 113692 w 620137"/>
                  <a:gd name="connsiteY23" fmla="*/ 86517 h 711175"/>
                  <a:gd name="connsiteX24" fmla="*/ 188690 w 620137"/>
                  <a:gd name="connsiteY24" fmla="*/ 358804 h 711175"/>
                  <a:gd name="connsiteX25" fmla="*/ 202975 w 620137"/>
                  <a:gd name="connsiteY25" fmla="*/ 403500 h 711175"/>
                  <a:gd name="connsiteX26" fmla="*/ 150596 w 620137"/>
                  <a:gd name="connsiteY26" fmla="*/ 440945 h 711175"/>
                  <a:gd name="connsiteX27" fmla="*/ 48759 w 620137"/>
                  <a:gd name="connsiteY27" fmla="*/ 508368 h 711175"/>
                  <a:gd name="connsiteX28" fmla="*/ 11314 w 620137"/>
                  <a:gd name="connsiteY28" fmla="*/ 607499 h 711175"/>
                  <a:gd name="connsiteX29" fmla="*/ 83931 w 620137"/>
                  <a:gd name="connsiteY29" fmla="*/ 689748 h 711175"/>
                  <a:gd name="connsiteX30" fmla="*/ 146916 w 620137"/>
                  <a:gd name="connsiteY30" fmla="*/ 696674 h 711175"/>
                  <a:gd name="connsiteX31" fmla="*/ 275917 w 620137"/>
                  <a:gd name="connsiteY31" fmla="*/ 575573 h 711175"/>
                  <a:gd name="connsiteX32" fmla="*/ 423532 w 620137"/>
                  <a:gd name="connsiteY32" fmla="*/ 467351 h 711175"/>
                  <a:gd name="connsiteX33" fmla="*/ 451670 w 620137"/>
                  <a:gd name="connsiteY33" fmla="*/ 456529 h 711175"/>
                  <a:gd name="connsiteX34" fmla="*/ 602315 w 620137"/>
                  <a:gd name="connsiteY34" fmla="*/ 315840 h 711175"/>
                  <a:gd name="connsiteX35" fmla="*/ 601774 w 620137"/>
                  <a:gd name="connsiteY35" fmla="*/ 250907 h 711175"/>
                  <a:gd name="connsiteX36" fmla="*/ 590952 w 620137"/>
                  <a:gd name="connsiteY36" fmla="*/ 174502 h 711175"/>
                  <a:gd name="connsiteX37" fmla="*/ 598960 w 620137"/>
                  <a:gd name="connsiteY37" fmla="*/ 165628 h 711175"/>
                  <a:gd name="connsiteX38" fmla="*/ 597445 w 620137"/>
                  <a:gd name="connsiteY38" fmla="*/ 153723 h 711175"/>
                  <a:gd name="connsiteX39" fmla="*/ 495933 w 620137"/>
                  <a:gd name="connsiteY39" fmla="*/ 64224 h 711175"/>
                  <a:gd name="connsiteX40" fmla="*/ 411086 w 620137"/>
                  <a:gd name="connsiteY40" fmla="*/ 45501 h 711175"/>
                  <a:gd name="connsiteX41" fmla="*/ 410329 w 620137"/>
                  <a:gd name="connsiteY41" fmla="*/ 45501 h 711175"/>
                  <a:gd name="connsiteX42" fmla="*/ 232195 w 620137"/>
                  <a:gd name="connsiteY42" fmla="*/ 11195 h 71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20137" h="711175">
                    <a:moveTo>
                      <a:pt x="122350" y="711176"/>
                    </a:moveTo>
                    <a:cubicBezTo>
                      <a:pt x="107088" y="711139"/>
                      <a:pt x="92123" y="706949"/>
                      <a:pt x="79061" y="699055"/>
                    </a:cubicBezTo>
                    <a:cubicBezTo>
                      <a:pt x="32634" y="671675"/>
                      <a:pt x="7201" y="642346"/>
                      <a:pt x="1357" y="609447"/>
                    </a:cubicBezTo>
                    <a:cubicBezTo>
                      <a:pt x="-4487" y="576547"/>
                      <a:pt x="8500" y="541483"/>
                      <a:pt x="41075" y="501225"/>
                    </a:cubicBezTo>
                    <a:cubicBezTo>
                      <a:pt x="73650" y="460966"/>
                      <a:pt x="114233" y="444408"/>
                      <a:pt x="147024" y="430664"/>
                    </a:cubicBezTo>
                    <a:cubicBezTo>
                      <a:pt x="170833" y="420708"/>
                      <a:pt x="189664" y="412807"/>
                      <a:pt x="193235" y="400362"/>
                    </a:cubicBezTo>
                    <a:cubicBezTo>
                      <a:pt x="195616" y="391920"/>
                      <a:pt x="191504" y="380341"/>
                      <a:pt x="180465" y="364865"/>
                    </a:cubicBezTo>
                    <a:cubicBezTo>
                      <a:pt x="138367" y="305343"/>
                      <a:pt x="86745" y="171147"/>
                      <a:pt x="103736" y="84137"/>
                    </a:cubicBezTo>
                    <a:cubicBezTo>
                      <a:pt x="107096" y="58752"/>
                      <a:pt x="121006" y="35961"/>
                      <a:pt x="142046" y="21368"/>
                    </a:cubicBezTo>
                    <a:cubicBezTo>
                      <a:pt x="225594" y="-32094"/>
                      <a:pt x="402753" y="31108"/>
                      <a:pt x="414225" y="35220"/>
                    </a:cubicBezTo>
                    <a:cubicBezTo>
                      <a:pt x="418013" y="36086"/>
                      <a:pt x="454592" y="44419"/>
                      <a:pt x="498638" y="53835"/>
                    </a:cubicBezTo>
                    <a:cubicBezTo>
                      <a:pt x="536841" y="62059"/>
                      <a:pt x="594415" y="116603"/>
                      <a:pt x="607943" y="149936"/>
                    </a:cubicBezTo>
                    <a:cubicBezTo>
                      <a:pt x="611484" y="156716"/>
                      <a:pt x="611484" y="164800"/>
                      <a:pt x="607943" y="171580"/>
                    </a:cubicBezTo>
                    <a:cubicBezTo>
                      <a:pt x="605170" y="175587"/>
                      <a:pt x="601897" y="179224"/>
                      <a:pt x="598203" y="182402"/>
                    </a:cubicBezTo>
                    <a:cubicBezTo>
                      <a:pt x="589870" y="190086"/>
                      <a:pt x="584783" y="194740"/>
                      <a:pt x="611514" y="245929"/>
                    </a:cubicBezTo>
                    <a:cubicBezTo>
                      <a:pt x="622581" y="269198"/>
                      <a:pt x="623016" y="296123"/>
                      <a:pt x="612704" y="319736"/>
                    </a:cubicBezTo>
                    <a:cubicBezTo>
                      <a:pt x="591060" y="377419"/>
                      <a:pt x="525261" y="438780"/>
                      <a:pt x="455782" y="466269"/>
                    </a:cubicBezTo>
                    <a:lnTo>
                      <a:pt x="427644" y="477091"/>
                    </a:lnTo>
                    <a:cubicBezTo>
                      <a:pt x="354270" y="505337"/>
                      <a:pt x="317474" y="519406"/>
                      <a:pt x="285657" y="580011"/>
                    </a:cubicBezTo>
                    <a:cubicBezTo>
                      <a:pt x="259575" y="629793"/>
                      <a:pt x="206114" y="690614"/>
                      <a:pt x="150163" y="706522"/>
                    </a:cubicBezTo>
                    <a:cubicBezTo>
                      <a:pt x="141153" y="709356"/>
                      <a:pt x="131792" y="710922"/>
                      <a:pt x="122350" y="711176"/>
                    </a:cubicBezTo>
                    <a:close/>
                    <a:moveTo>
                      <a:pt x="232195" y="11195"/>
                    </a:moveTo>
                    <a:cubicBezTo>
                      <a:pt x="202615" y="9641"/>
                      <a:pt x="173189" y="16389"/>
                      <a:pt x="147241" y="30675"/>
                    </a:cubicBezTo>
                    <a:cubicBezTo>
                      <a:pt x="128731" y="43769"/>
                      <a:pt x="116561" y="64026"/>
                      <a:pt x="113692" y="86517"/>
                    </a:cubicBezTo>
                    <a:cubicBezTo>
                      <a:pt x="97892" y="167359"/>
                      <a:pt x="146700" y="299607"/>
                      <a:pt x="188690" y="358804"/>
                    </a:cubicBezTo>
                    <a:cubicBezTo>
                      <a:pt x="201893" y="377419"/>
                      <a:pt x="206438" y="391271"/>
                      <a:pt x="202975" y="403500"/>
                    </a:cubicBezTo>
                    <a:cubicBezTo>
                      <a:pt x="197997" y="421032"/>
                      <a:pt x="177110" y="429798"/>
                      <a:pt x="150596" y="440945"/>
                    </a:cubicBezTo>
                    <a:cubicBezTo>
                      <a:pt x="118887" y="454148"/>
                      <a:pt x="79386" y="470706"/>
                      <a:pt x="48759" y="508368"/>
                    </a:cubicBezTo>
                    <a:cubicBezTo>
                      <a:pt x="18132" y="546029"/>
                      <a:pt x="6119" y="578171"/>
                      <a:pt x="11314" y="607499"/>
                    </a:cubicBezTo>
                    <a:cubicBezTo>
                      <a:pt x="16509" y="636827"/>
                      <a:pt x="40317" y="663991"/>
                      <a:pt x="83931" y="689748"/>
                    </a:cubicBezTo>
                    <a:cubicBezTo>
                      <a:pt x="102975" y="700941"/>
                      <a:pt x="125895" y="703461"/>
                      <a:pt x="146916" y="696674"/>
                    </a:cubicBezTo>
                    <a:cubicBezTo>
                      <a:pt x="199837" y="681631"/>
                      <a:pt x="250809" y="623299"/>
                      <a:pt x="275917" y="575573"/>
                    </a:cubicBezTo>
                    <a:cubicBezTo>
                      <a:pt x="309574" y="511289"/>
                      <a:pt x="350049" y="495814"/>
                      <a:pt x="423532" y="467351"/>
                    </a:cubicBezTo>
                    <a:lnTo>
                      <a:pt x="451670" y="456529"/>
                    </a:lnTo>
                    <a:cubicBezTo>
                      <a:pt x="517361" y="430664"/>
                      <a:pt x="582186" y="369951"/>
                      <a:pt x="602315" y="315840"/>
                    </a:cubicBezTo>
                    <a:cubicBezTo>
                      <a:pt x="611650" y="295161"/>
                      <a:pt x="611452" y="271428"/>
                      <a:pt x="601774" y="250907"/>
                    </a:cubicBezTo>
                    <a:cubicBezTo>
                      <a:pt x="573744" y="197445"/>
                      <a:pt x="576450" y="187489"/>
                      <a:pt x="590952" y="174502"/>
                    </a:cubicBezTo>
                    <a:cubicBezTo>
                      <a:pt x="593968" y="171877"/>
                      <a:pt x="596657" y="168897"/>
                      <a:pt x="598960" y="165628"/>
                    </a:cubicBezTo>
                    <a:cubicBezTo>
                      <a:pt x="600259" y="163680"/>
                      <a:pt x="599718" y="159243"/>
                      <a:pt x="597445" y="153723"/>
                    </a:cubicBezTo>
                    <a:cubicBezTo>
                      <a:pt x="585000" y="123097"/>
                      <a:pt x="530347" y="71583"/>
                      <a:pt x="495933" y="64224"/>
                    </a:cubicBezTo>
                    <a:cubicBezTo>
                      <a:pt x="449289" y="54267"/>
                      <a:pt x="411086" y="45501"/>
                      <a:pt x="411086" y="45501"/>
                    </a:cubicBezTo>
                    <a:lnTo>
                      <a:pt x="410329" y="45501"/>
                    </a:lnTo>
                    <a:cubicBezTo>
                      <a:pt x="409030" y="45285"/>
                      <a:pt x="314877" y="11195"/>
                      <a:pt x="232195" y="1119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3DC9C60D-A65A-6CFE-6DD5-678E11B8E72B}"/>
                  </a:ext>
                </a:extLst>
              </p:cNvPr>
              <p:cNvSpPr/>
              <p:nvPr/>
            </p:nvSpPr>
            <p:spPr>
              <a:xfrm>
                <a:off x="8535403" y="3970122"/>
                <a:ext cx="104542" cy="216827"/>
              </a:xfrm>
              <a:custGeom>
                <a:avLst/>
                <a:gdLst>
                  <a:gd name="connsiteX0" fmla="*/ 52704 w 104542"/>
                  <a:gd name="connsiteY0" fmla="*/ 64557 h 216827"/>
                  <a:gd name="connsiteX1" fmla="*/ 76189 w 104542"/>
                  <a:gd name="connsiteY1" fmla="*/ 3087 h 216827"/>
                  <a:gd name="connsiteX2" fmla="*/ 103942 w 104542"/>
                  <a:gd name="connsiteY2" fmla="*/ 9424 h 216827"/>
                  <a:gd name="connsiteX3" fmla="*/ 104543 w 104542"/>
                  <a:gd name="connsiteY3" fmla="*/ 10447 h 216827"/>
                  <a:gd name="connsiteX4" fmla="*/ 101513 w 104542"/>
                  <a:gd name="connsiteY4" fmla="*/ 110443 h 216827"/>
                  <a:gd name="connsiteX5" fmla="*/ 82141 w 104542"/>
                  <a:gd name="connsiteY5" fmla="*/ 195182 h 216827"/>
                  <a:gd name="connsiteX6" fmla="*/ 47834 w 104542"/>
                  <a:gd name="connsiteY6" fmla="*/ 216826 h 216827"/>
                  <a:gd name="connsiteX7" fmla="*/ 0 w 104542"/>
                  <a:gd name="connsiteY7" fmla="*/ 195939 h 21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542" h="216827">
                    <a:moveTo>
                      <a:pt x="52704" y="64557"/>
                    </a:moveTo>
                    <a:lnTo>
                      <a:pt x="76189" y="3087"/>
                    </a:lnTo>
                    <a:cubicBezTo>
                      <a:pt x="85602" y="-2827"/>
                      <a:pt x="98028" y="10"/>
                      <a:pt x="103942" y="9424"/>
                    </a:cubicBezTo>
                    <a:cubicBezTo>
                      <a:pt x="104152" y="9759"/>
                      <a:pt x="104353" y="10100"/>
                      <a:pt x="104543" y="10447"/>
                    </a:cubicBezTo>
                    <a:lnTo>
                      <a:pt x="101513" y="110443"/>
                    </a:lnTo>
                    <a:lnTo>
                      <a:pt x="82141" y="195182"/>
                    </a:lnTo>
                    <a:cubicBezTo>
                      <a:pt x="75942" y="208502"/>
                      <a:pt x="62526" y="216966"/>
                      <a:pt x="47834" y="216826"/>
                    </a:cubicBezTo>
                    <a:cubicBezTo>
                      <a:pt x="29766" y="216414"/>
                      <a:pt x="12584" y="208911"/>
                      <a:pt x="0" y="1959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4E614369-0408-B9C7-C34A-B8A95E95F51C}"/>
                  </a:ext>
                </a:extLst>
              </p:cNvPr>
              <p:cNvSpPr/>
              <p:nvPr/>
            </p:nvSpPr>
            <p:spPr>
              <a:xfrm>
                <a:off x="8529126" y="3964704"/>
                <a:ext cx="116663" cy="227438"/>
              </a:xfrm>
              <a:custGeom>
                <a:avLst/>
                <a:gdLst>
                  <a:gd name="connsiteX0" fmla="*/ 51514 w 116663"/>
                  <a:gd name="connsiteY0" fmla="*/ 227438 h 227438"/>
                  <a:gd name="connsiteX1" fmla="*/ 2381 w 116663"/>
                  <a:gd name="connsiteY1" fmla="*/ 204712 h 227438"/>
                  <a:gd name="connsiteX2" fmla="*/ 0 w 116663"/>
                  <a:gd name="connsiteY2" fmla="*/ 202223 h 227438"/>
                  <a:gd name="connsiteX3" fmla="*/ 54111 w 116663"/>
                  <a:gd name="connsiteY3" fmla="*/ 68027 h 227438"/>
                  <a:gd name="connsiteX4" fmla="*/ 78353 w 116663"/>
                  <a:gd name="connsiteY4" fmla="*/ 5042 h 227438"/>
                  <a:gd name="connsiteX5" fmla="*/ 79651 w 116663"/>
                  <a:gd name="connsiteY5" fmla="*/ 4068 h 227438"/>
                  <a:gd name="connsiteX6" fmla="*/ 114811 w 116663"/>
                  <a:gd name="connsiteY6" fmla="*/ 11642 h 227438"/>
                  <a:gd name="connsiteX7" fmla="*/ 115473 w 116663"/>
                  <a:gd name="connsiteY7" fmla="*/ 12726 h 227438"/>
                  <a:gd name="connsiteX8" fmla="*/ 116663 w 116663"/>
                  <a:gd name="connsiteY8" fmla="*/ 14241 h 227438"/>
                  <a:gd name="connsiteX9" fmla="*/ 113525 w 116663"/>
                  <a:gd name="connsiteY9" fmla="*/ 116186 h 227438"/>
                  <a:gd name="connsiteX10" fmla="*/ 93937 w 116663"/>
                  <a:gd name="connsiteY10" fmla="*/ 202007 h 227438"/>
                  <a:gd name="connsiteX11" fmla="*/ 54760 w 116663"/>
                  <a:gd name="connsiteY11" fmla="*/ 227330 h 227438"/>
                  <a:gd name="connsiteX12" fmla="*/ 12662 w 116663"/>
                  <a:gd name="connsiteY12" fmla="*/ 199842 h 227438"/>
                  <a:gd name="connsiteX13" fmla="*/ 53786 w 116663"/>
                  <a:gd name="connsiteY13" fmla="*/ 216616 h 227438"/>
                  <a:gd name="connsiteX14" fmla="*/ 83331 w 116663"/>
                  <a:gd name="connsiteY14" fmla="*/ 198868 h 227438"/>
                  <a:gd name="connsiteX15" fmla="*/ 102594 w 116663"/>
                  <a:gd name="connsiteY15" fmla="*/ 114888 h 227438"/>
                  <a:gd name="connsiteX16" fmla="*/ 105408 w 116663"/>
                  <a:gd name="connsiteY16" fmla="*/ 17488 h 227438"/>
                  <a:gd name="connsiteX17" fmla="*/ 86794 w 116663"/>
                  <a:gd name="connsiteY17" fmla="*/ 11860 h 227438"/>
                  <a:gd name="connsiteX18" fmla="*/ 63959 w 116663"/>
                  <a:gd name="connsiteY18" fmla="*/ 71707 h 227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6663" h="227438">
                    <a:moveTo>
                      <a:pt x="51514" y="227438"/>
                    </a:moveTo>
                    <a:cubicBezTo>
                      <a:pt x="32870" y="226275"/>
                      <a:pt x="15339" y="218166"/>
                      <a:pt x="2381" y="204712"/>
                    </a:cubicBezTo>
                    <a:lnTo>
                      <a:pt x="0" y="202223"/>
                    </a:lnTo>
                    <a:lnTo>
                      <a:pt x="54111" y="68027"/>
                    </a:lnTo>
                    <a:lnTo>
                      <a:pt x="78353" y="5042"/>
                    </a:lnTo>
                    <a:lnTo>
                      <a:pt x="79651" y="4068"/>
                    </a:lnTo>
                    <a:cubicBezTo>
                      <a:pt x="91452" y="-3549"/>
                      <a:pt x="107194" y="-158"/>
                      <a:pt x="114811" y="11642"/>
                    </a:cubicBezTo>
                    <a:cubicBezTo>
                      <a:pt x="115041" y="11998"/>
                      <a:pt x="115261" y="12359"/>
                      <a:pt x="115473" y="12726"/>
                    </a:cubicBezTo>
                    <a:lnTo>
                      <a:pt x="116663" y="14241"/>
                    </a:lnTo>
                    <a:lnTo>
                      <a:pt x="113525" y="116186"/>
                    </a:lnTo>
                    <a:lnTo>
                      <a:pt x="93937" y="202007"/>
                    </a:lnTo>
                    <a:cubicBezTo>
                      <a:pt x="87153" y="217553"/>
                      <a:pt x="71721" y="227528"/>
                      <a:pt x="54760" y="227330"/>
                    </a:cubicBezTo>
                    <a:close/>
                    <a:moveTo>
                      <a:pt x="12662" y="199842"/>
                    </a:moveTo>
                    <a:cubicBezTo>
                      <a:pt x="23777" y="210399"/>
                      <a:pt x="38458" y="216388"/>
                      <a:pt x="53786" y="216616"/>
                    </a:cubicBezTo>
                    <a:cubicBezTo>
                      <a:pt x="66271" y="217036"/>
                      <a:pt x="77838" y="210087"/>
                      <a:pt x="83331" y="198868"/>
                    </a:cubicBezTo>
                    <a:lnTo>
                      <a:pt x="102594" y="114888"/>
                    </a:lnTo>
                    <a:lnTo>
                      <a:pt x="105408" y="17488"/>
                    </a:lnTo>
                    <a:cubicBezTo>
                      <a:pt x="101503" y="11196"/>
                      <a:pt x="93531" y="8786"/>
                      <a:pt x="86794" y="11860"/>
                    </a:cubicBezTo>
                    <a:lnTo>
                      <a:pt x="63959" y="71707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CC3DB947-1B2A-4793-D999-B2F9414C9954}"/>
                  </a:ext>
                </a:extLst>
              </p:cNvPr>
              <p:cNvSpPr/>
              <p:nvPr/>
            </p:nvSpPr>
            <p:spPr>
              <a:xfrm>
                <a:off x="6732314" y="4008709"/>
                <a:ext cx="2019408" cy="1321138"/>
              </a:xfrm>
              <a:custGeom>
                <a:avLst/>
                <a:gdLst>
                  <a:gd name="connsiteX0" fmla="*/ 0 w 2019408"/>
                  <a:gd name="connsiteY0" fmla="*/ 727683 h 1321138"/>
                  <a:gd name="connsiteX1" fmla="*/ 640459 w 2019408"/>
                  <a:gd name="connsiteY1" fmla="*/ 1250504 h 1321138"/>
                  <a:gd name="connsiteX2" fmla="*/ 905170 w 2019408"/>
                  <a:gd name="connsiteY2" fmla="*/ 1312624 h 1321138"/>
                  <a:gd name="connsiteX3" fmla="*/ 1571927 w 2019408"/>
                  <a:gd name="connsiteY3" fmla="*/ 691645 h 1321138"/>
                  <a:gd name="connsiteX4" fmla="*/ 1770839 w 2019408"/>
                  <a:gd name="connsiteY4" fmla="*/ 457344 h 1321138"/>
                  <a:gd name="connsiteX5" fmla="*/ 1983279 w 2019408"/>
                  <a:gd name="connsiteY5" fmla="*/ 336460 h 1321138"/>
                  <a:gd name="connsiteX6" fmla="*/ 1989772 w 2019408"/>
                  <a:gd name="connsiteY6" fmla="*/ 173045 h 1321138"/>
                  <a:gd name="connsiteX7" fmla="*/ 2019209 w 2019408"/>
                  <a:gd name="connsiteY7" fmla="*/ 120774 h 1321138"/>
                  <a:gd name="connsiteX8" fmla="*/ 1931008 w 2019408"/>
                  <a:gd name="connsiteY8" fmla="*/ 25971 h 1321138"/>
                  <a:gd name="connsiteX9" fmla="*/ 1898541 w 2019408"/>
                  <a:gd name="connsiteY9" fmla="*/ 9629 h 1321138"/>
                  <a:gd name="connsiteX10" fmla="*/ 1895186 w 2019408"/>
                  <a:gd name="connsiteY10" fmla="*/ 55407 h 1321138"/>
                  <a:gd name="connsiteX11" fmla="*/ 1901788 w 2019408"/>
                  <a:gd name="connsiteY11" fmla="*/ 87874 h 1321138"/>
                  <a:gd name="connsiteX12" fmla="*/ 1891939 w 2019408"/>
                  <a:gd name="connsiteY12" fmla="*/ 114064 h 1321138"/>
                  <a:gd name="connsiteX13" fmla="*/ 1885446 w 2019408"/>
                  <a:gd name="connsiteY13" fmla="*/ 156487 h 1321138"/>
                  <a:gd name="connsiteX14" fmla="*/ 1852980 w 2019408"/>
                  <a:gd name="connsiteY14" fmla="*/ 166335 h 1321138"/>
                  <a:gd name="connsiteX15" fmla="*/ 1813695 w 2019408"/>
                  <a:gd name="connsiteY15" fmla="*/ 140145 h 1321138"/>
                  <a:gd name="connsiteX16" fmla="*/ 1855793 w 2019408"/>
                  <a:gd name="connsiteY16" fmla="*/ 25971 h 1321138"/>
                  <a:gd name="connsiteX17" fmla="*/ 1813262 w 2019408"/>
                  <a:gd name="connsiteY17" fmla="*/ 39066 h 1321138"/>
                  <a:gd name="connsiteX18" fmla="*/ 1790427 w 2019408"/>
                  <a:gd name="connsiteY18" fmla="*/ 78350 h 1321138"/>
                  <a:gd name="connsiteX19" fmla="*/ 1725494 w 2019408"/>
                  <a:gd name="connsiteY19" fmla="*/ 160058 h 1321138"/>
                  <a:gd name="connsiteX20" fmla="*/ 1669543 w 2019408"/>
                  <a:gd name="connsiteY20" fmla="*/ 362650 h 1321138"/>
                  <a:gd name="connsiteX21" fmla="*/ 1336543 w 2019408"/>
                  <a:gd name="connsiteY21" fmla="*/ 587103 h 1321138"/>
                  <a:gd name="connsiteX22" fmla="*/ 859500 w 2019408"/>
                  <a:gd name="connsiteY22" fmla="*/ 832226 h 1321138"/>
                  <a:gd name="connsiteX23" fmla="*/ 388842 w 2019408"/>
                  <a:gd name="connsiteY23" fmla="*/ 400853 h 1321138"/>
                  <a:gd name="connsiteX24" fmla="*/ 91448 w 2019408"/>
                  <a:gd name="connsiteY24" fmla="*/ 306050 h 132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19408" h="1321138">
                    <a:moveTo>
                      <a:pt x="0" y="727683"/>
                    </a:moveTo>
                    <a:cubicBezTo>
                      <a:pt x="0" y="727683"/>
                      <a:pt x="457455" y="1145962"/>
                      <a:pt x="640459" y="1250504"/>
                    </a:cubicBezTo>
                    <a:cubicBezTo>
                      <a:pt x="823462" y="1355047"/>
                      <a:pt x="905170" y="1312624"/>
                      <a:pt x="905170" y="1312624"/>
                    </a:cubicBezTo>
                    <a:cubicBezTo>
                      <a:pt x="905170" y="1312624"/>
                      <a:pt x="1404182" y="917830"/>
                      <a:pt x="1571927" y="691645"/>
                    </a:cubicBezTo>
                    <a:cubicBezTo>
                      <a:pt x="1699196" y="519897"/>
                      <a:pt x="1747896" y="460699"/>
                      <a:pt x="1770839" y="457344"/>
                    </a:cubicBezTo>
                    <a:cubicBezTo>
                      <a:pt x="1793782" y="453989"/>
                      <a:pt x="1973431" y="349122"/>
                      <a:pt x="1983279" y="336460"/>
                    </a:cubicBezTo>
                    <a:cubicBezTo>
                      <a:pt x="1993127" y="323798"/>
                      <a:pt x="1989772" y="173045"/>
                      <a:pt x="1989772" y="173045"/>
                    </a:cubicBezTo>
                    <a:cubicBezTo>
                      <a:pt x="1989772" y="173045"/>
                      <a:pt x="2022239" y="137115"/>
                      <a:pt x="2019209" y="120774"/>
                    </a:cubicBezTo>
                    <a:cubicBezTo>
                      <a:pt x="2016178" y="104432"/>
                      <a:pt x="1947241" y="42313"/>
                      <a:pt x="1931008" y="25971"/>
                    </a:cubicBezTo>
                    <a:cubicBezTo>
                      <a:pt x="1914774" y="9629"/>
                      <a:pt x="1911311" y="-13205"/>
                      <a:pt x="1898541" y="9629"/>
                    </a:cubicBezTo>
                    <a:cubicBezTo>
                      <a:pt x="1885771" y="32464"/>
                      <a:pt x="1885446" y="45667"/>
                      <a:pt x="1895186" y="55407"/>
                    </a:cubicBezTo>
                    <a:cubicBezTo>
                      <a:pt x="1904926" y="65147"/>
                      <a:pt x="1901788" y="87874"/>
                      <a:pt x="1901788" y="87874"/>
                    </a:cubicBezTo>
                    <a:lnTo>
                      <a:pt x="1891939" y="114064"/>
                    </a:lnTo>
                    <a:lnTo>
                      <a:pt x="1885446" y="156487"/>
                    </a:lnTo>
                    <a:cubicBezTo>
                      <a:pt x="1878088" y="166722"/>
                      <a:pt x="1864784" y="170758"/>
                      <a:pt x="1852980" y="166335"/>
                    </a:cubicBezTo>
                    <a:cubicBezTo>
                      <a:pt x="1837788" y="161255"/>
                      <a:pt x="1824227" y="152214"/>
                      <a:pt x="1813695" y="140145"/>
                    </a:cubicBezTo>
                    <a:lnTo>
                      <a:pt x="1855793" y="25971"/>
                    </a:lnTo>
                    <a:cubicBezTo>
                      <a:pt x="1855793" y="25971"/>
                      <a:pt x="1819864" y="12984"/>
                      <a:pt x="1813262" y="39066"/>
                    </a:cubicBezTo>
                    <a:cubicBezTo>
                      <a:pt x="1806661" y="65147"/>
                      <a:pt x="1823110" y="55407"/>
                      <a:pt x="1790427" y="78350"/>
                    </a:cubicBezTo>
                    <a:cubicBezTo>
                      <a:pt x="1757744" y="101293"/>
                      <a:pt x="1725494" y="127375"/>
                      <a:pt x="1725494" y="160058"/>
                    </a:cubicBezTo>
                    <a:cubicBezTo>
                      <a:pt x="1725494" y="192741"/>
                      <a:pt x="1669543" y="362650"/>
                      <a:pt x="1669543" y="362650"/>
                    </a:cubicBezTo>
                    <a:cubicBezTo>
                      <a:pt x="1669543" y="362650"/>
                      <a:pt x="1429506" y="531368"/>
                      <a:pt x="1336543" y="587103"/>
                    </a:cubicBezTo>
                    <a:cubicBezTo>
                      <a:pt x="1271610" y="625738"/>
                      <a:pt x="859500" y="832226"/>
                      <a:pt x="859500" y="832226"/>
                    </a:cubicBezTo>
                    <a:cubicBezTo>
                      <a:pt x="859500" y="832226"/>
                      <a:pt x="441113" y="469682"/>
                      <a:pt x="388842" y="400853"/>
                    </a:cubicBezTo>
                    <a:cubicBezTo>
                      <a:pt x="336571" y="332023"/>
                      <a:pt x="251616" y="250532"/>
                      <a:pt x="91448" y="306050"/>
                    </a:cubicBezTo>
                  </a:path>
                </a:pathLst>
              </a:custGeom>
              <a:solidFill>
                <a:srgbClr val="92E3A9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1A59A380-52D0-AB1D-C4F4-3C49873AF3B7}"/>
                  </a:ext>
                </a:extLst>
              </p:cNvPr>
              <p:cNvSpPr/>
              <p:nvPr/>
            </p:nvSpPr>
            <p:spPr>
              <a:xfrm>
                <a:off x="6728093" y="4002093"/>
                <a:ext cx="2028066" cy="1333233"/>
              </a:xfrm>
              <a:custGeom>
                <a:avLst/>
                <a:gdLst>
                  <a:gd name="connsiteX0" fmla="*/ 857985 w 2028066"/>
                  <a:gd name="connsiteY0" fmla="*/ 1333200 h 1333233"/>
                  <a:gd name="connsiteX1" fmla="*/ 641541 w 2028066"/>
                  <a:gd name="connsiteY1" fmla="*/ 1261774 h 1333233"/>
                  <a:gd name="connsiteX2" fmla="*/ 0 w 2028066"/>
                  <a:gd name="connsiteY2" fmla="*/ 738195 h 1333233"/>
                  <a:gd name="connsiteX3" fmla="*/ 7359 w 2028066"/>
                  <a:gd name="connsiteY3" fmla="*/ 730295 h 1333233"/>
                  <a:gd name="connsiteX4" fmla="*/ 646844 w 2028066"/>
                  <a:gd name="connsiteY4" fmla="*/ 1252467 h 1333233"/>
                  <a:gd name="connsiteX5" fmla="*/ 906577 w 2028066"/>
                  <a:gd name="connsiteY5" fmla="*/ 1314370 h 1333233"/>
                  <a:gd name="connsiteX6" fmla="*/ 1571386 w 2028066"/>
                  <a:gd name="connsiteY6" fmla="*/ 695123 h 1333233"/>
                  <a:gd name="connsiteX7" fmla="*/ 1773978 w 2028066"/>
                  <a:gd name="connsiteY7" fmla="*/ 458657 h 1333233"/>
                  <a:gd name="connsiteX8" fmla="*/ 1982846 w 2028066"/>
                  <a:gd name="connsiteY8" fmla="*/ 339613 h 1333233"/>
                  <a:gd name="connsiteX9" fmla="*/ 1988257 w 2028066"/>
                  <a:gd name="connsiteY9" fmla="*/ 179552 h 1333233"/>
                  <a:gd name="connsiteX10" fmla="*/ 1988257 w 2028066"/>
                  <a:gd name="connsiteY10" fmla="*/ 177496 h 1333233"/>
                  <a:gd name="connsiteX11" fmla="*/ 1989664 w 2028066"/>
                  <a:gd name="connsiteY11" fmla="*/ 175873 h 1333233"/>
                  <a:gd name="connsiteX12" fmla="*/ 2017802 w 2028066"/>
                  <a:gd name="connsiteY12" fmla="*/ 128255 h 1333233"/>
                  <a:gd name="connsiteX13" fmla="*/ 1945834 w 2028066"/>
                  <a:gd name="connsiteY13" fmla="*/ 50552 h 1333233"/>
                  <a:gd name="connsiteX14" fmla="*/ 1931008 w 2028066"/>
                  <a:gd name="connsiteY14" fmla="*/ 36266 h 1333233"/>
                  <a:gd name="connsiteX15" fmla="*/ 1918562 w 2028066"/>
                  <a:gd name="connsiteY15" fmla="*/ 20358 h 1333233"/>
                  <a:gd name="connsiteX16" fmla="*/ 1911744 w 2028066"/>
                  <a:gd name="connsiteY16" fmla="*/ 11808 h 1333233"/>
                  <a:gd name="connsiteX17" fmla="*/ 1906874 w 2028066"/>
                  <a:gd name="connsiteY17" fmla="*/ 18734 h 1333233"/>
                  <a:gd name="connsiteX18" fmla="*/ 1902762 w 2028066"/>
                  <a:gd name="connsiteY18" fmla="*/ 58019 h 1333233"/>
                  <a:gd name="connsiteX19" fmla="*/ 1910770 w 2028066"/>
                  <a:gd name="connsiteY19" fmla="*/ 95248 h 1333233"/>
                  <a:gd name="connsiteX20" fmla="*/ 1910770 w 2028066"/>
                  <a:gd name="connsiteY20" fmla="*/ 96438 h 1333233"/>
                  <a:gd name="connsiteX21" fmla="*/ 1901139 w 2028066"/>
                  <a:gd name="connsiteY21" fmla="*/ 122086 h 1333233"/>
                  <a:gd name="connsiteX22" fmla="*/ 1893996 w 2028066"/>
                  <a:gd name="connsiteY22" fmla="*/ 165375 h 1333233"/>
                  <a:gd name="connsiteX23" fmla="*/ 1855144 w 2028066"/>
                  <a:gd name="connsiteY23" fmla="*/ 177604 h 1333233"/>
                  <a:gd name="connsiteX24" fmla="*/ 1813262 w 2028066"/>
                  <a:gd name="connsiteY24" fmla="*/ 149683 h 1333233"/>
                  <a:gd name="connsiteX25" fmla="*/ 1811206 w 2028066"/>
                  <a:gd name="connsiteY25" fmla="*/ 147302 h 1333233"/>
                  <a:gd name="connsiteX26" fmla="*/ 1852763 w 2028066"/>
                  <a:gd name="connsiteY26" fmla="*/ 35509 h 1333233"/>
                  <a:gd name="connsiteX27" fmla="*/ 1829929 w 2028066"/>
                  <a:gd name="connsiteY27" fmla="*/ 36374 h 1333233"/>
                  <a:gd name="connsiteX28" fmla="*/ 1822677 w 2028066"/>
                  <a:gd name="connsiteY28" fmla="*/ 46223 h 1333233"/>
                  <a:gd name="connsiteX29" fmla="*/ 1821271 w 2028066"/>
                  <a:gd name="connsiteY29" fmla="*/ 61157 h 1333233"/>
                  <a:gd name="connsiteX30" fmla="*/ 1797678 w 2028066"/>
                  <a:gd name="connsiteY30" fmla="*/ 88646 h 1333233"/>
                  <a:gd name="connsiteX31" fmla="*/ 1734585 w 2028066"/>
                  <a:gd name="connsiteY31" fmla="*/ 165917 h 1333233"/>
                  <a:gd name="connsiteX32" fmla="*/ 1678742 w 2028066"/>
                  <a:gd name="connsiteY32" fmla="*/ 370132 h 1333233"/>
                  <a:gd name="connsiteX33" fmla="*/ 1678201 w 2028066"/>
                  <a:gd name="connsiteY33" fmla="*/ 371863 h 1333233"/>
                  <a:gd name="connsiteX34" fmla="*/ 1676794 w 2028066"/>
                  <a:gd name="connsiteY34" fmla="*/ 372946 h 1333233"/>
                  <a:gd name="connsiteX35" fmla="*/ 1343470 w 2028066"/>
                  <a:gd name="connsiteY35" fmla="*/ 597615 h 1333233"/>
                  <a:gd name="connsiteX36" fmla="*/ 865994 w 2028066"/>
                  <a:gd name="connsiteY36" fmla="*/ 842954 h 1333233"/>
                  <a:gd name="connsiteX37" fmla="*/ 862747 w 2028066"/>
                  <a:gd name="connsiteY37" fmla="*/ 844469 h 1333233"/>
                  <a:gd name="connsiteX38" fmla="*/ 860041 w 2028066"/>
                  <a:gd name="connsiteY38" fmla="*/ 842197 h 1333233"/>
                  <a:gd name="connsiteX39" fmla="*/ 388626 w 2028066"/>
                  <a:gd name="connsiteY39" fmla="*/ 409957 h 1333233"/>
                  <a:gd name="connsiteX40" fmla="*/ 97400 w 2028066"/>
                  <a:gd name="connsiteY40" fmla="*/ 316995 h 1333233"/>
                  <a:gd name="connsiteX41" fmla="*/ 93829 w 2028066"/>
                  <a:gd name="connsiteY41" fmla="*/ 306822 h 1333233"/>
                  <a:gd name="connsiteX42" fmla="*/ 396851 w 2028066"/>
                  <a:gd name="connsiteY42" fmla="*/ 403356 h 1333233"/>
                  <a:gd name="connsiteX43" fmla="*/ 863937 w 2028066"/>
                  <a:gd name="connsiteY43" fmla="*/ 831591 h 1333233"/>
                  <a:gd name="connsiteX44" fmla="*/ 1337517 w 2028066"/>
                  <a:gd name="connsiteY44" fmla="*/ 588308 h 1333233"/>
                  <a:gd name="connsiteX45" fmla="*/ 1668569 w 2028066"/>
                  <a:gd name="connsiteY45" fmla="*/ 365045 h 1333233"/>
                  <a:gd name="connsiteX46" fmla="*/ 1723329 w 2028066"/>
                  <a:gd name="connsiteY46" fmla="*/ 165917 h 1333233"/>
                  <a:gd name="connsiteX47" fmla="*/ 1790968 w 2028066"/>
                  <a:gd name="connsiteY47" fmla="*/ 79339 h 1333233"/>
                  <a:gd name="connsiteX48" fmla="*/ 1810015 w 2028066"/>
                  <a:gd name="connsiteY48" fmla="*/ 61590 h 1333233"/>
                  <a:gd name="connsiteX49" fmla="*/ 1811747 w 2028066"/>
                  <a:gd name="connsiteY49" fmla="*/ 43192 h 1333233"/>
                  <a:gd name="connsiteX50" fmla="*/ 1824409 w 2028066"/>
                  <a:gd name="connsiteY50" fmla="*/ 26418 h 1333233"/>
                  <a:gd name="connsiteX51" fmla="*/ 1861313 w 2028066"/>
                  <a:gd name="connsiteY51" fmla="*/ 26418 h 1333233"/>
                  <a:gd name="connsiteX52" fmla="*/ 1866399 w 2028066"/>
                  <a:gd name="connsiteY52" fmla="*/ 28258 h 1333233"/>
                  <a:gd name="connsiteX53" fmla="*/ 1823110 w 2028066"/>
                  <a:gd name="connsiteY53" fmla="*/ 144597 h 1333233"/>
                  <a:gd name="connsiteX54" fmla="*/ 1857633 w 2028066"/>
                  <a:gd name="connsiteY54" fmla="*/ 166782 h 1333233"/>
                  <a:gd name="connsiteX55" fmla="*/ 1883606 w 2028066"/>
                  <a:gd name="connsiteY55" fmla="*/ 160073 h 1333233"/>
                  <a:gd name="connsiteX56" fmla="*/ 1890208 w 2028066"/>
                  <a:gd name="connsiteY56" fmla="*/ 117758 h 1333233"/>
                  <a:gd name="connsiteX57" fmla="*/ 1899840 w 2028066"/>
                  <a:gd name="connsiteY57" fmla="*/ 92217 h 1333233"/>
                  <a:gd name="connsiteX58" fmla="*/ 1894753 w 2028066"/>
                  <a:gd name="connsiteY58" fmla="*/ 64729 h 1333233"/>
                  <a:gd name="connsiteX59" fmla="*/ 1897134 w 2028066"/>
                  <a:gd name="connsiteY59" fmla="*/ 12458 h 1333233"/>
                  <a:gd name="connsiteX60" fmla="*/ 1911311 w 2028066"/>
                  <a:gd name="connsiteY60" fmla="*/ 12 h 1333233"/>
                  <a:gd name="connsiteX61" fmla="*/ 1927220 w 2028066"/>
                  <a:gd name="connsiteY61" fmla="*/ 13323 h 1333233"/>
                  <a:gd name="connsiteX62" fmla="*/ 1938042 w 2028066"/>
                  <a:gd name="connsiteY62" fmla="*/ 27609 h 1333233"/>
                  <a:gd name="connsiteX63" fmla="*/ 1952652 w 2028066"/>
                  <a:gd name="connsiteY63" fmla="*/ 41677 h 1333233"/>
                  <a:gd name="connsiteX64" fmla="*/ 2027758 w 2028066"/>
                  <a:gd name="connsiteY64" fmla="*/ 125117 h 1333233"/>
                  <a:gd name="connsiteX65" fmla="*/ 1998430 w 2028066"/>
                  <a:gd name="connsiteY65" fmla="*/ 180527 h 1333233"/>
                  <a:gd name="connsiteX66" fmla="*/ 1990854 w 2028066"/>
                  <a:gd name="connsiteY66" fmla="*/ 345132 h 1333233"/>
                  <a:gd name="connsiteX67" fmla="*/ 1774410 w 2028066"/>
                  <a:gd name="connsiteY67" fmla="*/ 468181 h 1333233"/>
                  <a:gd name="connsiteX68" fmla="*/ 1579069 w 2028066"/>
                  <a:gd name="connsiteY68" fmla="*/ 700318 h 1333233"/>
                  <a:gd name="connsiteX69" fmla="*/ 911339 w 2028066"/>
                  <a:gd name="connsiteY69" fmla="*/ 1322270 h 1333233"/>
                  <a:gd name="connsiteX70" fmla="*/ 857985 w 2028066"/>
                  <a:gd name="connsiteY70" fmla="*/ 1333201 h 133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028066" h="1333233">
                    <a:moveTo>
                      <a:pt x="857985" y="1333200"/>
                    </a:moveTo>
                    <a:cubicBezTo>
                      <a:pt x="814696" y="1333200"/>
                      <a:pt x="743594" y="1319889"/>
                      <a:pt x="641541" y="1261774"/>
                    </a:cubicBezTo>
                    <a:cubicBezTo>
                      <a:pt x="460052" y="1158097"/>
                      <a:pt x="4545" y="742308"/>
                      <a:pt x="0" y="738195"/>
                    </a:cubicBezTo>
                    <a:lnTo>
                      <a:pt x="7359" y="730295"/>
                    </a:lnTo>
                    <a:cubicBezTo>
                      <a:pt x="11905" y="734408"/>
                      <a:pt x="466438" y="1149331"/>
                      <a:pt x="646844" y="1252467"/>
                    </a:cubicBezTo>
                    <a:cubicBezTo>
                      <a:pt x="824436" y="1353871"/>
                      <a:pt x="905603" y="1314803"/>
                      <a:pt x="906577" y="1314370"/>
                    </a:cubicBezTo>
                    <a:cubicBezTo>
                      <a:pt x="910689" y="1311015"/>
                      <a:pt x="1406130" y="918060"/>
                      <a:pt x="1571386" y="695123"/>
                    </a:cubicBezTo>
                    <a:cubicBezTo>
                      <a:pt x="1708070" y="511145"/>
                      <a:pt x="1749736" y="462121"/>
                      <a:pt x="1773978" y="458657"/>
                    </a:cubicBezTo>
                    <a:cubicBezTo>
                      <a:pt x="1796271" y="455519"/>
                      <a:pt x="1974513" y="350435"/>
                      <a:pt x="1982846" y="339613"/>
                    </a:cubicBezTo>
                    <a:cubicBezTo>
                      <a:pt x="1988257" y="331388"/>
                      <a:pt x="1989880" y="251845"/>
                      <a:pt x="1988257" y="179552"/>
                    </a:cubicBezTo>
                    <a:lnTo>
                      <a:pt x="1988257" y="177496"/>
                    </a:lnTo>
                    <a:lnTo>
                      <a:pt x="1989664" y="175873"/>
                    </a:lnTo>
                    <a:cubicBezTo>
                      <a:pt x="2002434" y="161804"/>
                      <a:pt x="2019642" y="137670"/>
                      <a:pt x="2017802" y="128255"/>
                    </a:cubicBezTo>
                    <a:cubicBezTo>
                      <a:pt x="2015529" y="116784"/>
                      <a:pt x="1966721" y="70356"/>
                      <a:pt x="1945834" y="50552"/>
                    </a:cubicBezTo>
                    <a:cubicBezTo>
                      <a:pt x="1939449" y="44491"/>
                      <a:pt x="1934254" y="39730"/>
                      <a:pt x="1931008" y="36266"/>
                    </a:cubicBezTo>
                    <a:cubicBezTo>
                      <a:pt x="1926360" y="31374"/>
                      <a:pt x="1922192" y="26046"/>
                      <a:pt x="1918562" y="20358"/>
                    </a:cubicBezTo>
                    <a:cubicBezTo>
                      <a:pt x="1916686" y="17213"/>
                      <a:pt x="1914392" y="14337"/>
                      <a:pt x="1911744" y="11808"/>
                    </a:cubicBezTo>
                    <a:cubicBezTo>
                      <a:pt x="1909942" y="13986"/>
                      <a:pt x="1908314" y="16302"/>
                      <a:pt x="1906874" y="18734"/>
                    </a:cubicBezTo>
                    <a:cubicBezTo>
                      <a:pt x="1893022" y="42976"/>
                      <a:pt x="1896701" y="51959"/>
                      <a:pt x="1902762" y="58019"/>
                    </a:cubicBezTo>
                    <a:cubicBezTo>
                      <a:pt x="1914125" y="69382"/>
                      <a:pt x="1911203" y="92650"/>
                      <a:pt x="1910770" y="95248"/>
                    </a:cubicBezTo>
                    <a:lnTo>
                      <a:pt x="1910770" y="96438"/>
                    </a:lnTo>
                    <a:lnTo>
                      <a:pt x="1901139" y="122086"/>
                    </a:lnTo>
                    <a:lnTo>
                      <a:pt x="1893996" y="165375"/>
                    </a:lnTo>
                    <a:cubicBezTo>
                      <a:pt x="1885285" y="177746"/>
                      <a:pt x="1869371" y="182755"/>
                      <a:pt x="1855144" y="177604"/>
                    </a:cubicBezTo>
                    <a:cubicBezTo>
                      <a:pt x="1838934" y="172217"/>
                      <a:pt x="1824470" y="162574"/>
                      <a:pt x="1813262" y="149683"/>
                    </a:cubicBezTo>
                    <a:lnTo>
                      <a:pt x="1811206" y="147302"/>
                    </a:lnTo>
                    <a:lnTo>
                      <a:pt x="1852763" y="35509"/>
                    </a:lnTo>
                    <a:cubicBezTo>
                      <a:pt x="1845260" y="33305"/>
                      <a:pt x="1837243" y="33609"/>
                      <a:pt x="1829929" y="36374"/>
                    </a:cubicBezTo>
                    <a:cubicBezTo>
                      <a:pt x="1826178" y="38428"/>
                      <a:pt x="1823525" y="42032"/>
                      <a:pt x="1822677" y="46223"/>
                    </a:cubicBezTo>
                    <a:cubicBezTo>
                      <a:pt x="1821313" y="51076"/>
                      <a:pt x="1820837" y="56135"/>
                      <a:pt x="1821271" y="61157"/>
                    </a:cubicBezTo>
                    <a:cubicBezTo>
                      <a:pt x="1822028" y="71114"/>
                      <a:pt x="1819214" y="73495"/>
                      <a:pt x="1797678" y="88646"/>
                    </a:cubicBezTo>
                    <a:cubicBezTo>
                      <a:pt x="1767159" y="110290"/>
                      <a:pt x="1734585" y="135290"/>
                      <a:pt x="1734585" y="165917"/>
                    </a:cubicBezTo>
                    <a:cubicBezTo>
                      <a:pt x="1734585" y="199033"/>
                      <a:pt x="1681015" y="363205"/>
                      <a:pt x="1678742" y="370132"/>
                    </a:cubicBezTo>
                    <a:lnTo>
                      <a:pt x="1678201" y="371863"/>
                    </a:lnTo>
                    <a:lnTo>
                      <a:pt x="1676794" y="372946"/>
                    </a:lnTo>
                    <a:cubicBezTo>
                      <a:pt x="1674305" y="374569"/>
                      <a:pt x="1435459" y="542421"/>
                      <a:pt x="1343470" y="597615"/>
                    </a:cubicBezTo>
                    <a:cubicBezTo>
                      <a:pt x="1279511" y="635925"/>
                      <a:pt x="870106" y="840790"/>
                      <a:pt x="865994" y="842954"/>
                    </a:cubicBezTo>
                    <a:lnTo>
                      <a:pt x="862747" y="844469"/>
                    </a:lnTo>
                    <a:lnTo>
                      <a:pt x="860041" y="842197"/>
                    </a:lnTo>
                    <a:cubicBezTo>
                      <a:pt x="842942" y="827370"/>
                      <a:pt x="440681" y="478246"/>
                      <a:pt x="388626" y="409957"/>
                    </a:cubicBezTo>
                    <a:cubicBezTo>
                      <a:pt x="334515" y="338531"/>
                      <a:pt x="251941" y="263425"/>
                      <a:pt x="97400" y="316995"/>
                    </a:cubicBezTo>
                    <a:lnTo>
                      <a:pt x="93829" y="306822"/>
                    </a:lnTo>
                    <a:cubicBezTo>
                      <a:pt x="256811" y="250330"/>
                      <a:pt x="345012" y="334851"/>
                      <a:pt x="396851" y="403356"/>
                    </a:cubicBezTo>
                    <a:cubicBezTo>
                      <a:pt x="445984" y="468289"/>
                      <a:pt x="827683" y="800098"/>
                      <a:pt x="863937" y="831591"/>
                    </a:cubicBezTo>
                    <a:cubicBezTo>
                      <a:pt x="902897" y="812111"/>
                      <a:pt x="1276913" y="624670"/>
                      <a:pt x="1337517" y="588308"/>
                    </a:cubicBezTo>
                    <a:cubicBezTo>
                      <a:pt x="1425394" y="535603"/>
                      <a:pt x="1648223" y="379331"/>
                      <a:pt x="1668569" y="365045"/>
                    </a:cubicBezTo>
                    <a:cubicBezTo>
                      <a:pt x="1674413" y="347189"/>
                      <a:pt x="1723329" y="195569"/>
                      <a:pt x="1723329" y="165917"/>
                    </a:cubicBezTo>
                    <a:cubicBezTo>
                      <a:pt x="1723329" y="130095"/>
                      <a:pt x="1758285" y="102607"/>
                      <a:pt x="1790968" y="79339"/>
                    </a:cubicBezTo>
                    <a:cubicBezTo>
                      <a:pt x="1810340" y="65811"/>
                      <a:pt x="1810340" y="65378"/>
                      <a:pt x="1810015" y="61590"/>
                    </a:cubicBezTo>
                    <a:cubicBezTo>
                      <a:pt x="1809511" y="55404"/>
                      <a:pt x="1810097" y="49177"/>
                      <a:pt x="1811747" y="43192"/>
                    </a:cubicBezTo>
                    <a:cubicBezTo>
                      <a:pt x="1813270" y="35999"/>
                      <a:pt x="1817909" y="29854"/>
                      <a:pt x="1824409" y="26418"/>
                    </a:cubicBezTo>
                    <a:cubicBezTo>
                      <a:pt x="1836307" y="21961"/>
                      <a:pt x="1849415" y="21961"/>
                      <a:pt x="1861313" y="26418"/>
                    </a:cubicBezTo>
                    <a:lnTo>
                      <a:pt x="1866399" y="28258"/>
                    </a:lnTo>
                    <a:lnTo>
                      <a:pt x="1823110" y="144597"/>
                    </a:lnTo>
                    <a:cubicBezTo>
                      <a:pt x="1832600" y="154740"/>
                      <a:pt x="1844464" y="162364"/>
                      <a:pt x="1857633" y="166782"/>
                    </a:cubicBezTo>
                    <a:cubicBezTo>
                      <a:pt x="1866831" y="170403"/>
                      <a:pt x="1877313" y="167695"/>
                      <a:pt x="1883606" y="160073"/>
                    </a:cubicBezTo>
                    <a:lnTo>
                      <a:pt x="1890208" y="117758"/>
                    </a:lnTo>
                    <a:lnTo>
                      <a:pt x="1899840" y="92217"/>
                    </a:lnTo>
                    <a:cubicBezTo>
                      <a:pt x="1901603" y="82741"/>
                      <a:pt x="1899791" y="72947"/>
                      <a:pt x="1894753" y="64729"/>
                    </a:cubicBezTo>
                    <a:cubicBezTo>
                      <a:pt x="1879277" y="49145"/>
                      <a:pt x="1887935" y="28583"/>
                      <a:pt x="1897134" y="12458"/>
                    </a:cubicBezTo>
                    <a:cubicBezTo>
                      <a:pt x="1900597" y="6397"/>
                      <a:pt x="1904926" y="337"/>
                      <a:pt x="1911311" y="12"/>
                    </a:cubicBezTo>
                    <a:cubicBezTo>
                      <a:pt x="1917697" y="-313"/>
                      <a:pt x="1922134" y="6072"/>
                      <a:pt x="1927220" y="13323"/>
                    </a:cubicBezTo>
                    <a:cubicBezTo>
                      <a:pt x="1930352" y="18427"/>
                      <a:pt x="1933977" y="23212"/>
                      <a:pt x="1938042" y="27609"/>
                    </a:cubicBezTo>
                    <a:cubicBezTo>
                      <a:pt x="1941181" y="30855"/>
                      <a:pt x="1946375" y="35725"/>
                      <a:pt x="1952652" y="41677"/>
                    </a:cubicBezTo>
                    <a:cubicBezTo>
                      <a:pt x="1998322" y="84966"/>
                      <a:pt x="2025269" y="112779"/>
                      <a:pt x="2027758" y="125117"/>
                    </a:cubicBezTo>
                    <a:cubicBezTo>
                      <a:pt x="2031113" y="141999"/>
                      <a:pt x="2006114" y="171544"/>
                      <a:pt x="1998430" y="180527"/>
                    </a:cubicBezTo>
                    <a:cubicBezTo>
                      <a:pt x="1999296" y="218512"/>
                      <a:pt x="2000811" y="332038"/>
                      <a:pt x="1990854" y="345132"/>
                    </a:cubicBezTo>
                    <a:cubicBezTo>
                      <a:pt x="1980898" y="358227"/>
                      <a:pt x="1800384" y="464177"/>
                      <a:pt x="1774410" y="468181"/>
                    </a:cubicBezTo>
                    <a:cubicBezTo>
                      <a:pt x="1752225" y="471319"/>
                      <a:pt x="1693785" y="545560"/>
                      <a:pt x="1579069" y="700318"/>
                    </a:cubicBezTo>
                    <a:cubicBezTo>
                      <a:pt x="1412840" y="924446"/>
                      <a:pt x="916425" y="1318374"/>
                      <a:pt x="911339" y="1322270"/>
                    </a:cubicBezTo>
                    <a:cubicBezTo>
                      <a:pt x="894607" y="1329892"/>
                      <a:pt x="876367" y="1333629"/>
                      <a:pt x="857985" y="13332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D772653F-7BDC-334A-A8A0-E49BBF26BE62}"/>
                  </a:ext>
                </a:extLst>
              </p:cNvPr>
              <p:cNvSpPr/>
              <p:nvPr/>
            </p:nvSpPr>
            <p:spPr>
              <a:xfrm>
                <a:off x="8207057" y="4008709"/>
                <a:ext cx="544232" cy="640672"/>
              </a:xfrm>
              <a:custGeom>
                <a:avLst/>
                <a:gdLst>
                  <a:gd name="connsiteX0" fmla="*/ 0 w 544232"/>
                  <a:gd name="connsiteY0" fmla="*/ 496737 h 640672"/>
                  <a:gd name="connsiteX1" fmla="*/ 134628 w 544232"/>
                  <a:gd name="connsiteY1" fmla="*/ 640673 h 640672"/>
                  <a:gd name="connsiteX2" fmla="*/ 295663 w 544232"/>
                  <a:gd name="connsiteY2" fmla="*/ 457344 h 640672"/>
                  <a:gd name="connsiteX3" fmla="*/ 508103 w 544232"/>
                  <a:gd name="connsiteY3" fmla="*/ 336460 h 640672"/>
                  <a:gd name="connsiteX4" fmla="*/ 514596 w 544232"/>
                  <a:gd name="connsiteY4" fmla="*/ 173045 h 640672"/>
                  <a:gd name="connsiteX5" fmla="*/ 544033 w 544232"/>
                  <a:gd name="connsiteY5" fmla="*/ 120774 h 640672"/>
                  <a:gd name="connsiteX6" fmla="*/ 455832 w 544232"/>
                  <a:gd name="connsiteY6" fmla="*/ 25971 h 640672"/>
                  <a:gd name="connsiteX7" fmla="*/ 423365 w 544232"/>
                  <a:gd name="connsiteY7" fmla="*/ 9629 h 640672"/>
                  <a:gd name="connsiteX8" fmla="*/ 420010 w 544232"/>
                  <a:gd name="connsiteY8" fmla="*/ 55407 h 640672"/>
                  <a:gd name="connsiteX9" fmla="*/ 426612 w 544232"/>
                  <a:gd name="connsiteY9" fmla="*/ 87874 h 640672"/>
                  <a:gd name="connsiteX10" fmla="*/ 416764 w 544232"/>
                  <a:gd name="connsiteY10" fmla="*/ 114064 h 640672"/>
                  <a:gd name="connsiteX11" fmla="*/ 410270 w 544232"/>
                  <a:gd name="connsiteY11" fmla="*/ 156487 h 640672"/>
                  <a:gd name="connsiteX12" fmla="*/ 377804 w 544232"/>
                  <a:gd name="connsiteY12" fmla="*/ 166335 h 640672"/>
                  <a:gd name="connsiteX13" fmla="*/ 338519 w 544232"/>
                  <a:gd name="connsiteY13" fmla="*/ 140145 h 640672"/>
                  <a:gd name="connsiteX14" fmla="*/ 381050 w 544232"/>
                  <a:gd name="connsiteY14" fmla="*/ 25971 h 640672"/>
                  <a:gd name="connsiteX15" fmla="*/ 338519 w 544232"/>
                  <a:gd name="connsiteY15" fmla="*/ 39066 h 640672"/>
                  <a:gd name="connsiteX16" fmla="*/ 315684 w 544232"/>
                  <a:gd name="connsiteY16" fmla="*/ 78350 h 640672"/>
                  <a:gd name="connsiteX17" fmla="*/ 250751 w 544232"/>
                  <a:gd name="connsiteY17" fmla="*/ 160058 h 640672"/>
                  <a:gd name="connsiteX18" fmla="*/ 194800 w 544232"/>
                  <a:gd name="connsiteY18" fmla="*/ 362650 h 640672"/>
                  <a:gd name="connsiteX19" fmla="*/ 0 w 544232"/>
                  <a:gd name="connsiteY19" fmla="*/ 496737 h 640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44232" h="640672">
                    <a:moveTo>
                      <a:pt x="0" y="496737"/>
                    </a:moveTo>
                    <a:lnTo>
                      <a:pt x="134628" y="640673"/>
                    </a:lnTo>
                    <a:cubicBezTo>
                      <a:pt x="234085" y="507992"/>
                      <a:pt x="275317" y="460266"/>
                      <a:pt x="295663" y="457344"/>
                    </a:cubicBezTo>
                    <a:cubicBezTo>
                      <a:pt x="318498" y="454098"/>
                      <a:pt x="498255" y="349122"/>
                      <a:pt x="508103" y="336460"/>
                    </a:cubicBezTo>
                    <a:cubicBezTo>
                      <a:pt x="517951" y="323798"/>
                      <a:pt x="514596" y="173045"/>
                      <a:pt x="514596" y="173045"/>
                    </a:cubicBezTo>
                    <a:cubicBezTo>
                      <a:pt x="514596" y="173045"/>
                      <a:pt x="547063" y="137115"/>
                      <a:pt x="544033" y="120774"/>
                    </a:cubicBezTo>
                    <a:cubicBezTo>
                      <a:pt x="541002" y="104432"/>
                      <a:pt x="472065" y="42313"/>
                      <a:pt x="455832" y="25971"/>
                    </a:cubicBezTo>
                    <a:cubicBezTo>
                      <a:pt x="439598" y="9629"/>
                      <a:pt x="436135" y="-13205"/>
                      <a:pt x="423365" y="9629"/>
                    </a:cubicBezTo>
                    <a:cubicBezTo>
                      <a:pt x="410595" y="32464"/>
                      <a:pt x="410270" y="45667"/>
                      <a:pt x="420010" y="55407"/>
                    </a:cubicBezTo>
                    <a:cubicBezTo>
                      <a:pt x="429750" y="65147"/>
                      <a:pt x="426612" y="87874"/>
                      <a:pt x="426612" y="87874"/>
                    </a:cubicBezTo>
                    <a:lnTo>
                      <a:pt x="416764" y="114064"/>
                    </a:lnTo>
                    <a:lnTo>
                      <a:pt x="410270" y="156487"/>
                    </a:lnTo>
                    <a:cubicBezTo>
                      <a:pt x="402912" y="166722"/>
                      <a:pt x="389608" y="170758"/>
                      <a:pt x="377804" y="166335"/>
                    </a:cubicBezTo>
                    <a:cubicBezTo>
                      <a:pt x="362612" y="161255"/>
                      <a:pt x="349051" y="152214"/>
                      <a:pt x="338519" y="140145"/>
                    </a:cubicBezTo>
                    <a:lnTo>
                      <a:pt x="381050" y="25971"/>
                    </a:lnTo>
                    <a:cubicBezTo>
                      <a:pt x="381050" y="25971"/>
                      <a:pt x="345121" y="12984"/>
                      <a:pt x="338519" y="39066"/>
                    </a:cubicBezTo>
                    <a:cubicBezTo>
                      <a:pt x="331917" y="65147"/>
                      <a:pt x="348367" y="55407"/>
                      <a:pt x="315684" y="78350"/>
                    </a:cubicBezTo>
                    <a:cubicBezTo>
                      <a:pt x="283001" y="101293"/>
                      <a:pt x="250751" y="127375"/>
                      <a:pt x="250751" y="160058"/>
                    </a:cubicBezTo>
                    <a:cubicBezTo>
                      <a:pt x="250751" y="192741"/>
                      <a:pt x="194800" y="362650"/>
                      <a:pt x="194800" y="362650"/>
                    </a:cubicBezTo>
                    <a:cubicBezTo>
                      <a:pt x="194800" y="362650"/>
                      <a:pt x="95885" y="432129"/>
                      <a:pt x="0" y="4967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115D4B36-972E-FE78-81EC-72CC74A72298}"/>
                  </a:ext>
                </a:extLst>
              </p:cNvPr>
              <p:cNvSpPr/>
              <p:nvPr/>
            </p:nvSpPr>
            <p:spPr>
              <a:xfrm>
                <a:off x="8199265" y="4002850"/>
                <a:ext cx="557435" cy="654972"/>
              </a:xfrm>
              <a:custGeom>
                <a:avLst/>
                <a:gdLst>
                  <a:gd name="connsiteX0" fmla="*/ 143394 w 557435"/>
                  <a:gd name="connsiteY0" fmla="*/ 654972 h 654972"/>
                  <a:gd name="connsiteX1" fmla="*/ 0 w 557435"/>
                  <a:gd name="connsiteY1" fmla="*/ 501622 h 654972"/>
                  <a:gd name="connsiteX2" fmla="*/ 5195 w 557435"/>
                  <a:gd name="connsiteY2" fmla="*/ 498050 h 654972"/>
                  <a:gd name="connsiteX3" fmla="*/ 197938 w 557435"/>
                  <a:gd name="connsiteY3" fmla="*/ 365045 h 654972"/>
                  <a:gd name="connsiteX4" fmla="*/ 252699 w 557435"/>
                  <a:gd name="connsiteY4" fmla="*/ 165917 h 654972"/>
                  <a:gd name="connsiteX5" fmla="*/ 320338 w 557435"/>
                  <a:gd name="connsiteY5" fmla="*/ 79339 h 654972"/>
                  <a:gd name="connsiteX6" fmla="*/ 339385 w 557435"/>
                  <a:gd name="connsiteY6" fmla="*/ 61590 h 654972"/>
                  <a:gd name="connsiteX7" fmla="*/ 341116 w 557435"/>
                  <a:gd name="connsiteY7" fmla="*/ 43192 h 654972"/>
                  <a:gd name="connsiteX8" fmla="*/ 353779 w 557435"/>
                  <a:gd name="connsiteY8" fmla="*/ 26418 h 654972"/>
                  <a:gd name="connsiteX9" fmla="*/ 390682 w 557435"/>
                  <a:gd name="connsiteY9" fmla="*/ 26418 h 654972"/>
                  <a:gd name="connsiteX10" fmla="*/ 395768 w 557435"/>
                  <a:gd name="connsiteY10" fmla="*/ 28258 h 654972"/>
                  <a:gd name="connsiteX11" fmla="*/ 352480 w 557435"/>
                  <a:gd name="connsiteY11" fmla="*/ 144597 h 654972"/>
                  <a:gd name="connsiteX12" fmla="*/ 387002 w 557435"/>
                  <a:gd name="connsiteY12" fmla="*/ 166782 h 654972"/>
                  <a:gd name="connsiteX13" fmla="*/ 412976 w 557435"/>
                  <a:gd name="connsiteY13" fmla="*/ 160073 h 654972"/>
                  <a:gd name="connsiteX14" fmla="*/ 419577 w 557435"/>
                  <a:gd name="connsiteY14" fmla="*/ 117758 h 654972"/>
                  <a:gd name="connsiteX15" fmla="*/ 429209 w 557435"/>
                  <a:gd name="connsiteY15" fmla="*/ 92217 h 654972"/>
                  <a:gd name="connsiteX16" fmla="*/ 424123 w 557435"/>
                  <a:gd name="connsiteY16" fmla="*/ 64728 h 654972"/>
                  <a:gd name="connsiteX17" fmla="*/ 426504 w 557435"/>
                  <a:gd name="connsiteY17" fmla="*/ 12457 h 654972"/>
                  <a:gd name="connsiteX18" fmla="*/ 440681 w 557435"/>
                  <a:gd name="connsiteY18" fmla="*/ 12 h 654972"/>
                  <a:gd name="connsiteX19" fmla="*/ 456589 w 557435"/>
                  <a:gd name="connsiteY19" fmla="*/ 13323 h 654972"/>
                  <a:gd name="connsiteX20" fmla="*/ 467411 w 557435"/>
                  <a:gd name="connsiteY20" fmla="*/ 27609 h 654972"/>
                  <a:gd name="connsiteX21" fmla="*/ 482022 w 557435"/>
                  <a:gd name="connsiteY21" fmla="*/ 41786 h 654972"/>
                  <a:gd name="connsiteX22" fmla="*/ 557128 w 557435"/>
                  <a:gd name="connsiteY22" fmla="*/ 125117 h 654972"/>
                  <a:gd name="connsiteX23" fmla="*/ 527799 w 557435"/>
                  <a:gd name="connsiteY23" fmla="*/ 180526 h 654972"/>
                  <a:gd name="connsiteX24" fmla="*/ 520224 w 557435"/>
                  <a:gd name="connsiteY24" fmla="*/ 345132 h 654972"/>
                  <a:gd name="connsiteX25" fmla="*/ 303780 w 557435"/>
                  <a:gd name="connsiteY25" fmla="*/ 468181 h 654972"/>
                  <a:gd name="connsiteX26" fmla="*/ 146316 w 557435"/>
                  <a:gd name="connsiteY26" fmla="*/ 649345 h 654972"/>
                  <a:gd name="connsiteX27" fmla="*/ 16558 w 557435"/>
                  <a:gd name="connsiteY27" fmla="*/ 503461 h 654972"/>
                  <a:gd name="connsiteX28" fmla="*/ 142420 w 557435"/>
                  <a:gd name="connsiteY28" fmla="*/ 637873 h 654972"/>
                  <a:gd name="connsiteX29" fmla="*/ 303130 w 557435"/>
                  <a:gd name="connsiteY29" fmla="*/ 457575 h 654972"/>
                  <a:gd name="connsiteX30" fmla="*/ 511999 w 557435"/>
                  <a:gd name="connsiteY30" fmla="*/ 338531 h 654972"/>
                  <a:gd name="connsiteX31" fmla="*/ 517410 w 557435"/>
                  <a:gd name="connsiteY31" fmla="*/ 178470 h 654972"/>
                  <a:gd name="connsiteX32" fmla="*/ 517410 w 557435"/>
                  <a:gd name="connsiteY32" fmla="*/ 176414 h 654972"/>
                  <a:gd name="connsiteX33" fmla="*/ 518817 w 557435"/>
                  <a:gd name="connsiteY33" fmla="*/ 174791 h 654972"/>
                  <a:gd name="connsiteX34" fmla="*/ 546955 w 557435"/>
                  <a:gd name="connsiteY34" fmla="*/ 127173 h 654972"/>
                  <a:gd name="connsiteX35" fmla="*/ 474987 w 557435"/>
                  <a:gd name="connsiteY35" fmla="*/ 49469 h 654972"/>
                  <a:gd name="connsiteX36" fmla="*/ 460160 w 557435"/>
                  <a:gd name="connsiteY36" fmla="*/ 35184 h 654972"/>
                  <a:gd name="connsiteX37" fmla="*/ 447715 w 557435"/>
                  <a:gd name="connsiteY37" fmla="*/ 19275 h 654972"/>
                  <a:gd name="connsiteX38" fmla="*/ 440897 w 557435"/>
                  <a:gd name="connsiteY38" fmla="*/ 10726 h 654972"/>
                  <a:gd name="connsiteX39" fmla="*/ 436027 w 557435"/>
                  <a:gd name="connsiteY39" fmla="*/ 17652 h 654972"/>
                  <a:gd name="connsiteX40" fmla="*/ 431915 w 557435"/>
                  <a:gd name="connsiteY40" fmla="*/ 56937 h 654972"/>
                  <a:gd name="connsiteX41" fmla="*/ 439923 w 557435"/>
                  <a:gd name="connsiteY41" fmla="*/ 94165 h 654972"/>
                  <a:gd name="connsiteX42" fmla="*/ 439923 w 557435"/>
                  <a:gd name="connsiteY42" fmla="*/ 95356 h 654972"/>
                  <a:gd name="connsiteX43" fmla="*/ 430291 w 557435"/>
                  <a:gd name="connsiteY43" fmla="*/ 121004 h 654972"/>
                  <a:gd name="connsiteX44" fmla="*/ 423149 w 557435"/>
                  <a:gd name="connsiteY44" fmla="*/ 164293 h 654972"/>
                  <a:gd name="connsiteX45" fmla="*/ 384297 w 557435"/>
                  <a:gd name="connsiteY45" fmla="*/ 176522 h 654972"/>
                  <a:gd name="connsiteX46" fmla="*/ 342415 w 557435"/>
                  <a:gd name="connsiteY46" fmla="*/ 148601 h 654972"/>
                  <a:gd name="connsiteX47" fmla="*/ 340359 w 557435"/>
                  <a:gd name="connsiteY47" fmla="*/ 146220 h 654972"/>
                  <a:gd name="connsiteX48" fmla="*/ 381916 w 557435"/>
                  <a:gd name="connsiteY48" fmla="*/ 34426 h 654972"/>
                  <a:gd name="connsiteX49" fmla="*/ 359081 w 557435"/>
                  <a:gd name="connsiteY49" fmla="*/ 35292 h 654972"/>
                  <a:gd name="connsiteX50" fmla="*/ 351830 w 557435"/>
                  <a:gd name="connsiteY50" fmla="*/ 45140 h 654972"/>
                  <a:gd name="connsiteX51" fmla="*/ 350423 w 557435"/>
                  <a:gd name="connsiteY51" fmla="*/ 60075 h 654972"/>
                  <a:gd name="connsiteX52" fmla="*/ 326831 w 557435"/>
                  <a:gd name="connsiteY52" fmla="*/ 87564 h 654972"/>
                  <a:gd name="connsiteX53" fmla="*/ 263737 w 557435"/>
                  <a:gd name="connsiteY53" fmla="*/ 164834 h 654972"/>
                  <a:gd name="connsiteX54" fmla="*/ 207895 w 557435"/>
                  <a:gd name="connsiteY54" fmla="*/ 369049 h 654972"/>
                  <a:gd name="connsiteX55" fmla="*/ 207354 w 557435"/>
                  <a:gd name="connsiteY55" fmla="*/ 370781 h 654972"/>
                  <a:gd name="connsiteX56" fmla="*/ 205947 w 557435"/>
                  <a:gd name="connsiteY56" fmla="*/ 371863 h 654972"/>
                  <a:gd name="connsiteX57" fmla="*/ 16558 w 557435"/>
                  <a:gd name="connsiteY57" fmla="*/ 503461 h 65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57435" h="654972">
                    <a:moveTo>
                      <a:pt x="143394" y="654972"/>
                    </a:moveTo>
                    <a:lnTo>
                      <a:pt x="0" y="501622"/>
                    </a:lnTo>
                    <a:lnTo>
                      <a:pt x="5195" y="498050"/>
                    </a:lnTo>
                    <a:cubicBezTo>
                      <a:pt x="93179" y="438528"/>
                      <a:pt x="185276" y="374028"/>
                      <a:pt x="197938" y="365045"/>
                    </a:cubicBezTo>
                    <a:cubicBezTo>
                      <a:pt x="203782" y="347189"/>
                      <a:pt x="252699" y="195569"/>
                      <a:pt x="252699" y="165917"/>
                    </a:cubicBezTo>
                    <a:cubicBezTo>
                      <a:pt x="252699" y="130095"/>
                      <a:pt x="287654" y="102607"/>
                      <a:pt x="320338" y="79339"/>
                    </a:cubicBezTo>
                    <a:cubicBezTo>
                      <a:pt x="339709" y="65811"/>
                      <a:pt x="339709" y="65378"/>
                      <a:pt x="339385" y="61590"/>
                    </a:cubicBezTo>
                    <a:cubicBezTo>
                      <a:pt x="338881" y="55404"/>
                      <a:pt x="339467" y="49177"/>
                      <a:pt x="341116" y="43192"/>
                    </a:cubicBezTo>
                    <a:cubicBezTo>
                      <a:pt x="342640" y="35999"/>
                      <a:pt x="347279" y="29854"/>
                      <a:pt x="353779" y="26418"/>
                    </a:cubicBezTo>
                    <a:cubicBezTo>
                      <a:pt x="365676" y="21961"/>
                      <a:pt x="378785" y="21961"/>
                      <a:pt x="390682" y="26418"/>
                    </a:cubicBezTo>
                    <a:lnTo>
                      <a:pt x="395768" y="28258"/>
                    </a:lnTo>
                    <a:lnTo>
                      <a:pt x="352480" y="144597"/>
                    </a:lnTo>
                    <a:cubicBezTo>
                      <a:pt x="361970" y="154740"/>
                      <a:pt x="373833" y="162364"/>
                      <a:pt x="387002" y="166782"/>
                    </a:cubicBezTo>
                    <a:cubicBezTo>
                      <a:pt x="396200" y="170403"/>
                      <a:pt x="406683" y="167695"/>
                      <a:pt x="412976" y="160073"/>
                    </a:cubicBezTo>
                    <a:lnTo>
                      <a:pt x="419577" y="117758"/>
                    </a:lnTo>
                    <a:lnTo>
                      <a:pt x="429209" y="92217"/>
                    </a:lnTo>
                    <a:cubicBezTo>
                      <a:pt x="430972" y="82741"/>
                      <a:pt x="429160" y="72947"/>
                      <a:pt x="424123" y="64728"/>
                    </a:cubicBezTo>
                    <a:cubicBezTo>
                      <a:pt x="408647" y="49145"/>
                      <a:pt x="417305" y="28583"/>
                      <a:pt x="426504" y="12457"/>
                    </a:cubicBezTo>
                    <a:cubicBezTo>
                      <a:pt x="429967" y="6397"/>
                      <a:pt x="434296" y="337"/>
                      <a:pt x="440681" y="12"/>
                    </a:cubicBezTo>
                    <a:cubicBezTo>
                      <a:pt x="447066" y="-313"/>
                      <a:pt x="451503" y="6072"/>
                      <a:pt x="456589" y="13323"/>
                    </a:cubicBezTo>
                    <a:cubicBezTo>
                      <a:pt x="459722" y="18427"/>
                      <a:pt x="463346" y="23212"/>
                      <a:pt x="467411" y="27609"/>
                    </a:cubicBezTo>
                    <a:cubicBezTo>
                      <a:pt x="470550" y="30855"/>
                      <a:pt x="475744" y="35725"/>
                      <a:pt x="482022" y="41786"/>
                    </a:cubicBezTo>
                    <a:cubicBezTo>
                      <a:pt x="527691" y="85075"/>
                      <a:pt x="554638" y="112779"/>
                      <a:pt x="557128" y="125117"/>
                    </a:cubicBezTo>
                    <a:cubicBezTo>
                      <a:pt x="560483" y="141999"/>
                      <a:pt x="535483" y="171544"/>
                      <a:pt x="527799" y="180526"/>
                    </a:cubicBezTo>
                    <a:cubicBezTo>
                      <a:pt x="528665" y="218512"/>
                      <a:pt x="530180" y="332037"/>
                      <a:pt x="520224" y="345132"/>
                    </a:cubicBezTo>
                    <a:cubicBezTo>
                      <a:pt x="510267" y="358227"/>
                      <a:pt x="329753" y="464177"/>
                      <a:pt x="303780" y="468181"/>
                    </a:cubicBezTo>
                    <a:cubicBezTo>
                      <a:pt x="283434" y="471103"/>
                      <a:pt x="230621" y="536794"/>
                      <a:pt x="146316" y="649345"/>
                    </a:cubicBezTo>
                    <a:close/>
                    <a:moveTo>
                      <a:pt x="16558" y="503461"/>
                    </a:moveTo>
                    <a:lnTo>
                      <a:pt x="142420" y="637873"/>
                    </a:lnTo>
                    <a:cubicBezTo>
                      <a:pt x="243608" y="502920"/>
                      <a:pt x="281378" y="460714"/>
                      <a:pt x="303130" y="457575"/>
                    </a:cubicBezTo>
                    <a:cubicBezTo>
                      <a:pt x="324883" y="454437"/>
                      <a:pt x="503666" y="349353"/>
                      <a:pt x="511999" y="338531"/>
                    </a:cubicBezTo>
                    <a:cubicBezTo>
                      <a:pt x="517410" y="330306"/>
                      <a:pt x="519033" y="250763"/>
                      <a:pt x="517410" y="178470"/>
                    </a:cubicBezTo>
                    <a:lnTo>
                      <a:pt x="517410" y="176414"/>
                    </a:lnTo>
                    <a:lnTo>
                      <a:pt x="518817" y="174791"/>
                    </a:lnTo>
                    <a:cubicBezTo>
                      <a:pt x="531587" y="160722"/>
                      <a:pt x="548794" y="136588"/>
                      <a:pt x="546955" y="127173"/>
                    </a:cubicBezTo>
                    <a:cubicBezTo>
                      <a:pt x="544682" y="115701"/>
                      <a:pt x="495874" y="69274"/>
                      <a:pt x="474987" y="49469"/>
                    </a:cubicBezTo>
                    <a:cubicBezTo>
                      <a:pt x="468710" y="43409"/>
                      <a:pt x="463407" y="38647"/>
                      <a:pt x="460160" y="35184"/>
                    </a:cubicBezTo>
                    <a:cubicBezTo>
                      <a:pt x="455546" y="30263"/>
                      <a:pt x="451381" y="24939"/>
                      <a:pt x="447715" y="19275"/>
                    </a:cubicBezTo>
                    <a:cubicBezTo>
                      <a:pt x="445838" y="16131"/>
                      <a:pt x="443545" y="13255"/>
                      <a:pt x="440897" y="10726"/>
                    </a:cubicBezTo>
                    <a:cubicBezTo>
                      <a:pt x="439095" y="12904"/>
                      <a:pt x="437467" y="15220"/>
                      <a:pt x="436027" y="17652"/>
                    </a:cubicBezTo>
                    <a:cubicBezTo>
                      <a:pt x="422175" y="41894"/>
                      <a:pt x="425854" y="50876"/>
                      <a:pt x="431915" y="56937"/>
                    </a:cubicBezTo>
                    <a:cubicBezTo>
                      <a:pt x="443278" y="68300"/>
                      <a:pt x="440356" y="91568"/>
                      <a:pt x="439923" y="94165"/>
                    </a:cubicBezTo>
                    <a:lnTo>
                      <a:pt x="439923" y="95356"/>
                    </a:lnTo>
                    <a:lnTo>
                      <a:pt x="430291" y="121004"/>
                    </a:lnTo>
                    <a:lnTo>
                      <a:pt x="423149" y="164293"/>
                    </a:lnTo>
                    <a:cubicBezTo>
                      <a:pt x="414438" y="176664"/>
                      <a:pt x="398524" y="181673"/>
                      <a:pt x="384297" y="176522"/>
                    </a:cubicBezTo>
                    <a:cubicBezTo>
                      <a:pt x="368087" y="171135"/>
                      <a:pt x="353622" y="161492"/>
                      <a:pt x="342415" y="148601"/>
                    </a:cubicBezTo>
                    <a:lnTo>
                      <a:pt x="340359" y="146220"/>
                    </a:lnTo>
                    <a:lnTo>
                      <a:pt x="381916" y="34426"/>
                    </a:lnTo>
                    <a:cubicBezTo>
                      <a:pt x="374413" y="32222"/>
                      <a:pt x="366396" y="32526"/>
                      <a:pt x="359081" y="35292"/>
                    </a:cubicBezTo>
                    <a:cubicBezTo>
                      <a:pt x="355331" y="37345"/>
                      <a:pt x="352677" y="40949"/>
                      <a:pt x="351830" y="45140"/>
                    </a:cubicBezTo>
                    <a:cubicBezTo>
                      <a:pt x="350466" y="49993"/>
                      <a:pt x="349990" y="55053"/>
                      <a:pt x="350423" y="60075"/>
                    </a:cubicBezTo>
                    <a:cubicBezTo>
                      <a:pt x="351181" y="70032"/>
                      <a:pt x="348367" y="72413"/>
                      <a:pt x="326831" y="87564"/>
                    </a:cubicBezTo>
                    <a:cubicBezTo>
                      <a:pt x="296312" y="109208"/>
                      <a:pt x="263737" y="134207"/>
                      <a:pt x="263737" y="164834"/>
                    </a:cubicBezTo>
                    <a:cubicBezTo>
                      <a:pt x="263737" y="197950"/>
                      <a:pt x="210168" y="362123"/>
                      <a:pt x="207895" y="369049"/>
                    </a:cubicBezTo>
                    <a:lnTo>
                      <a:pt x="207354" y="370781"/>
                    </a:lnTo>
                    <a:lnTo>
                      <a:pt x="205947" y="371863"/>
                    </a:lnTo>
                    <a:cubicBezTo>
                      <a:pt x="204756" y="373595"/>
                      <a:pt x="109304" y="440692"/>
                      <a:pt x="16558" y="50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E55A0FEC-4B49-8292-083C-586B3C856369}"/>
                  </a:ext>
                </a:extLst>
              </p:cNvPr>
              <p:cNvSpPr/>
              <p:nvPr/>
            </p:nvSpPr>
            <p:spPr>
              <a:xfrm rot="-3001800">
                <a:off x="8680124" y="4195927"/>
                <a:ext cx="51189" cy="10822"/>
              </a:xfrm>
              <a:custGeom>
                <a:avLst/>
                <a:gdLst>
                  <a:gd name="connsiteX0" fmla="*/ 0 w 51189"/>
                  <a:gd name="connsiteY0" fmla="*/ 0 h 10822"/>
                  <a:gd name="connsiteX1" fmla="*/ 51189 w 51189"/>
                  <a:gd name="connsiteY1" fmla="*/ 0 h 10822"/>
                  <a:gd name="connsiteX2" fmla="*/ 51189 w 51189"/>
                  <a:gd name="connsiteY2" fmla="*/ 10822 h 10822"/>
                  <a:gd name="connsiteX3" fmla="*/ 0 w 51189"/>
                  <a:gd name="connsiteY3" fmla="*/ 10822 h 1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9" h="10822">
                    <a:moveTo>
                      <a:pt x="0" y="0"/>
                    </a:moveTo>
                    <a:lnTo>
                      <a:pt x="51189" y="0"/>
                    </a:lnTo>
                    <a:lnTo>
                      <a:pt x="51189" y="10822"/>
                    </a:lnTo>
                    <a:lnTo>
                      <a:pt x="0" y="10822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C6E94F36-88B9-2A64-93DC-6EF0D86418B8}"/>
                  </a:ext>
                </a:extLst>
              </p:cNvPr>
              <p:cNvSpPr/>
              <p:nvPr/>
            </p:nvSpPr>
            <p:spPr>
              <a:xfrm>
                <a:off x="8631071" y="4082718"/>
                <a:ext cx="55518" cy="18734"/>
              </a:xfrm>
              <a:custGeom>
                <a:avLst/>
                <a:gdLst>
                  <a:gd name="connsiteX0" fmla="*/ 5519 w 55518"/>
                  <a:gd name="connsiteY0" fmla="*/ 18734 h 18734"/>
                  <a:gd name="connsiteX1" fmla="*/ 0 w 55518"/>
                  <a:gd name="connsiteY1" fmla="*/ 9427 h 18734"/>
                  <a:gd name="connsiteX2" fmla="*/ 55518 w 55518"/>
                  <a:gd name="connsiteY2" fmla="*/ 7154 h 18734"/>
                  <a:gd name="connsiteX3" fmla="*/ 48917 w 55518"/>
                  <a:gd name="connsiteY3" fmla="*/ 15704 h 18734"/>
                  <a:gd name="connsiteX4" fmla="*/ 5519 w 55518"/>
                  <a:gd name="connsiteY4" fmla="*/ 18734 h 1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18" h="18734">
                    <a:moveTo>
                      <a:pt x="5519" y="18734"/>
                    </a:moveTo>
                    <a:lnTo>
                      <a:pt x="0" y="9427"/>
                    </a:lnTo>
                    <a:cubicBezTo>
                      <a:pt x="1407" y="8669"/>
                      <a:pt x="33441" y="-9836"/>
                      <a:pt x="55518" y="7154"/>
                    </a:cubicBezTo>
                    <a:lnTo>
                      <a:pt x="48917" y="15704"/>
                    </a:lnTo>
                    <a:cubicBezTo>
                      <a:pt x="32575" y="3150"/>
                      <a:pt x="5844" y="18626"/>
                      <a:pt x="5519" y="187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5599829D-1795-60B7-A6EA-33653954A3DD}"/>
                  </a:ext>
                </a:extLst>
              </p:cNvPr>
              <p:cNvSpPr/>
              <p:nvPr/>
            </p:nvSpPr>
            <p:spPr>
              <a:xfrm>
                <a:off x="8109657" y="4498411"/>
                <a:ext cx="239278" cy="233976"/>
              </a:xfrm>
              <a:custGeom>
                <a:avLst/>
                <a:gdLst>
                  <a:gd name="connsiteX0" fmla="*/ 171748 w 239278"/>
                  <a:gd name="connsiteY0" fmla="*/ 233976 h 233976"/>
                  <a:gd name="connsiteX1" fmla="*/ 0 w 239278"/>
                  <a:gd name="connsiteY1" fmla="*/ 62444 h 233976"/>
                  <a:gd name="connsiteX2" fmla="*/ 98590 w 239278"/>
                  <a:gd name="connsiteY2" fmla="*/ 0 h 233976"/>
                  <a:gd name="connsiteX3" fmla="*/ 239279 w 239278"/>
                  <a:gd name="connsiteY3" fmla="*/ 150753 h 233976"/>
                  <a:gd name="connsiteX4" fmla="*/ 17424 w 239278"/>
                  <a:gd name="connsiteY4" fmla="*/ 64284 h 233976"/>
                  <a:gd name="connsiteX5" fmla="*/ 170991 w 239278"/>
                  <a:gd name="connsiteY5" fmla="*/ 218068 h 233976"/>
                  <a:gd name="connsiteX6" fmla="*/ 225102 w 239278"/>
                  <a:gd name="connsiteY6" fmla="*/ 151511 h 233976"/>
                  <a:gd name="connsiteX7" fmla="*/ 97400 w 239278"/>
                  <a:gd name="connsiteY7" fmla="*/ 13961 h 233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278" h="233976">
                    <a:moveTo>
                      <a:pt x="171748" y="233976"/>
                    </a:moveTo>
                    <a:lnTo>
                      <a:pt x="0" y="62444"/>
                    </a:lnTo>
                    <a:lnTo>
                      <a:pt x="98590" y="0"/>
                    </a:lnTo>
                    <a:lnTo>
                      <a:pt x="239279" y="150753"/>
                    </a:lnTo>
                    <a:close/>
                    <a:moveTo>
                      <a:pt x="17424" y="64284"/>
                    </a:moveTo>
                    <a:lnTo>
                      <a:pt x="170991" y="218068"/>
                    </a:lnTo>
                    <a:lnTo>
                      <a:pt x="225102" y="151511"/>
                    </a:lnTo>
                    <a:lnTo>
                      <a:pt x="97400" y="13961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A562D6B1-98C3-DAFB-B7F4-349D8208FC75}"/>
                  </a:ext>
                </a:extLst>
              </p:cNvPr>
              <p:cNvSpPr/>
              <p:nvPr/>
            </p:nvSpPr>
            <p:spPr>
              <a:xfrm>
                <a:off x="7093559" y="4632282"/>
                <a:ext cx="302589" cy="460593"/>
              </a:xfrm>
              <a:custGeom>
                <a:avLst/>
                <a:gdLst>
                  <a:gd name="connsiteX0" fmla="*/ 302589 w 302589"/>
                  <a:gd name="connsiteY0" fmla="*/ 36579 h 460593"/>
                  <a:gd name="connsiteX1" fmla="*/ 261681 w 302589"/>
                  <a:gd name="connsiteY1" fmla="*/ 0 h 460593"/>
                  <a:gd name="connsiteX2" fmla="*/ 0 w 302589"/>
                  <a:gd name="connsiteY2" fmla="*/ 418712 h 460593"/>
                  <a:gd name="connsiteX3" fmla="*/ 51297 w 302589"/>
                  <a:gd name="connsiteY3" fmla="*/ 460593 h 460593"/>
                  <a:gd name="connsiteX4" fmla="*/ 302589 w 302589"/>
                  <a:gd name="connsiteY4" fmla="*/ 36579 h 46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89" h="460593">
                    <a:moveTo>
                      <a:pt x="302589" y="36579"/>
                    </a:moveTo>
                    <a:lnTo>
                      <a:pt x="261681" y="0"/>
                    </a:lnTo>
                    <a:cubicBezTo>
                      <a:pt x="158545" y="64933"/>
                      <a:pt x="22727" y="192527"/>
                      <a:pt x="0" y="418712"/>
                    </a:cubicBezTo>
                    <a:cubicBezTo>
                      <a:pt x="17207" y="432889"/>
                      <a:pt x="34306" y="446957"/>
                      <a:pt x="51297" y="460593"/>
                    </a:cubicBezTo>
                    <a:cubicBezTo>
                      <a:pt x="60063" y="219366"/>
                      <a:pt x="203241" y="95019"/>
                      <a:pt x="302589" y="365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19623043-E319-11EE-3BC8-4B586DB05136}"/>
                  </a:ext>
                </a:extLst>
              </p:cNvPr>
              <p:cNvSpPr/>
              <p:nvPr/>
            </p:nvSpPr>
            <p:spPr>
              <a:xfrm>
                <a:off x="6912612" y="4473196"/>
                <a:ext cx="309623" cy="467844"/>
              </a:xfrm>
              <a:custGeom>
                <a:avLst/>
                <a:gdLst>
                  <a:gd name="connsiteX0" fmla="*/ 309624 w 309623"/>
                  <a:gd name="connsiteY0" fmla="*/ 37661 h 467844"/>
                  <a:gd name="connsiteX1" fmla="*/ 269906 w 309623"/>
                  <a:gd name="connsiteY1" fmla="*/ 0 h 467844"/>
                  <a:gd name="connsiteX2" fmla="*/ 0 w 309623"/>
                  <a:gd name="connsiteY2" fmla="*/ 423582 h 467844"/>
                  <a:gd name="connsiteX3" fmla="*/ 51081 w 309623"/>
                  <a:gd name="connsiteY3" fmla="*/ 467844 h 467844"/>
                  <a:gd name="connsiteX4" fmla="*/ 309624 w 309623"/>
                  <a:gd name="connsiteY4" fmla="*/ 37661 h 46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623" h="467844">
                    <a:moveTo>
                      <a:pt x="309624" y="37661"/>
                    </a:moveTo>
                    <a:cubicBezTo>
                      <a:pt x="295338" y="24350"/>
                      <a:pt x="282027" y="11688"/>
                      <a:pt x="269906" y="0"/>
                    </a:cubicBezTo>
                    <a:cubicBezTo>
                      <a:pt x="165905" y="63418"/>
                      <a:pt x="23376" y="191445"/>
                      <a:pt x="0" y="423582"/>
                    </a:cubicBezTo>
                    <a:lnTo>
                      <a:pt x="51081" y="467844"/>
                    </a:lnTo>
                    <a:cubicBezTo>
                      <a:pt x="59306" y="219474"/>
                      <a:pt x="209843" y="93937"/>
                      <a:pt x="309624" y="37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0062D2E2-C583-52D3-F84A-8EAE61BAA38A}"/>
                  </a:ext>
                </a:extLst>
              </p:cNvPr>
              <p:cNvSpPr/>
              <p:nvPr/>
            </p:nvSpPr>
            <p:spPr>
              <a:xfrm>
                <a:off x="7282082" y="4774486"/>
                <a:ext cx="317523" cy="541110"/>
              </a:xfrm>
              <a:custGeom>
                <a:avLst/>
                <a:gdLst>
                  <a:gd name="connsiteX0" fmla="*/ 309732 w 317523"/>
                  <a:gd name="connsiteY0" fmla="*/ 66449 h 541110"/>
                  <a:gd name="connsiteX1" fmla="*/ 233976 w 317523"/>
                  <a:gd name="connsiteY1" fmla="*/ 0 h 541110"/>
                  <a:gd name="connsiteX2" fmla="*/ 0 w 317523"/>
                  <a:gd name="connsiteY2" fmla="*/ 424339 h 541110"/>
                  <a:gd name="connsiteX3" fmla="*/ 52596 w 317523"/>
                  <a:gd name="connsiteY3" fmla="*/ 460918 h 541110"/>
                  <a:gd name="connsiteX4" fmla="*/ 267201 w 317523"/>
                  <a:gd name="connsiteY4" fmla="*/ 40367 h 541110"/>
                  <a:gd name="connsiteX5" fmla="*/ 165472 w 317523"/>
                  <a:gd name="connsiteY5" fmla="*/ 521956 h 541110"/>
                  <a:gd name="connsiteX6" fmla="*/ 217960 w 317523"/>
                  <a:gd name="connsiteY6" fmla="*/ 541111 h 541110"/>
                  <a:gd name="connsiteX7" fmla="*/ 317524 w 317523"/>
                  <a:gd name="connsiteY7" fmla="*/ 62661 h 54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523" h="541110">
                    <a:moveTo>
                      <a:pt x="309732" y="66449"/>
                    </a:moveTo>
                    <a:cubicBezTo>
                      <a:pt x="309732" y="66449"/>
                      <a:pt x="279105" y="39934"/>
                      <a:pt x="233976" y="0"/>
                    </a:cubicBezTo>
                    <a:cubicBezTo>
                      <a:pt x="132031" y="72725"/>
                      <a:pt x="13311" y="203891"/>
                      <a:pt x="0" y="424339"/>
                    </a:cubicBezTo>
                    <a:cubicBezTo>
                      <a:pt x="18614" y="437867"/>
                      <a:pt x="36254" y="450096"/>
                      <a:pt x="52596" y="460918"/>
                    </a:cubicBezTo>
                    <a:cubicBezTo>
                      <a:pt x="53786" y="235924"/>
                      <a:pt x="169801" y="108114"/>
                      <a:pt x="267201" y="40367"/>
                    </a:cubicBezTo>
                    <a:cubicBezTo>
                      <a:pt x="230189" y="167312"/>
                      <a:pt x="185493" y="345662"/>
                      <a:pt x="165472" y="521956"/>
                    </a:cubicBezTo>
                    <a:cubicBezTo>
                      <a:pt x="182602" y="529300"/>
                      <a:pt x="200125" y="535695"/>
                      <a:pt x="217960" y="541111"/>
                    </a:cubicBezTo>
                    <a:cubicBezTo>
                      <a:pt x="236465" y="368497"/>
                      <a:pt x="280620" y="190471"/>
                      <a:pt x="317524" y="62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389ECDF9-EC4A-9526-6A5A-C993212AAE21}"/>
                  </a:ext>
                </a:extLst>
              </p:cNvPr>
              <p:cNvSpPr/>
              <p:nvPr/>
            </p:nvSpPr>
            <p:spPr>
              <a:xfrm>
                <a:off x="7815076" y="4703276"/>
                <a:ext cx="187332" cy="348691"/>
              </a:xfrm>
              <a:custGeom>
                <a:avLst/>
                <a:gdLst>
                  <a:gd name="connsiteX0" fmla="*/ 49133 w 187332"/>
                  <a:gd name="connsiteY0" fmla="*/ 0 h 348691"/>
                  <a:gd name="connsiteX1" fmla="*/ 0 w 187332"/>
                  <a:gd name="connsiteY1" fmla="*/ 25108 h 348691"/>
                  <a:gd name="connsiteX2" fmla="*/ 142096 w 187332"/>
                  <a:gd name="connsiteY2" fmla="*/ 348692 h 348691"/>
                  <a:gd name="connsiteX3" fmla="*/ 187333 w 187332"/>
                  <a:gd name="connsiteY3" fmla="*/ 308108 h 348691"/>
                  <a:gd name="connsiteX4" fmla="*/ 49133 w 187332"/>
                  <a:gd name="connsiteY4" fmla="*/ 0 h 34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332" h="348691">
                    <a:moveTo>
                      <a:pt x="49133" y="0"/>
                    </a:moveTo>
                    <a:lnTo>
                      <a:pt x="0" y="25108"/>
                    </a:lnTo>
                    <a:cubicBezTo>
                      <a:pt x="63839" y="124958"/>
                      <a:pt x="111775" y="234122"/>
                      <a:pt x="142096" y="348692"/>
                    </a:cubicBezTo>
                    <a:cubicBezTo>
                      <a:pt x="157175" y="335344"/>
                      <a:pt x="172254" y="321817"/>
                      <a:pt x="187333" y="308108"/>
                    </a:cubicBezTo>
                    <a:cubicBezTo>
                      <a:pt x="156073" y="199385"/>
                      <a:pt x="109542" y="95648"/>
                      <a:pt x="491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7B0F357A-8978-3F39-6F06-E9BFE07BD764}"/>
                  </a:ext>
                </a:extLst>
              </p:cNvPr>
              <p:cNvSpPr/>
              <p:nvPr/>
            </p:nvSpPr>
            <p:spPr>
              <a:xfrm>
                <a:off x="8003275" y="4604902"/>
                <a:ext cx="205622" cy="247395"/>
              </a:xfrm>
              <a:custGeom>
                <a:avLst/>
                <a:gdLst>
                  <a:gd name="connsiteX0" fmla="*/ 166770 w 205622"/>
                  <a:gd name="connsiteY0" fmla="*/ 247396 h 247395"/>
                  <a:gd name="connsiteX1" fmla="*/ 205622 w 205622"/>
                  <a:gd name="connsiteY1" fmla="*/ 207029 h 247395"/>
                  <a:gd name="connsiteX2" fmla="*/ 49566 w 205622"/>
                  <a:gd name="connsiteY2" fmla="*/ 0 h 247395"/>
                  <a:gd name="connsiteX3" fmla="*/ 0 w 205622"/>
                  <a:gd name="connsiteY3" fmla="*/ 26623 h 247395"/>
                  <a:gd name="connsiteX4" fmla="*/ 166770 w 205622"/>
                  <a:gd name="connsiteY4" fmla="*/ 247396 h 24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622" h="247395">
                    <a:moveTo>
                      <a:pt x="166770" y="247396"/>
                    </a:moveTo>
                    <a:cubicBezTo>
                      <a:pt x="180190" y="233760"/>
                      <a:pt x="193140" y="220304"/>
                      <a:pt x="205622" y="207029"/>
                    </a:cubicBezTo>
                    <a:cubicBezTo>
                      <a:pt x="160086" y="133363"/>
                      <a:pt x="107846" y="64059"/>
                      <a:pt x="49566" y="0"/>
                    </a:cubicBezTo>
                    <a:cubicBezTo>
                      <a:pt x="37012" y="7034"/>
                      <a:pt x="19913" y="16125"/>
                      <a:pt x="0" y="26623"/>
                    </a:cubicBezTo>
                    <a:cubicBezTo>
                      <a:pt x="62945" y="94358"/>
                      <a:pt x="118824" y="168331"/>
                      <a:pt x="166770" y="2473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96EAEAED-8FC1-10C0-FF1E-3C7DF1900B08}"/>
                  </a:ext>
                </a:extLst>
              </p:cNvPr>
              <p:cNvSpPr/>
              <p:nvPr/>
            </p:nvSpPr>
            <p:spPr>
              <a:xfrm>
                <a:off x="7671466" y="4775568"/>
                <a:ext cx="111036" cy="469034"/>
              </a:xfrm>
              <a:custGeom>
                <a:avLst/>
                <a:gdLst>
                  <a:gd name="connsiteX0" fmla="*/ 111036 w 111036"/>
                  <a:gd name="connsiteY0" fmla="*/ 427153 h 469034"/>
                  <a:gd name="connsiteX1" fmla="*/ 50323 w 111036"/>
                  <a:gd name="connsiteY1" fmla="*/ 0 h 469034"/>
                  <a:gd name="connsiteX2" fmla="*/ 0 w 111036"/>
                  <a:gd name="connsiteY2" fmla="*/ 25324 h 469034"/>
                  <a:gd name="connsiteX3" fmla="*/ 60388 w 111036"/>
                  <a:gd name="connsiteY3" fmla="*/ 469035 h 469034"/>
                  <a:gd name="connsiteX4" fmla="*/ 111036 w 111036"/>
                  <a:gd name="connsiteY4" fmla="*/ 427153 h 469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036" h="469034">
                    <a:moveTo>
                      <a:pt x="111036" y="427153"/>
                    </a:moveTo>
                    <a:cubicBezTo>
                      <a:pt x="96642" y="267309"/>
                      <a:pt x="71751" y="114283"/>
                      <a:pt x="50323" y="0"/>
                    </a:cubicBezTo>
                    <a:lnTo>
                      <a:pt x="0" y="25324"/>
                    </a:lnTo>
                    <a:cubicBezTo>
                      <a:pt x="27536" y="172125"/>
                      <a:pt x="47691" y="320214"/>
                      <a:pt x="60388" y="469035"/>
                    </a:cubicBezTo>
                    <a:cubicBezTo>
                      <a:pt x="75864" y="456481"/>
                      <a:pt x="92855" y="442412"/>
                      <a:pt x="111036" y="42715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9DD46100-98EB-5A04-FD4F-49CC6A787BE2}"/>
                  </a:ext>
                </a:extLst>
              </p:cNvPr>
              <p:cNvSpPr/>
              <p:nvPr/>
            </p:nvSpPr>
            <p:spPr>
              <a:xfrm>
                <a:off x="6740972" y="4318763"/>
                <a:ext cx="327480" cy="471307"/>
              </a:xfrm>
              <a:custGeom>
                <a:avLst/>
                <a:gdLst>
                  <a:gd name="connsiteX0" fmla="*/ 327480 w 327480"/>
                  <a:gd name="connsiteY0" fmla="*/ 33116 h 471307"/>
                  <a:gd name="connsiteX1" fmla="*/ 278347 w 327480"/>
                  <a:gd name="connsiteY1" fmla="*/ 0 h 471307"/>
                  <a:gd name="connsiteX2" fmla="*/ 0 w 327480"/>
                  <a:gd name="connsiteY2" fmla="*/ 425530 h 471307"/>
                  <a:gd name="connsiteX3" fmla="*/ 50864 w 327480"/>
                  <a:gd name="connsiteY3" fmla="*/ 471307 h 471307"/>
                  <a:gd name="connsiteX4" fmla="*/ 327480 w 327480"/>
                  <a:gd name="connsiteY4" fmla="*/ 33116 h 471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0" h="471307">
                    <a:moveTo>
                      <a:pt x="327480" y="33116"/>
                    </a:moveTo>
                    <a:cubicBezTo>
                      <a:pt x="312516" y="20112"/>
                      <a:pt x="296016" y="8991"/>
                      <a:pt x="278347" y="0"/>
                    </a:cubicBezTo>
                    <a:cubicBezTo>
                      <a:pt x="174346" y="61145"/>
                      <a:pt x="25108" y="188848"/>
                      <a:pt x="0" y="425530"/>
                    </a:cubicBezTo>
                    <a:cubicBezTo>
                      <a:pt x="9740" y="434404"/>
                      <a:pt x="27380" y="450312"/>
                      <a:pt x="50864" y="471307"/>
                    </a:cubicBezTo>
                    <a:cubicBezTo>
                      <a:pt x="60280" y="208436"/>
                      <a:pt x="229215" y="83872"/>
                      <a:pt x="327480" y="3311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0" name="图形 31">
              <a:extLst>
                <a:ext uri="{FF2B5EF4-FFF2-40B4-BE49-F238E27FC236}">
                  <a16:creationId xmlns:a16="http://schemas.microsoft.com/office/drawing/2014/main" id="{42D3463F-517A-B6E4-1BAC-7FF795EE0E5D}"/>
                </a:ext>
              </a:extLst>
            </p:cNvPr>
            <p:cNvGrpSpPr/>
            <p:nvPr/>
          </p:nvGrpSpPr>
          <p:grpSpPr>
            <a:xfrm>
              <a:off x="6636970" y="2103131"/>
              <a:ext cx="928221" cy="808744"/>
              <a:chOff x="6636970" y="2103131"/>
              <a:chExt cx="928221" cy="808744"/>
            </a:xfrm>
          </p:grpSpPr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163C45B-9C7C-B20B-E8D4-251EAF5F6F4D}"/>
                  </a:ext>
                </a:extLst>
              </p:cNvPr>
              <p:cNvSpPr/>
              <p:nvPr/>
            </p:nvSpPr>
            <p:spPr>
              <a:xfrm>
                <a:off x="6672467" y="2138628"/>
                <a:ext cx="886988" cy="756039"/>
              </a:xfrm>
              <a:custGeom>
                <a:avLst/>
                <a:gdLst>
                  <a:gd name="connsiteX0" fmla="*/ 793052 w 886988"/>
                  <a:gd name="connsiteY0" fmla="*/ 0 h 756039"/>
                  <a:gd name="connsiteX1" fmla="*/ 94262 w 886988"/>
                  <a:gd name="connsiteY1" fmla="*/ 0 h 756039"/>
                  <a:gd name="connsiteX2" fmla="*/ 0 w 886988"/>
                  <a:gd name="connsiteY2" fmla="*/ 94261 h 756039"/>
                  <a:gd name="connsiteX3" fmla="*/ 0 w 886988"/>
                  <a:gd name="connsiteY3" fmla="*/ 462217 h 756039"/>
                  <a:gd name="connsiteX4" fmla="*/ 94261 w 886988"/>
                  <a:gd name="connsiteY4" fmla="*/ 556478 h 756039"/>
                  <a:gd name="connsiteX5" fmla="*/ 273910 w 886988"/>
                  <a:gd name="connsiteY5" fmla="*/ 556478 h 756039"/>
                  <a:gd name="connsiteX6" fmla="*/ 398258 w 886988"/>
                  <a:gd name="connsiteY6" fmla="*/ 756040 h 756039"/>
                  <a:gd name="connsiteX7" fmla="*/ 409946 w 886988"/>
                  <a:gd name="connsiteY7" fmla="*/ 556478 h 756039"/>
                  <a:gd name="connsiteX8" fmla="*/ 792727 w 886988"/>
                  <a:gd name="connsiteY8" fmla="*/ 556478 h 756039"/>
                  <a:gd name="connsiteX9" fmla="*/ 886989 w 886988"/>
                  <a:gd name="connsiteY9" fmla="*/ 462217 h 756039"/>
                  <a:gd name="connsiteX10" fmla="*/ 886989 w 886988"/>
                  <a:gd name="connsiteY10" fmla="*/ 94261 h 756039"/>
                  <a:gd name="connsiteX11" fmla="*/ 793052 w 886988"/>
                  <a:gd name="connsiteY11" fmla="*/ 0 h 75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6988" h="756039">
                    <a:moveTo>
                      <a:pt x="793052" y="0"/>
                    </a:moveTo>
                    <a:lnTo>
                      <a:pt x="94262" y="0"/>
                    </a:lnTo>
                    <a:cubicBezTo>
                      <a:pt x="42202" y="0"/>
                      <a:pt x="0" y="42202"/>
                      <a:pt x="0" y="94261"/>
                    </a:cubicBezTo>
                    <a:lnTo>
                      <a:pt x="0" y="462217"/>
                    </a:lnTo>
                    <a:cubicBezTo>
                      <a:pt x="0" y="514276"/>
                      <a:pt x="42202" y="556478"/>
                      <a:pt x="94261" y="556478"/>
                    </a:cubicBezTo>
                    <a:lnTo>
                      <a:pt x="273910" y="556478"/>
                    </a:lnTo>
                    <a:lnTo>
                      <a:pt x="398258" y="756040"/>
                    </a:lnTo>
                    <a:lnTo>
                      <a:pt x="409946" y="556478"/>
                    </a:lnTo>
                    <a:lnTo>
                      <a:pt x="792727" y="556478"/>
                    </a:lnTo>
                    <a:cubicBezTo>
                      <a:pt x="844786" y="556478"/>
                      <a:pt x="886989" y="514276"/>
                      <a:pt x="886989" y="462217"/>
                    </a:cubicBezTo>
                    <a:lnTo>
                      <a:pt x="886989" y="94261"/>
                    </a:lnTo>
                    <a:cubicBezTo>
                      <a:pt x="886989" y="42329"/>
                      <a:pt x="844984" y="179"/>
                      <a:pt x="7930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C59D7450-4E3E-9CEC-8557-E371D870D8F9}"/>
                  </a:ext>
                </a:extLst>
              </p:cNvPr>
              <p:cNvSpPr/>
              <p:nvPr/>
            </p:nvSpPr>
            <p:spPr>
              <a:xfrm>
                <a:off x="6667056" y="2133217"/>
                <a:ext cx="898135" cy="778658"/>
              </a:xfrm>
              <a:custGeom>
                <a:avLst/>
                <a:gdLst>
                  <a:gd name="connsiteX0" fmla="*/ 408430 w 898135"/>
                  <a:gd name="connsiteY0" fmla="*/ 778658 h 778658"/>
                  <a:gd name="connsiteX1" fmla="*/ 276291 w 898135"/>
                  <a:gd name="connsiteY1" fmla="*/ 567300 h 778658"/>
                  <a:gd name="connsiteX2" fmla="*/ 99673 w 898135"/>
                  <a:gd name="connsiteY2" fmla="*/ 567300 h 778658"/>
                  <a:gd name="connsiteX3" fmla="*/ 0 w 898135"/>
                  <a:gd name="connsiteY3" fmla="*/ 467628 h 778658"/>
                  <a:gd name="connsiteX4" fmla="*/ 0 w 898135"/>
                  <a:gd name="connsiteY4" fmla="*/ 99673 h 778658"/>
                  <a:gd name="connsiteX5" fmla="*/ 99673 w 898135"/>
                  <a:gd name="connsiteY5" fmla="*/ 0 h 778658"/>
                  <a:gd name="connsiteX6" fmla="*/ 798463 w 898135"/>
                  <a:gd name="connsiteY6" fmla="*/ 0 h 778658"/>
                  <a:gd name="connsiteX7" fmla="*/ 898136 w 898135"/>
                  <a:gd name="connsiteY7" fmla="*/ 99673 h 778658"/>
                  <a:gd name="connsiteX8" fmla="*/ 898136 w 898135"/>
                  <a:gd name="connsiteY8" fmla="*/ 467628 h 778658"/>
                  <a:gd name="connsiteX9" fmla="*/ 798463 w 898135"/>
                  <a:gd name="connsiteY9" fmla="*/ 567300 h 778658"/>
                  <a:gd name="connsiteX10" fmla="*/ 420876 w 898135"/>
                  <a:gd name="connsiteY10" fmla="*/ 567300 h 778658"/>
                  <a:gd name="connsiteX11" fmla="*/ 99673 w 898135"/>
                  <a:gd name="connsiteY11" fmla="*/ 10822 h 778658"/>
                  <a:gd name="connsiteX12" fmla="*/ 10822 w 898135"/>
                  <a:gd name="connsiteY12" fmla="*/ 99673 h 778658"/>
                  <a:gd name="connsiteX13" fmla="*/ 10822 w 898135"/>
                  <a:gd name="connsiteY13" fmla="*/ 467628 h 778658"/>
                  <a:gd name="connsiteX14" fmla="*/ 99673 w 898135"/>
                  <a:gd name="connsiteY14" fmla="*/ 556478 h 778658"/>
                  <a:gd name="connsiteX15" fmla="*/ 282243 w 898135"/>
                  <a:gd name="connsiteY15" fmla="*/ 556478 h 778658"/>
                  <a:gd name="connsiteX16" fmla="*/ 399556 w 898135"/>
                  <a:gd name="connsiteY16" fmla="*/ 744135 h 778658"/>
                  <a:gd name="connsiteX17" fmla="*/ 410378 w 898135"/>
                  <a:gd name="connsiteY17" fmla="*/ 556478 h 778658"/>
                  <a:gd name="connsiteX18" fmla="*/ 798247 w 898135"/>
                  <a:gd name="connsiteY18" fmla="*/ 556478 h 778658"/>
                  <a:gd name="connsiteX19" fmla="*/ 887097 w 898135"/>
                  <a:gd name="connsiteY19" fmla="*/ 467628 h 778658"/>
                  <a:gd name="connsiteX20" fmla="*/ 887097 w 898135"/>
                  <a:gd name="connsiteY20" fmla="*/ 99673 h 778658"/>
                  <a:gd name="connsiteX21" fmla="*/ 798246 w 898135"/>
                  <a:gd name="connsiteY21" fmla="*/ 10822 h 77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98135" h="778658">
                    <a:moveTo>
                      <a:pt x="408430" y="778658"/>
                    </a:moveTo>
                    <a:lnTo>
                      <a:pt x="276291" y="567300"/>
                    </a:lnTo>
                    <a:lnTo>
                      <a:pt x="99673" y="567300"/>
                    </a:lnTo>
                    <a:cubicBezTo>
                      <a:pt x="44650" y="567241"/>
                      <a:pt x="60" y="522651"/>
                      <a:pt x="0" y="467628"/>
                    </a:cubicBezTo>
                    <a:lnTo>
                      <a:pt x="0" y="99673"/>
                    </a:lnTo>
                    <a:cubicBezTo>
                      <a:pt x="119" y="44674"/>
                      <a:pt x="44674" y="119"/>
                      <a:pt x="99673" y="0"/>
                    </a:cubicBezTo>
                    <a:lnTo>
                      <a:pt x="798463" y="0"/>
                    </a:lnTo>
                    <a:cubicBezTo>
                      <a:pt x="853486" y="60"/>
                      <a:pt x="898076" y="44650"/>
                      <a:pt x="898136" y="99673"/>
                    </a:cubicBezTo>
                    <a:lnTo>
                      <a:pt x="898136" y="467628"/>
                    </a:lnTo>
                    <a:cubicBezTo>
                      <a:pt x="898076" y="522651"/>
                      <a:pt x="853486" y="567241"/>
                      <a:pt x="798463" y="567300"/>
                    </a:cubicBezTo>
                    <a:lnTo>
                      <a:pt x="420876" y="567300"/>
                    </a:lnTo>
                    <a:close/>
                    <a:moveTo>
                      <a:pt x="99673" y="10822"/>
                    </a:moveTo>
                    <a:cubicBezTo>
                      <a:pt x="50651" y="10941"/>
                      <a:pt x="10941" y="50651"/>
                      <a:pt x="10822" y="99673"/>
                    </a:cubicBezTo>
                    <a:lnTo>
                      <a:pt x="10822" y="467628"/>
                    </a:lnTo>
                    <a:cubicBezTo>
                      <a:pt x="10882" y="516674"/>
                      <a:pt x="50627" y="556418"/>
                      <a:pt x="99673" y="556478"/>
                    </a:cubicBezTo>
                    <a:lnTo>
                      <a:pt x="282243" y="556478"/>
                    </a:lnTo>
                    <a:lnTo>
                      <a:pt x="399556" y="744135"/>
                    </a:lnTo>
                    <a:lnTo>
                      <a:pt x="410378" y="556478"/>
                    </a:lnTo>
                    <a:lnTo>
                      <a:pt x="798247" y="556478"/>
                    </a:lnTo>
                    <a:cubicBezTo>
                      <a:pt x="847293" y="556419"/>
                      <a:pt x="887037" y="516674"/>
                      <a:pt x="887097" y="467628"/>
                    </a:cubicBezTo>
                    <a:lnTo>
                      <a:pt x="887097" y="99673"/>
                    </a:lnTo>
                    <a:cubicBezTo>
                      <a:pt x="887037" y="50627"/>
                      <a:pt x="847293" y="10882"/>
                      <a:pt x="798246" y="10822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967204C1-35D2-7813-41E7-2765EAB9F0A5}"/>
                  </a:ext>
                </a:extLst>
              </p:cNvPr>
              <p:cNvSpPr/>
              <p:nvPr/>
            </p:nvSpPr>
            <p:spPr>
              <a:xfrm>
                <a:off x="6642381" y="2108325"/>
                <a:ext cx="887313" cy="756039"/>
              </a:xfrm>
              <a:custGeom>
                <a:avLst/>
                <a:gdLst>
                  <a:gd name="connsiteX0" fmla="*/ 793160 w 887313"/>
                  <a:gd name="connsiteY0" fmla="*/ 0 h 756039"/>
                  <a:gd name="connsiteX1" fmla="*/ 94262 w 887313"/>
                  <a:gd name="connsiteY1" fmla="*/ 0 h 756039"/>
                  <a:gd name="connsiteX2" fmla="*/ 0 w 887313"/>
                  <a:gd name="connsiteY2" fmla="*/ 94045 h 756039"/>
                  <a:gd name="connsiteX3" fmla="*/ 0 w 887313"/>
                  <a:gd name="connsiteY3" fmla="*/ 94262 h 756039"/>
                  <a:gd name="connsiteX4" fmla="*/ 0 w 887313"/>
                  <a:gd name="connsiteY4" fmla="*/ 462217 h 756039"/>
                  <a:gd name="connsiteX5" fmla="*/ 94262 w 887313"/>
                  <a:gd name="connsiteY5" fmla="*/ 556478 h 756039"/>
                  <a:gd name="connsiteX6" fmla="*/ 273910 w 887313"/>
                  <a:gd name="connsiteY6" fmla="*/ 556478 h 756039"/>
                  <a:gd name="connsiteX7" fmla="*/ 398582 w 887313"/>
                  <a:gd name="connsiteY7" fmla="*/ 756040 h 756039"/>
                  <a:gd name="connsiteX8" fmla="*/ 410378 w 887313"/>
                  <a:gd name="connsiteY8" fmla="*/ 556478 h 756039"/>
                  <a:gd name="connsiteX9" fmla="*/ 793160 w 887313"/>
                  <a:gd name="connsiteY9" fmla="*/ 556478 h 756039"/>
                  <a:gd name="connsiteX10" fmla="*/ 887314 w 887313"/>
                  <a:gd name="connsiteY10" fmla="*/ 462325 h 756039"/>
                  <a:gd name="connsiteX11" fmla="*/ 887314 w 887313"/>
                  <a:gd name="connsiteY11" fmla="*/ 462217 h 756039"/>
                  <a:gd name="connsiteX12" fmla="*/ 887313 w 887313"/>
                  <a:gd name="connsiteY12" fmla="*/ 94262 h 756039"/>
                  <a:gd name="connsiteX13" fmla="*/ 793269 w 887313"/>
                  <a:gd name="connsiteY13" fmla="*/ 0 h 756039"/>
                  <a:gd name="connsiteX14" fmla="*/ 793160 w 887313"/>
                  <a:gd name="connsiteY14" fmla="*/ 0 h 75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7313" h="756039">
                    <a:moveTo>
                      <a:pt x="793160" y="0"/>
                    </a:moveTo>
                    <a:lnTo>
                      <a:pt x="94262" y="0"/>
                    </a:lnTo>
                    <a:cubicBezTo>
                      <a:pt x="42262" y="-60"/>
                      <a:pt x="60" y="42046"/>
                      <a:pt x="0" y="94045"/>
                    </a:cubicBezTo>
                    <a:cubicBezTo>
                      <a:pt x="0" y="94117"/>
                      <a:pt x="0" y="94189"/>
                      <a:pt x="0" y="94262"/>
                    </a:cubicBezTo>
                    <a:lnTo>
                      <a:pt x="0" y="462217"/>
                    </a:lnTo>
                    <a:cubicBezTo>
                      <a:pt x="0" y="514276"/>
                      <a:pt x="42202" y="556478"/>
                      <a:pt x="94262" y="556478"/>
                    </a:cubicBezTo>
                    <a:lnTo>
                      <a:pt x="273910" y="556478"/>
                    </a:lnTo>
                    <a:lnTo>
                      <a:pt x="398582" y="756040"/>
                    </a:lnTo>
                    <a:lnTo>
                      <a:pt x="410378" y="556478"/>
                    </a:lnTo>
                    <a:lnTo>
                      <a:pt x="793160" y="556478"/>
                    </a:lnTo>
                    <a:cubicBezTo>
                      <a:pt x="845160" y="556478"/>
                      <a:pt x="887313" y="514325"/>
                      <a:pt x="887314" y="462325"/>
                    </a:cubicBezTo>
                    <a:cubicBezTo>
                      <a:pt x="887314" y="462289"/>
                      <a:pt x="887314" y="462253"/>
                      <a:pt x="887314" y="462217"/>
                    </a:cubicBezTo>
                    <a:lnTo>
                      <a:pt x="887313" y="94262"/>
                    </a:lnTo>
                    <a:cubicBezTo>
                      <a:pt x="887373" y="42262"/>
                      <a:pt x="845268" y="60"/>
                      <a:pt x="793269" y="0"/>
                    </a:cubicBezTo>
                    <a:cubicBezTo>
                      <a:pt x="793232" y="0"/>
                      <a:pt x="793196" y="0"/>
                      <a:pt x="793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B4536F90-6060-07EA-E199-6DD8E7AA4E7B}"/>
                  </a:ext>
                </a:extLst>
              </p:cNvPr>
              <p:cNvSpPr/>
              <p:nvPr/>
            </p:nvSpPr>
            <p:spPr>
              <a:xfrm>
                <a:off x="6636970" y="2103131"/>
                <a:ext cx="898243" cy="778766"/>
              </a:xfrm>
              <a:custGeom>
                <a:avLst/>
                <a:gdLst>
                  <a:gd name="connsiteX0" fmla="*/ 408430 w 898243"/>
                  <a:gd name="connsiteY0" fmla="*/ 778767 h 778766"/>
                  <a:gd name="connsiteX1" fmla="*/ 276291 w 898243"/>
                  <a:gd name="connsiteY1" fmla="*/ 567301 h 778766"/>
                  <a:gd name="connsiteX2" fmla="*/ 99673 w 898243"/>
                  <a:gd name="connsiteY2" fmla="*/ 567301 h 778766"/>
                  <a:gd name="connsiteX3" fmla="*/ 0 w 898243"/>
                  <a:gd name="connsiteY3" fmla="*/ 467628 h 778766"/>
                  <a:gd name="connsiteX4" fmla="*/ 0 w 898243"/>
                  <a:gd name="connsiteY4" fmla="*/ 99673 h 778766"/>
                  <a:gd name="connsiteX5" fmla="*/ 99673 w 898243"/>
                  <a:gd name="connsiteY5" fmla="*/ 0 h 778766"/>
                  <a:gd name="connsiteX6" fmla="*/ 798571 w 898243"/>
                  <a:gd name="connsiteY6" fmla="*/ 0 h 778766"/>
                  <a:gd name="connsiteX7" fmla="*/ 898244 w 898243"/>
                  <a:gd name="connsiteY7" fmla="*/ 99673 h 778766"/>
                  <a:gd name="connsiteX8" fmla="*/ 898244 w 898243"/>
                  <a:gd name="connsiteY8" fmla="*/ 467628 h 778766"/>
                  <a:gd name="connsiteX9" fmla="*/ 798571 w 898243"/>
                  <a:gd name="connsiteY9" fmla="*/ 567301 h 778766"/>
                  <a:gd name="connsiteX10" fmla="*/ 420876 w 898243"/>
                  <a:gd name="connsiteY10" fmla="*/ 567301 h 778766"/>
                  <a:gd name="connsiteX11" fmla="*/ 99673 w 898243"/>
                  <a:gd name="connsiteY11" fmla="*/ 10930 h 778766"/>
                  <a:gd name="connsiteX12" fmla="*/ 10822 w 898243"/>
                  <a:gd name="connsiteY12" fmla="*/ 99781 h 778766"/>
                  <a:gd name="connsiteX13" fmla="*/ 10822 w 898243"/>
                  <a:gd name="connsiteY13" fmla="*/ 467736 h 778766"/>
                  <a:gd name="connsiteX14" fmla="*/ 99673 w 898243"/>
                  <a:gd name="connsiteY14" fmla="*/ 556587 h 778766"/>
                  <a:gd name="connsiteX15" fmla="*/ 282243 w 898243"/>
                  <a:gd name="connsiteY15" fmla="*/ 556587 h 778766"/>
                  <a:gd name="connsiteX16" fmla="*/ 399556 w 898243"/>
                  <a:gd name="connsiteY16" fmla="*/ 744352 h 778766"/>
                  <a:gd name="connsiteX17" fmla="*/ 410378 w 898243"/>
                  <a:gd name="connsiteY17" fmla="*/ 556587 h 778766"/>
                  <a:gd name="connsiteX18" fmla="*/ 798355 w 898243"/>
                  <a:gd name="connsiteY18" fmla="*/ 556587 h 778766"/>
                  <a:gd name="connsiteX19" fmla="*/ 887205 w 898243"/>
                  <a:gd name="connsiteY19" fmla="*/ 467736 h 778766"/>
                  <a:gd name="connsiteX20" fmla="*/ 887205 w 898243"/>
                  <a:gd name="connsiteY20" fmla="*/ 99781 h 778766"/>
                  <a:gd name="connsiteX21" fmla="*/ 798355 w 898243"/>
                  <a:gd name="connsiteY21" fmla="*/ 10930 h 77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98243" h="778766">
                    <a:moveTo>
                      <a:pt x="408430" y="778767"/>
                    </a:moveTo>
                    <a:lnTo>
                      <a:pt x="276291" y="567301"/>
                    </a:lnTo>
                    <a:lnTo>
                      <a:pt x="99673" y="567301"/>
                    </a:lnTo>
                    <a:cubicBezTo>
                      <a:pt x="44650" y="567241"/>
                      <a:pt x="60" y="522651"/>
                      <a:pt x="0" y="467628"/>
                    </a:cubicBezTo>
                    <a:lnTo>
                      <a:pt x="0" y="99673"/>
                    </a:lnTo>
                    <a:cubicBezTo>
                      <a:pt x="60" y="44650"/>
                      <a:pt x="44650" y="60"/>
                      <a:pt x="99673" y="0"/>
                    </a:cubicBezTo>
                    <a:lnTo>
                      <a:pt x="798571" y="0"/>
                    </a:lnTo>
                    <a:cubicBezTo>
                      <a:pt x="853594" y="60"/>
                      <a:pt x="898184" y="44650"/>
                      <a:pt x="898244" y="99673"/>
                    </a:cubicBezTo>
                    <a:lnTo>
                      <a:pt x="898244" y="467628"/>
                    </a:lnTo>
                    <a:cubicBezTo>
                      <a:pt x="898184" y="522651"/>
                      <a:pt x="853594" y="567241"/>
                      <a:pt x="798571" y="567301"/>
                    </a:cubicBezTo>
                    <a:lnTo>
                      <a:pt x="420876" y="567301"/>
                    </a:lnTo>
                    <a:close/>
                    <a:moveTo>
                      <a:pt x="99673" y="10930"/>
                    </a:moveTo>
                    <a:cubicBezTo>
                      <a:pt x="50627" y="10990"/>
                      <a:pt x="10882" y="50735"/>
                      <a:pt x="10822" y="99781"/>
                    </a:cubicBezTo>
                    <a:lnTo>
                      <a:pt x="10822" y="467736"/>
                    </a:lnTo>
                    <a:cubicBezTo>
                      <a:pt x="10882" y="516782"/>
                      <a:pt x="50627" y="556527"/>
                      <a:pt x="99673" y="556587"/>
                    </a:cubicBezTo>
                    <a:lnTo>
                      <a:pt x="282243" y="556587"/>
                    </a:lnTo>
                    <a:lnTo>
                      <a:pt x="399556" y="744352"/>
                    </a:lnTo>
                    <a:lnTo>
                      <a:pt x="410378" y="556587"/>
                    </a:lnTo>
                    <a:lnTo>
                      <a:pt x="798355" y="556587"/>
                    </a:lnTo>
                    <a:cubicBezTo>
                      <a:pt x="847401" y="556527"/>
                      <a:pt x="887145" y="516782"/>
                      <a:pt x="887205" y="467736"/>
                    </a:cubicBezTo>
                    <a:lnTo>
                      <a:pt x="887205" y="99781"/>
                    </a:lnTo>
                    <a:cubicBezTo>
                      <a:pt x="887145" y="50735"/>
                      <a:pt x="847401" y="10990"/>
                      <a:pt x="798355" y="109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53EC3B95-ED74-1D13-1712-260698B5AA01}"/>
                  </a:ext>
                </a:extLst>
              </p:cNvPr>
              <p:cNvSpPr/>
              <p:nvPr/>
            </p:nvSpPr>
            <p:spPr>
              <a:xfrm>
                <a:off x="6890643" y="2338189"/>
                <a:ext cx="82681" cy="82681"/>
              </a:xfrm>
              <a:custGeom>
                <a:avLst/>
                <a:gdLst>
                  <a:gd name="connsiteX0" fmla="*/ 82682 w 82681"/>
                  <a:gd name="connsiteY0" fmla="*/ 41341 h 82681"/>
                  <a:gd name="connsiteX1" fmla="*/ 41341 w 82681"/>
                  <a:gd name="connsiteY1" fmla="*/ 82682 h 82681"/>
                  <a:gd name="connsiteX2" fmla="*/ 0 w 82681"/>
                  <a:gd name="connsiteY2" fmla="*/ 41341 h 82681"/>
                  <a:gd name="connsiteX3" fmla="*/ 41341 w 82681"/>
                  <a:gd name="connsiteY3" fmla="*/ 0 h 82681"/>
                  <a:gd name="connsiteX4" fmla="*/ 82682 w 82681"/>
                  <a:gd name="connsiteY4" fmla="*/ 41341 h 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81" h="82681">
                    <a:moveTo>
                      <a:pt x="82682" y="41341"/>
                    </a:moveTo>
                    <a:cubicBezTo>
                      <a:pt x="82682" y="64173"/>
                      <a:pt x="64173" y="82682"/>
                      <a:pt x="41341" y="82682"/>
                    </a:cubicBezTo>
                    <a:cubicBezTo>
                      <a:pt x="18509" y="82682"/>
                      <a:pt x="0" y="64173"/>
                      <a:pt x="0" y="41341"/>
                    </a:cubicBezTo>
                    <a:cubicBezTo>
                      <a:pt x="0" y="18509"/>
                      <a:pt x="18509" y="0"/>
                      <a:pt x="41341" y="0"/>
                    </a:cubicBezTo>
                    <a:cubicBezTo>
                      <a:pt x="64173" y="0"/>
                      <a:pt x="82682" y="18509"/>
                      <a:pt x="82682" y="413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3B227916-D15C-5E42-DB4A-BEA8FE67F593}"/>
                  </a:ext>
                </a:extLst>
              </p:cNvPr>
              <p:cNvSpPr/>
              <p:nvPr/>
            </p:nvSpPr>
            <p:spPr>
              <a:xfrm>
                <a:off x="7071049" y="2338189"/>
                <a:ext cx="82681" cy="82681"/>
              </a:xfrm>
              <a:custGeom>
                <a:avLst/>
                <a:gdLst>
                  <a:gd name="connsiteX0" fmla="*/ 82682 w 82681"/>
                  <a:gd name="connsiteY0" fmla="*/ 41341 h 82681"/>
                  <a:gd name="connsiteX1" fmla="*/ 41341 w 82681"/>
                  <a:gd name="connsiteY1" fmla="*/ 82682 h 82681"/>
                  <a:gd name="connsiteX2" fmla="*/ 0 w 82681"/>
                  <a:gd name="connsiteY2" fmla="*/ 41341 h 82681"/>
                  <a:gd name="connsiteX3" fmla="*/ 41341 w 82681"/>
                  <a:gd name="connsiteY3" fmla="*/ 0 h 82681"/>
                  <a:gd name="connsiteX4" fmla="*/ 82682 w 82681"/>
                  <a:gd name="connsiteY4" fmla="*/ 41341 h 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81" h="82681">
                    <a:moveTo>
                      <a:pt x="82682" y="41341"/>
                    </a:moveTo>
                    <a:cubicBezTo>
                      <a:pt x="82682" y="64173"/>
                      <a:pt x="64173" y="82682"/>
                      <a:pt x="41341" y="82682"/>
                    </a:cubicBezTo>
                    <a:cubicBezTo>
                      <a:pt x="18509" y="82682"/>
                      <a:pt x="0" y="64173"/>
                      <a:pt x="0" y="41341"/>
                    </a:cubicBezTo>
                    <a:cubicBezTo>
                      <a:pt x="0" y="18509"/>
                      <a:pt x="18509" y="0"/>
                      <a:pt x="41341" y="0"/>
                    </a:cubicBezTo>
                    <a:cubicBezTo>
                      <a:pt x="64173" y="0"/>
                      <a:pt x="82682" y="18509"/>
                      <a:pt x="82682" y="413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A501F486-331B-8544-22A9-6BCECB911671}"/>
                  </a:ext>
                </a:extLst>
              </p:cNvPr>
              <p:cNvSpPr/>
              <p:nvPr/>
            </p:nvSpPr>
            <p:spPr>
              <a:xfrm>
                <a:off x="7251564" y="2338189"/>
                <a:ext cx="82681" cy="82681"/>
              </a:xfrm>
              <a:custGeom>
                <a:avLst/>
                <a:gdLst>
                  <a:gd name="connsiteX0" fmla="*/ 82682 w 82681"/>
                  <a:gd name="connsiteY0" fmla="*/ 41341 h 82681"/>
                  <a:gd name="connsiteX1" fmla="*/ 41341 w 82681"/>
                  <a:gd name="connsiteY1" fmla="*/ 82682 h 82681"/>
                  <a:gd name="connsiteX2" fmla="*/ 0 w 82681"/>
                  <a:gd name="connsiteY2" fmla="*/ 41341 h 82681"/>
                  <a:gd name="connsiteX3" fmla="*/ 41341 w 82681"/>
                  <a:gd name="connsiteY3" fmla="*/ 0 h 82681"/>
                  <a:gd name="connsiteX4" fmla="*/ 82682 w 82681"/>
                  <a:gd name="connsiteY4" fmla="*/ 41341 h 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81" h="82681">
                    <a:moveTo>
                      <a:pt x="82682" y="41341"/>
                    </a:moveTo>
                    <a:cubicBezTo>
                      <a:pt x="82682" y="64173"/>
                      <a:pt x="64173" y="82682"/>
                      <a:pt x="41341" y="82682"/>
                    </a:cubicBezTo>
                    <a:cubicBezTo>
                      <a:pt x="18509" y="82682"/>
                      <a:pt x="0" y="64173"/>
                      <a:pt x="0" y="41341"/>
                    </a:cubicBezTo>
                    <a:cubicBezTo>
                      <a:pt x="0" y="18509"/>
                      <a:pt x="18509" y="0"/>
                      <a:pt x="41341" y="0"/>
                    </a:cubicBezTo>
                    <a:cubicBezTo>
                      <a:pt x="64148" y="59"/>
                      <a:pt x="82622" y="18534"/>
                      <a:pt x="82682" y="413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8" name="图形 31">
              <a:extLst>
                <a:ext uri="{FF2B5EF4-FFF2-40B4-BE49-F238E27FC236}">
                  <a16:creationId xmlns:a16="http://schemas.microsoft.com/office/drawing/2014/main" id="{3CE045AF-4C6C-0DFF-E9E2-FF53511D9BA0}"/>
                </a:ext>
              </a:extLst>
            </p:cNvPr>
            <p:cNvGrpSpPr/>
            <p:nvPr/>
          </p:nvGrpSpPr>
          <p:grpSpPr>
            <a:xfrm>
              <a:off x="5803443" y="2411131"/>
              <a:ext cx="788290" cy="788290"/>
              <a:chOff x="5803443" y="2411131"/>
              <a:chExt cx="788290" cy="788290"/>
            </a:xfrm>
            <a:solidFill>
              <a:srgbClr val="263238"/>
            </a:solidFill>
          </p:grpSpPr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AF6D25C0-0CCF-2C1A-6166-9783376B05C7}"/>
                  </a:ext>
                </a:extLst>
              </p:cNvPr>
              <p:cNvSpPr/>
              <p:nvPr/>
            </p:nvSpPr>
            <p:spPr>
              <a:xfrm>
                <a:off x="5803443" y="2411131"/>
                <a:ext cx="788290" cy="788290"/>
              </a:xfrm>
              <a:custGeom>
                <a:avLst/>
                <a:gdLst>
                  <a:gd name="connsiteX0" fmla="*/ 394253 w 788290"/>
                  <a:gd name="connsiteY0" fmla="*/ 788290 h 788290"/>
                  <a:gd name="connsiteX1" fmla="*/ 0 w 788290"/>
                  <a:gd name="connsiteY1" fmla="*/ 394253 h 788290"/>
                  <a:gd name="connsiteX2" fmla="*/ 394037 w 788290"/>
                  <a:gd name="connsiteY2" fmla="*/ 0 h 788290"/>
                  <a:gd name="connsiteX3" fmla="*/ 788290 w 788290"/>
                  <a:gd name="connsiteY3" fmla="*/ 394037 h 788290"/>
                  <a:gd name="connsiteX4" fmla="*/ 788290 w 788290"/>
                  <a:gd name="connsiteY4" fmla="*/ 394145 h 788290"/>
                  <a:gd name="connsiteX5" fmla="*/ 394253 w 788290"/>
                  <a:gd name="connsiteY5" fmla="*/ 788290 h 788290"/>
                  <a:gd name="connsiteX6" fmla="*/ 394253 w 788290"/>
                  <a:gd name="connsiteY6" fmla="*/ 10930 h 788290"/>
                  <a:gd name="connsiteX7" fmla="*/ 10822 w 788290"/>
                  <a:gd name="connsiteY7" fmla="*/ 394145 h 788290"/>
                  <a:gd name="connsiteX8" fmla="*/ 394037 w 788290"/>
                  <a:gd name="connsiteY8" fmla="*/ 777576 h 788290"/>
                  <a:gd name="connsiteX9" fmla="*/ 777468 w 788290"/>
                  <a:gd name="connsiteY9" fmla="*/ 394361 h 788290"/>
                  <a:gd name="connsiteX10" fmla="*/ 777468 w 788290"/>
                  <a:gd name="connsiteY10" fmla="*/ 394145 h 788290"/>
                  <a:gd name="connsiteX11" fmla="*/ 394253 w 788290"/>
                  <a:gd name="connsiteY11" fmla="*/ 11038 h 788290"/>
                  <a:gd name="connsiteX12" fmla="*/ 394253 w 788290"/>
                  <a:gd name="connsiteY12" fmla="*/ 745109 h 788290"/>
                  <a:gd name="connsiteX13" fmla="*/ 43289 w 788290"/>
                  <a:gd name="connsiteY13" fmla="*/ 394145 h 788290"/>
                  <a:gd name="connsiteX14" fmla="*/ 394253 w 788290"/>
                  <a:gd name="connsiteY14" fmla="*/ 43181 h 788290"/>
                  <a:gd name="connsiteX15" fmla="*/ 745218 w 788290"/>
                  <a:gd name="connsiteY15" fmla="*/ 394145 h 788290"/>
                  <a:gd name="connsiteX16" fmla="*/ 394253 w 788290"/>
                  <a:gd name="connsiteY16" fmla="*/ 745109 h 788290"/>
                  <a:gd name="connsiteX17" fmla="*/ 394253 w 788290"/>
                  <a:gd name="connsiteY17" fmla="*/ 54111 h 788290"/>
                  <a:gd name="connsiteX18" fmla="*/ 54111 w 788290"/>
                  <a:gd name="connsiteY18" fmla="*/ 394253 h 788290"/>
                  <a:gd name="connsiteX19" fmla="*/ 394253 w 788290"/>
                  <a:gd name="connsiteY19" fmla="*/ 734395 h 788290"/>
                  <a:gd name="connsiteX20" fmla="*/ 734395 w 788290"/>
                  <a:gd name="connsiteY20" fmla="*/ 394253 h 788290"/>
                  <a:gd name="connsiteX21" fmla="*/ 734395 w 788290"/>
                  <a:gd name="connsiteY21" fmla="*/ 394145 h 788290"/>
                  <a:gd name="connsiteX22" fmla="*/ 394253 w 788290"/>
                  <a:gd name="connsiteY22" fmla="*/ 54327 h 788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8290" h="788290">
                    <a:moveTo>
                      <a:pt x="394253" y="788290"/>
                    </a:moveTo>
                    <a:cubicBezTo>
                      <a:pt x="176573" y="788350"/>
                      <a:pt x="60" y="611934"/>
                      <a:pt x="0" y="394253"/>
                    </a:cubicBezTo>
                    <a:cubicBezTo>
                      <a:pt x="-60" y="176573"/>
                      <a:pt x="176357" y="60"/>
                      <a:pt x="394037" y="0"/>
                    </a:cubicBezTo>
                    <a:cubicBezTo>
                      <a:pt x="611717" y="-60"/>
                      <a:pt x="788230" y="176356"/>
                      <a:pt x="788290" y="394037"/>
                    </a:cubicBezTo>
                    <a:cubicBezTo>
                      <a:pt x="788290" y="394073"/>
                      <a:pt x="788290" y="394109"/>
                      <a:pt x="788290" y="394145"/>
                    </a:cubicBezTo>
                    <a:cubicBezTo>
                      <a:pt x="788052" y="611684"/>
                      <a:pt x="611792" y="787992"/>
                      <a:pt x="394253" y="788290"/>
                    </a:cubicBezTo>
                    <a:close/>
                    <a:moveTo>
                      <a:pt x="394253" y="10930"/>
                    </a:moveTo>
                    <a:cubicBezTo>
                      <a:pt x="182550" y="10871"/>
                      <a:pt x="10882" y="182442"/>
                      <a:pt x="10822" y="394145"/>
                    </a:cubicBezTo>
                    <a:cubicBezTo>
                      <a:pt x="10762" y="605848"/>
                      <a:pt x="182334" y="777516"/>
                      <a:pt x="394037" y="777576"/>
                    </a:cubicBezTo>
                    <a:cubicBezTo>
                      <a:pt x="605740" y="777636"/>
                      <a:pt x="777408" y="606065"/>
                      <a:pt x="777468" y="394361"/>
                    </a:cubicBezTo>
                    <a:cubicBezTo>
                      <a:pt x="777468" y="394289"/>
                      <a:pt x="777468" y="394217"/>
                      <a:pt x="777468" y="394145"/>
                    </a:cubicBezTo>
                    <a:cubicBezTo>
                      <a:pt x="777110" y="182667"/>
                      <a:pt x="605731" y="11336"/>
                      <a:pt x="394253" y="11038"/>
                    </a:cubicBezTo>
                    <a:close/>
                    <a:moveTo>
                      <a:pt x="394253" y="745109"/>
                    </a:moveTo>
                    <a:cubicBezTo>
                      <a:pt x="200421" y="745109"/>
                      <a:pt x="43289" y="587977"/>
                      <a:pt x="43289" y="394145"/>
                    </a:cubicBezTo>
                    <a:cubicBezTo>
                      <a:pt x="43289" y="200313"/>
                      <a:pt x="200421" y="43181"/>
                      <a:pt x="394253" y="43181"/>
                    </a:cubicBezTo>
                    <a:cubicBezTo>
                      <a:pt x="588086" y="43181"/>
                      <a:pt x="745218" y="200313"/>
                      <a:pt x="745218" y="394145"/>
                    </a:cubicBezTo>
                    <a:cubicBezTo>
                      <a:pt x="745039" y="587903"/>
                      <a:pt x="588011" y="744931"/>
                      <a:pt x="394253" y="745109"/>
                    </a:cubicBezTo>
                    <a:close/>
                    <a:moveTo>
                      <a:pt x="394253" y="54111"/>
                    </a:moveTo>
                    <a:cubicBezTo>
                      <a:pt x="206398" y="54111"/>
                      <a:pt x="54111" y="206398"/>
                      <a:pt x="54111" y="394253"/>
                    </a:cubicBezTo>
                    <a:cubicBezTo>
                      <a:pt x="54111" y="582109"/>
                      <a:pt x="206398" y="734395"/>
                      <a:pt x="394253" y="734395"/>
                    </a:cubicBezTo>
                    <a:cubicBezTo>
                      <a:pt x="582109" y="734395"/>
                      <a:pt x="734395" y="582109"/>
                      <a:pt x="734395" y="394253"/>
                    </a:cubicBezTo>
                    <a:cubicBezTo>
                      <a:pt x="734395" y="394217"/>
                      <a:pt x="734395" y="394181"/>
                      <a:pt x="734395" y="394145"/>
                    </a:cubicBezTo>
                    <a:cubicBezTo>
                      <a:pt x="734097" y="206466"/>
                      <a:pt x="581933" y="54447"/>
                      <a:pt x="394253" y="543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0C7BB07F-7CE0-2146-EDFF-B73791E38CF8}"/>
                  </a:ext>
                </a:extLst>
              </p:cNvPr>
              <p:cNvSpPr/>
              <p:nvPr/>
            </p:nvSpPr>
            <p:spPr>
              <a:xfrm rot="-4513200">
                <a:off x="6295921" y="2768828"/>
                <a:ext cx="10822" cy="132680"/>
              </a:xfrm>
              <a:custGeom>
                <a:avLst/>
                <a:gdLst>
                  <a:gd name="connsiteX0" fmla="*/ 0 w 10822"/>
                  <a:gd name="connsiteY0" fmla="*/ 0 h 132680"/>
                  <a:gd name="connsiteX1" fmla="*/ 10822 w 10822"/>
                  <a:gd name="connsiteY1" fmla="*/ 0 h 132680"/>
                  <a:gd name="connsiteX2" fmla="*/ 10822 w 10822"/>
                  <a:gd name="connsiteY2" fmla="*/ 132680 h 132680"/>
                  <a:gd name="connsiteX3" fmla="*/ 0 w 10822"/>
                  <a:gd name="connsiteY3" fmla="*/ 132680 h 13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22" h="132680">
                    <a:moveTo>
                      <a:pt x="0" y="0"/>
                    </a:moveTo>
                    <a:lnTo>
                      <a:pt x="10822" y="0"/>
                    </a:lnTo>
                    <a:lnTo>
                      <a:pt x="10822" y="132680"/>
                    </a:lnTo>
                    <a:lnTo>
                      <a:pt x="0" y="132680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A1E3D7AB-2C40-A826-0248-275ED3CA189A}"/>
                  </a:ext>
                </a:extLst>
              </p:cNvPr>
              <p:cNvSpPr/>
              <p:nvPr/>
            </p:nvSpPr>
            <p:spPr>
              <a:xfrm rot="-2084400">
                <a:off x="6091915" y="2520477"/>
                <a:ext cx="10822" cy="273693"/>
              </a:xfrm>
              <a:custGeom>
                <a:avLst/>
                <a:gdLst>
                  <a:gd name="connsiteX0" fmla="*/ 0 w 10822"/>
                  <a:gd name="connsiteY0" fmla="*/ 0 h 273693"/>
                  <a:gd name="connsiteX1" fmla="*/ 10822 w 10822"/>
                  <a:gd name="connsiteY1" fmla="*/ 0 h 273693"/>
                  <a:gd name="connsiteX2" fmla="*/ 10822 w 10822"/>
                  <a:gd name="connsiteY2" fmla="*/ 273694 h 273693"/>
                  <a:gd name="connsiteX3" fmla="*/ 0 w 10822"/>
                  <a:gd name="connsiteY3" fmla="*/ 273694 h 27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22" h="273693">
                    <a:moveTo>
                      <a:pt x="0" y="0"/>
                    </a:moveTo>
                    <a:lnTo>
                      <a:pt x="10822" y="0"/>
                    </a:lnTo>
                    <a:lnTo>
                      <a:pt x="10822" y="273694"/>
                    </a:lnTo>
                    <a:lnTo>
                      <a:pt x="0" y="273694"/>
                    </a:ln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1BEF8C69-917E-7183-4689-34D93660855E}"/>
                  </a:ext>
                </a:extLst>
              </p:cNvPr>
              <p:cNvSpPr/>
              <p:nvPr/>
            </p:nvSpPr>
            <p:spPr>
              <a:xfrm>
                <a:off x="6149538" y="2757226"/>
                <a:ext cx="96101" cy="96101"/>
              </a:xfrm>
              <a:custGeom>
                <a:avLst/>
                <a:gdLst>
                  <a:gd name="connsiteX0" fmla="*/ 48159 w 96101"/>
                  <a:gd name="connsiteY0" fmla="*/ 96101 h 96101"/>
                  <a:gd name="connsiteX1" fmla="*/ 0 w 96101"/>
                  <a:gd name="connsiteY1" fmla="*/ 48159 h 96101"/>
                  <a:gd name="connsiteX2" fmla="*/ 47943 w 96101"/>
                  <a:gd name="connsiteY2" fmla="*/ 0 h 96101"/>
                  <a:gd name="connsiteX3" fmla="*/ 96101 w 96101"/>
                  <a:gd name="connsiteY3" fmla="*/ 47942 h 96101"/>
                  <a:gd name="connsiteX4" fmla="*/ 96101 w 96101"/>
                  <a:gd name="connsiteY4" fmla="*/ 48159 h 96101"/>
                  <a:gd name="connsiteX5" fmla="*/ 48159 w 96101"/>
                  <a:gd name="connsiteY5" fmla="*/ 96101 h 96101"/>
                  <a:gd name="connsiteX6" fmla="*/ 48159 w 96101"/>
                  <a:gd name="connsiteY6" fmla="*/ 10930 h 96101"/>
                  <a:gd name="connsiteX7" fmla="*/ 10822 w 96101"/>
                  <a:gd name="connsiteY7" fmla="*/ 48050 h 96101"/>
                  <a:gd name="connsiteX8" fmla="*/ 47942 w 96101"/>
                  <a:gd name="connsiteY8" fmla="*/ 85387 h 96101"/>
                  <a:gd name="connsiteX9" fmla="*/ 85279 w 96101"/>
                  <a:gd name="connsiteY9" fmla="*/ 48267 h 96101"/>
                  <a:gd name="connsiteX10" fmla="*/ 85279 w 96101"/>
                  <a:gd name="connsiteY10" fmla="*/ 48159 h 96101"/>
                  <a:gd name="connsiteX11" fmla="*/ 48159 w 96101"/>
                  <a:gd name="connsiteY11" fmla="*/ 11255 h 96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101" h="96101">
                    <a:moveTo>
                      <a:pt x="48159" y="96101"/>
                    </a:moveTo>
                    <a:cubicBezTo>
                      <a:pt x="21621" y="96161"/>
                      <a:pt x="60" y="74696"/>
                      <a:pt x="0" y="48159"/>
                    </a:cubicBezTo>
                    <a:cubicBezTo>
                      <a:pt x="-60" y="21621"/>
                      <a:pt x="21405" y="60"/>
                      <a:pt x="47943" y="0"/>
                    </a:cubicBezTo>
                    <a:cubicBezTo>
                      <a:pt x="74480" y="-60"/>
                      <a:pt x="96041" y="21405"/>
                      <a:pt x="96101" y="47942"/>
                    </a:cubicBezTo>
                    <a:cubicBezTo>
                      <a:pt x="96101" y="48014"/>
                      <a:pt x="96101" y="48087"/>
                      <a:pt x="96101" y="48159"/>
                    </a:cubicBezTo>
                    <a:cubicBezTo>
                      <a:pt x="96042" y="74612"/>
                      <a:pt x="74612" y="96041"/>
                      <a:pt x="48159" y="96101"/>
                    </a:cubicBezTo>
                    <a:close/>
                    <a:moveTo>
                      <a:pt x="48159" y="10930"/>
                    </a:moveTo>
                    <a:cubicBezTo>
                      <a:pt x="27598" y="10871"/>
                      <a:pt x="10882" y="27490"/>
                      <a:pt x="10822" y="48050"/>
                    </a:cubicBezTo>
                    <a:cubicBezTo>
                      <a:pt x="10762" y="68611"/>
                      <a:pt x="27382" y="85327"/>
                      <a:pt x="47942" y="85387"/>
                    </a:cubicBezTo>
                    <a:cubicBezTo>
                      <a:pt x="68503" y="85447"/>
                      <a:pt x="85219" y="68827"/>
                      <a:pt x="85279" y="48267"/>
                    </a:cubicBezTo>
                    <a:cubicBezTo>
                      <a:pt x="85279" y="48231"/>
                      <a:pt x="85279" y="48195"/>
                      <a:pt x="85279" y="48159"/>
                    </a:cubicBezTo>
                    <a:cubicBezTo>
                      <a:pt x="85101" y="27767"/>
                      <a:pt x="68551" y="11314"/>
                      <a:pt x="48159" y="112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5E60C963-2B39-7AF3-9B76-0A620BAA03E2}"/>
              </a:ext>
            </a:extLst>
          </p:cNvPr>
          <p:cNvSpPr/>
          <p:nvPr/>
        </p:nvSpPr>
        <p:spPr>
          <a:xfrm>
            <a:off x="839789" y="1816100"/>
            <a:ext cx="627062" cy="815274"/>
          </a:xfrm>
          <a:prstGeom prst="roundRect">
            <a:avLst>
              <a:gd name="adj" fmla="val 0"/>
            </a:avLst>
          </a:pr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280A647-C1EB-B603-718E-E2268B6AE0CC}"/>
              </a:ext>
            </a:extLst>
          </p:cNvPr>
          <p:cNvGrpSpPr/>
          <p:nvPr/>
        </p:nvGrpSpPr>
        <p:grpSpPr>
          <a:xfrm>
            <a:off x="1738582" y="1837008"/>
            <a:ext cx="2966425" cy="816522"/>
            <a:chOff x="283598" y="1906534"/>
            <a:chExt cx="2966425" cy="816522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6CA0CC03-57A1-0EA1-EC59-B878E954252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1C20B84D-8B8A-52AF-9246-AC9404F8068C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86" name="文本框 185">
            <a:extLst>
              <a:ext uri="{FF2B5EF4-FFF2-40B4-BE49-F238E27FC236}">
                <a16:creationId xmlns:a16="http://schemas.microsoft.com/office/drawing/2014/main" id="{7D21531D-EEE1-6D75-6D4E-8F9EE6A428C9}"/>
              </a:ext>
            </a:extLst>
          </p:cNvPr>
          <p:cNvSpPr txBox="1"/>
          <p:nvPr/>
        </p:nvSpPr>
        <p:spPr>
          <a:xfrm>
            <a:off x="951797" y="20565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2E6668FB-CE26-BE52-22BB-84CFA7B90DDC}"/>
              </a:ext>
            </a:extLst>
          </p:cNvPr>
          <p:cNvSpPr/>
          <p:nvPr/>
        </p:nvSpPr>
        <p:spPr>
          <a:xfrm rot="831601">
            <a:off x="981954" y="3363137"/>
            <a:ext cx="547057" cy="444029"/>
          </a:xfrm>
          <a:custGeom>
            <a:avLst/>
            <a:gdLst>
              <a:gd name="connsiteX0" fmla="*/ 0 w 547057"/>
              <a:gd name="connsiteY0" fmla="*/ 134978 h 444029"/>
              <a:gd name="connsiteX1" fmla="*/ 547057 w 547057"/>
              <a:gd name="connsiteY1" fmla="*/ 0 h 444029"/>
              <a:gd name="connsiteX2" fmla="*/ 547057 w 547057"/>
              <a:gd name="connsiteY2" fmla="*/ 444029 h 444029"/>
              <a:gd name="connsiteX3" fmla="*/ 0 w 547057"/>
              <a:gd name="connsiteY3" fmla="*/ 444028 h 444029"/>
              <a:gd name="connsiteX4" fmla="*/ 0 w 547057"/>
              <a:gd name="connsiteY4" fmla="*/ 134978 h 44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057" h="444029">
                <a:moveTo>
                  <a:pt x="0" y="134978"/>
                </a:moveTo>
                <a:lnTo>
                  <a:pt x="547057" y="0"/>
                </a:lnTo>
                <a:lnTo>
                  <a:pt x="547057" y="444029"/>
                </a:lnTo>
                <a:lnTo>
                  <a:pt x="0" y="444028"/>
                </a:lnTo>
                <a:lnTo>
                  <a:pt x="0" y="1349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19D9379B-EA3C-12AB-374C-ECD562842F0A}"/>
              </a:ext>
            </a:extLst>
          </p:cNvPr>
          <p:cNvSpPr/>
          <p:nvPr/>
        </p:nvSpPr>
        <p:spPr>
          <a:xfrm>
            <a:off x="839789" y="3063650"/>
            <a:ext cx="627062" cy="815274"/>
          </a:xfrm>
          <a:prstGeom prst="roundRect">
            <a:avLst>
              <a:gd name="adj" fmla="val 0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12E4E666-8523-0A5D-1DAA-06C99CA6FDE9}"/>
              </a:ext>
            </a:extLst>
          </p:cNvPr>
          <p:cNvGrpSpPr/>
          <p:nvPr/>
        </p:nvGrpSpPr>
        <p:grpSpPr>
          <a:xfrm>
            <a:off x="1738582" y="3084558"/>
            <a:ext cx="2966425" cy="816522"/>
            <a:chOff x="283598" y="1906534"/>
            <a:chExt cx="2966425" cy="816522"/>
          </a:xfrm>
        </p:grpSpPr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1787C1B0-5F25-CD90-62FB-16A56E72588E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4D11C49D-D58D-AB6D-BD2D-F9512A58C9DA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4CE4B48-B6B0-210A-86CB-FA1FD05E9BC3}"/>
              </a:ext>
            </a:extLst>
          </p:cNvPr>
          <p:cNvSpPr txBox="1"/>
          <p:nvPr/>
        </p:nvSpPr>
        <p:spPr>
          <a:xfrm>
            <a:off x="951797" y="33040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7DD8F452-973D-0E05-87ED-7EB281A288C6}"/>
              </a:ext>
            </a:extLst>
          </p:cNvPr>
          <p:cNvSpPr/>
          <p:nvPr/>
        </p:nvSpPr>
        <p:spPr>
          <a:xfrm rot="831601">
            <a:off x="981954" y="4610687"/>
            <a:ext cx="547057" cy="444029"/>
          </a:xfrm>
          <a:custGeom>
            <a:avLst/>
            <a:gdLst>
              <a:gd name="connsiteX0" fmla="*/ 0 w 547057"/>
              <a:gd name="connsiteY0" fmla="*/ 134978 h 444029"/>
              <a:gd name="connsiteX1" fmla="*/ 547057 w 547057"/>
              <a:gd name="connsiteY1" fmla="*/ 0 h 444029"/>
              <a:gd name="connsiteX2" fmla="*/ 547057 w 547057"/>
              <a:gd name="connsiteY2" fmla="*/ 444029 h 444029"/>
              <a:gd name="connsiteX3" fmla="*/ 0 w 547057"/>
              <a:gd name="connsiteY3" fmla="*/ 444028 h 444029"/>
              <a:gd name="connsiteX4" fmla="*/ 0 w 547057"/>
              <a:gd name="connsiteY4" fmla="*/ 134978 h 44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057" h="444029">
                <a:moveTo>
                  <a:pt x="0" y="134978"/>
                </a:moveTo>
                <a:lnTo>
                  <a:pt x="547057" y="0"/>
                </a:lnTo>
                <a:lnTo>
                  <a:pt x="547057" y="444029"/>
                </a:lnTo>
                <a:lnTo>
                  <a:pt x="0" y="444028"/>
                </a:lnTo>
                <a:lnTo>
                  <a:pt x="0" y="1349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0C60EC0B-7DA4-8B2D-F765-B17F8B242343}"/>
              </a:ext>
            </a:extLst>
          </p:cNvPr>
          <p:cNvSpPr/>
          <p:nvPr/>
        </p:nvSpPr>
        <p:spPr>
          <a:xfrm>
            <a:off x="839789" y="4311200"/>
            <a:ext cx="627062" cy="815274"/>
          </a:xfrm>
          <a:prstGeom prst="roundRect">
            <a:avLst>
              <a:gd name="adj" fmla="val 0"/>
            </a:avLst>
          </a:pr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7CEB581D-B290-6939-D363-D5EC0ECB7328}"/>
              </a:ext>
            </a:extLst>
          </p:cNvPr>
          <p:cNvGrpSpPr/>
          <p:nvPr/>
        </p:nvGrpSpPr>
        <p:grpSpPr>
          <a:xfrm>
            <a:off x="1738582" y="4332108"/>
            <a:ext cx="2966425" cy="816522"/>
            <a:chOff x="283598" y="1906534"/>
            <a:chExt cx="2966425" cy="816522"/>
          </a:xfrm>
        </p:grpSpPr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56A19959-7255-F6E1-7294-903E80F21CD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13D923B7-42D4-B295-AC12-3A22DB25FD46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DBEEDA8-8939-588A-6E3B-7CD084C89D23}"/>
              </a:ext>
            </a:extLst>
          </p:cNvPr>
          <p:cNvSpPr txBox="1"/>
          <p:nvPr/>
        </p:nvSpPr>
        <p:spPr>
          <a:xfrm>
            <a:off x="951797" y="45516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考试提醒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154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2" name="Group 18" descr="D:\51PPT模板网\51pptmoban.com\图片.jpg">
            <a:extLst>
              <a:ext uri="{FF2B5EF4-FFF2-40B4-BE49-F238E27FC236}">
                <a16:creationId xmlns:a16="http://schemas.microsoft.com/office/drawing/2014/main" id="{5DE4C418-DDC7-0CAF-C165-3494AD9465EC}"/>
              </a:ext>
            </a:extLst>
          </p:cNvPr>
          <p:cNvGrpSpPr>
            <a:grpSpLocks/>
          </p:cNvGrpSpPr>
          <p:nvPr/>
        </p:nvGrpSpPr>
        <p:grpSpPr bwMode="auto">
          <a:xfrm rot="-924553">
            <a:off x="4833909" y="2433841"/>
            <a:ext cx="6862763" cy="3384550"/>
            <a:chOff x="812493" y="1298947"/>
            <a:chExt cx="6862137" cy="3384233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D3D242F2-8C74-FAF0-905B-3448D63267DA}"/>
                </a:ext>
              </a:extLst>
            </p:cNvPr>
            <p:cNvSpPr>
              <a:spLocks noEditPoints="1"/>
            </p:cNvSpPr>
            <p:nvPr/>
          </p:nvSpPr>
          <p:spPr bwMode="auto">
            <a:xfrm rot="1715850">
              <a:off x="811969" y="3762876"/>
              <a:ext cx="3665204" cy="919076"/>
            </a:xfrm>
            <a:custGeom>
              <a:avLst/>
              <a:gdLst>
                <a:gd name="T0" fmla="*/ 229 w 695"/>
                <a:gd name="T1" fmla="*/ 157 h 174"/>
                <a:gd name="T2" fmla="*/ 338 w 695"/>
                <a:gd name="T3" fmla="*/ 173 h 174"/>
                <a:gd name="T4" fmla="*/ 395 w 695"/>
                <a:gd name="T5" fmla="*/ 157 h 174"/>
                <a:gd name="T6" fmla="*/ 273 w 695"/>
                <a:gd name="T7" fmla="*/ 86 h 174"/>
                <a:gd name="T8" fmla="*/ 273 w 695"/>
                <a:gd name="T9" fmla="*/ 72 h 174"/>
                <a:gd name="T10" fmla="*/ 355 w 695"/>
                <a:gd name="T11" fmla="*/ 82 h 174"/>
                <a:gd name="T12" fmla="*/ 493 w 695"/>
                <a:gd name="T13" fmla="*/ 99 h 174"/>
                <a:gd name="T14" fmla="*/ 563 w 695"/>
                <a:gd name="T15" fmla="*/ 86 h 174"/>
                <a:gd name="T16" fmla="*/ 534 w 695"/>
                <a:gd name="T17" fmla="*/ 47 h 174"/>
                <a:gd name="T18" fmla="*/ 569 w 695"/>
                <a:gd name="T19" fmla="*/ 32 h 174"/>
                <a:gd name="T20" fmla="*/ 656 w 695"/>
                <a:gd name="T21" fmla="*/ 39 h 174"/>
                <a:gd name="T22" fmla="*/ 653 w 695"/>
                <a:gd name="T23" fmla="*/ 8 h 174"/>
                <a:gd name="T24" fmla="*/ 656 w 695"/>
                <a:gd name="T25" fmla="*/ 4 h 174"/>
                <a:gd name="T26" fmla="*/ 677 w 695"/>
                <a:gd name="T27" fmla="*/ 3 h 174"/>
                <a:gd name="T28" fmla="*/ 689 w 695"/>
                <a:gd name="T29" fmla="*/ 2 h 174"/>
                <a:gd name="T30" fmla="*/ 656 w 695"/>
                <a:gd name="T31" fmla="*/ 1 h 174"/>
                <a:gd name="T32" fmla="*/ 645 w 695"/>
                <a:gd name="T33" fmla="*/ 8 h 174"/>
                <a:gd name="T34" fmla="*/ 652 w 695"/>
                <a:gd name="T35" fmla="*/ 28 h 174"/>
                <a:gd name="T36" fmla="*/ 633 w 695"/>
                <a:gd name="T37" fmla="*/ 32 h 174"/>
                <a:gd name="T38" fmla="*/ 631 w 695"/>
                <a:gd name="T39" fmla="*/ 31 h 174"/>
                <a:gd name="T40" fmla="*/ 623 w 695"/>
                <a:gd name="T41" fmla="*/ 29 h 174"/>
                <a:gd name="T42" fmla="*/ 588 w 695"/>
                <a:gd name="T43" fmla="*/ 27 h 174"/>
                <a:gd name="T44" fmla="*/ 573 w 695"/>
                <a:gd name="T45" fmla="*/ 24 h 174"/>
                <a:gd name="T46" fmla="*/ 562 w 695"/>
                <a:gd name="T47" fmla="*/ 22 h 174"/>
                <a:gd name="T48" fmla="*/ 532 w 695"/>
                <a:gd name="T49" fmla="*/ 21 h 174"/>
                <a:gd name="T50" fmla="*/ 498 w 695"/>
                <a:gd name="T51" fmla="*/ 36 h 174"/>
                <a:gd name="T52" fmla="*/ 500 w 695"/>
                <a:gd name="T53" fmla="*/ 43 h 174"/>
                <a:gd name="T54" fmla="*/ 516 w 695"/>
                <a:gd name="T55" fmla="*/ 47 h 174"/>
                <a:gd name="T56" fmla="*/ 509 w 695"/>
                <a:gd name="T57" fmla="*/ 51 h 174"/>
                <a:gd name="T58" fmla="*/ 529 w 695"/>
                <a:gd name="T59" fmla="*/ 74 h 174"/>
                <a:gd name="T60" fmla="*/ 535 w 695"/>
                <a:gd name="T61" fmla="*/ 83 h 174"/>
                <a:gd name="T62" fmla="*/ 515 w 695"/>
                <a:gd name="T63" fmla="*/ 91 h 174"/>
                <a:gd name="T64" fmla="*/ 466 w 695"/>
                <a:gd name="T65" fmla="*/ 86 h 174"/>
                <a:gd name="T66" fmla="*/ 444 w 695"/>
                <a:gd name="T67" fmla="*/ 84 h 174"/>
                <a:gd name="T68" fmla="*/ 435 w 695"/>
                <a:gd name="T69" fmla="*/ 82 h 174"/>
                <a:gd name="T70" fmla="*/ 418 w 695"/>
                <a:gd name="T71" fmla="*/ 82 h 174"/>
                <a:gd name="T72" fmla="*/ 383 w 695"/>
                <a:gd name="T73" fmla="*/ 77 h 174"/>
                <a:gd name="T74" fmla="*/ 346 w 695"/>
                <a:gd name="T75" fmla="*/ 71 h 174"/>
                <a:gd name="T76" fmla="*/ 307 w 695"/>
                <a:gd name="T77" fmla="*/ 68 h 174"/>
                <a:gd name="T78" fmla="*/ 240 w 695"/>
                <a:gd name="T79" fmla="*/ 69 h 174"/>
                <a:gd name="T80" fmla="*/ 241 w 695"/>
                <a:gd name="T81" fmla="*/ 78 h 174"/>
                <a:gd name="T82" fmla="*/ 247 w 695"/>
                <a:gd name="T83" fmla="*/ 84 h 174"/>
                <a:gd name="T84" fmla="*/ 245 w 695"/>
                <a:gd name="T85" fmla="*/ 86 h 174"/>
                <a:gd name="T86" fmla="*/ 269 w 695"/>
                <a:gd name="T87" fmla="*/ 98 h 174"/>
                <a:gd name="T88" fmla="*/ 293 w 695"/>
                <a:gd name="T89" fmla="*/ 111 h 174"/>
                <a:gd name="T90" fmla="*/ 308 w 695"/>
                <a:gd name="T91" fmla="*/ 118 h 174"/>
                <a:gd name="T92" fmla="*/ 332 w 695"/>
                <a:gd name="T93" fmla="*/ 128 h 174"/>
                <a:gd name="T94" fmla="*/ 352 w 695"/>
                <a:gd name="T95" fmla="*/ 144 h 174"/>
                <a:gd name="T96" fmla="*/ 371 w 695"/>
                <a:gd name="T97" fmla="*/ 156 h 174"/>
                <a:gd name="T98" fmla="*/ 370 w 695"/>
                <a:gd name="T99" fmla="*/ 167 h 174"/>
                <a:gd name="T100" fmla="*/ 281 w 695"/>
                <a:gd name="T101" fmla="*/ 157 h 174"/>
                <a:gd name="T102" fmla="*/ 249 w 695"/>
                <a:gd name="T103" fmla="*/ 152 h 174"/>
                <a:gd name="T104" fmla="*/ 160 w 695"/>
                <a:gd name="T105" fmla="*/ 140 h 174"/>
                <a:gd name="T106" fmla="*/ 79 w 695"/>
                <a:gd name="T107" fmla="*/ 123 h 174"/>
                <a:gd name="T108" fmla="*/ 656 w 695"/>
                <a:gd name="T109" fmla="*/ 33 h 174"/>
                <a:gd name="T110" fmla="*/ 648 w 695"/>
                <a:gd name="T111" fmla="*/ 5 h 174"/>
                <a:gd name="T112" fmla="*/ 655 w 695"/>
                <a:gd name="T113" fmla="*/ 33 h 174"/>
                <a:gd name="T114" fmla="*/ 648 w 695"/>
                <a:gd name="T115" fmla="*/ 37 h 174"/>
                <a:gd name="T116" fmla="*/ 535 w 695"/>
                <a:gd name="T117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5" h="174">
                  <a:moveTo>
                    <a:pt x="78" y="130"/>
                  </a:moveTo>
                  <a:cubicBezTo>
                    <a:pt x="88" y="132"/>
                    <a:pt x="101" y="134"/>
                    <a:pt x="109" y="136"/>
                  </a:cubicBezTo>
                  <a:cubicBezTo>
                    <a:pt x="147" y="143"/>
                    <a:pt x="179" y="151"/>
                    <a:pt x="220" y="157"/>
                  </a:cubicBezTo>
                  <a:cubicBezTo>
                    <a:pt x="219" y="157"/>
                    <a:pt x="222" y="157"/>
                    <a:pt x="225" y="157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9" y="157"/>
                    <a:pt x="229" y="157"/>
                    <a:pt x="229" y="157"/>
                  </a:cubicBezTo>
                  <a:cubicBezTo>
                    <a:pt x="232" y="157"/>
                    <a:pt x="229" y="158"/>
                    <a:pt x="226" y="158"/>
                  </a:cubicBezTo>
                  <a:cubicBezTo>
                    <a:pt x="242" y="160"/>
                    <a:pt x="257" y="162"/>
                    <a:pt x="272" y="165"/>
                  </a:cubicBezTo>
                  <a:cubicBezTo>
                    <a:pt x="275" y="164"/>
                    <a:pt x="280" y="166"/>
                    <a:pt x="283" y="165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94" y="167"/>
                    <a:pt x="295" y="167"/>
                    <a:pt x="303" y="169"/>
                  </a:cubicBezTo>
                  <a:cubicBezTo>
                    <a:pt x="314" y="171"/>
                    <a:pt x="325" y="172"/>
                    <a:pt x="338" y="173"/>
                  </a:cubicBezTo>
                  <a:cubicBezTo>
                    <a:pt x="346" y="174"/>
                    <a:pt x="351" y="174"/>
                    <a:pt x="366" y="173"/>
                  </a:cubicBezTo>
                  <a:cubicBezTo>
                    <a:pt x="367" y="173"/>
                    <a:pt x="372" y="173"/>
                    <a:pt x="375" y="172"/>
                  </a:cubicBezTo>
                  <a:cubicBezTo>
                    <a:pt x="379" y="171"/>
                    <a:pt x="379" y="171"/>
                    <a:pt x="379" y="171"/>
                  </a:cubicBezTo>
                  <a:cubicBezTo>
                    <a:pt x="396" y="166"/>
                    <a:pt x="387" y="169"/>
                    <a:pt x="391" y="167"/>
                  </a:cubicBezTo>
                  <a:cubicBezTo>
                    <a:pt x="398" y="163"/>
                    <a:pt x="396" y="163"/>
                    <a:pt x="397" y="161"/>
                  </a:cubicBezTo>
                  <a:cubicBezTo>
                    <a:pt x="397" y="160"/>
                    <a:pt x="396" y="158"/>
                    <a:pt x="395" y="157"/>
                  </a:cubicBezTo>
                  <a:cubicBezTo>
                    <a:pt x="389" y="149"/>
                    <a:pt x="378" y="143"/>
                    <a:pt x="368" y="136"/>
                  </a:cubicBezTo>
                  <a:cubicBezTo>
                    <a:pt x="347" y="123"/>
                    <a:pt x="322" y="111"/>
                    <a:pt x="300" y="97"/>
                  </a:cubicBezTo>
                  <a:cubicBezTo>
                    <a:pt x="292" y="96"/>
                    <a:pt x="289" y="93"/>
                    <a:pt x="282" y="92"/>
                  </a:cubicBezTo>
                  <a:cubicBezTo>
                    <a:pt x="283" y="91"/>
                    <a:pt x="283" y="91"/>
                    <a:pt x="283" y="91"/>
                  </a:cubicBezTo>
                  <a:cubicBezTo>
                    <a:pt x="278" y="90"/>
                    <a:pt x="279" y="89"/>
                    <a:pt x="277" y="86"/>
                  </a:cubicBezTo>
                  <a:cubicBezTo>
                    <a:pt x="276" y="86"/>
                    <a:pt x="275" y="85"/>
                    <a:pt x="273" y="86"/>
                  </a:cubicBezTo>
                  <a:cubicBezTo>
                    <a:pt x="270" y="85"/>
                    <a:pt x="274" y="83"/>
                    <a:pt x="271" y="82"/>
                  </a:cubicBezTo>
                  <a:cubicBezTo>
                    <a:pt x="272" y="82"/>
                    <a:pt x="270" y="83"/>
                    <a:pt x="270" y="82"/>
                  </a:cubicBezTo>
                  <a:cubicBezTo>
                    <a:pt x="262" y="79"/>
                    <a:pt x="272" y="82"/>
                    <a:pt x="269" y="77"/>
                  </a:cubicBezTo>
                  <a:cubicBezTo>
                    <a:pt x="267" y="76"/>
                    <a:pt x="264" y="74"/>
                    <a:pt x="262" y="72"/>
                  </a:cubicBezTo>
                  <a:cubicBezTo>
                    <a:pt x="265" y="72"/>
                    <a:pt x="269" y="72"/>
                    <a:pt x="272" y="73"/>
                  </a:cubicBezTo>
                  <a:cubicBezTo>
                    <a:pt x="270" y="73"/>
                    <a:pt x="271" y="72"/>
                    <a:pt x="273" y="72"/>
                  </a:cubicBezTo>
                  <a:cubicBezTo>
                    <a:pt x="273" y="74"/>
                    <a:pt x="281" y="72"/>
                    <a:pt x="284" y="73"/>
                  </a:cubicBezTo>
                  <a:cubicBezTo>
                    <a:pt x="283" y="73"/>
                    <a:pt x="281" y="73"/>
                    <a:pt x="280" y="73"/>
                  </a:cubicBezTo>
                  <a:cubicBezTo>
                    <a:pt x="288" y="75"/>
                    <a:pt x="297" y="75"/>
                    <a:pt x="304" y="76"/>
                  </a:cubicBezTo>
                  <a:cubicBezTo>
                    <a:pt x="314" y="76"/>
                    <a:pt x="320" y="79"/>
                    <a:pt x="327" y="78"/>
                  </a:cubicBezTo>
                  <a:cubicBezTo>
                    <a:pt x="325" y="79"/>
                    <a:pt x="330" y="79"/>
                    <a:pt x="331" y="80"/>
                  </a:cubicBezTo>
                  <a:cubicBezTo>
                    <a:pt x="341" y="79"/>
                    <a:pt x="345" y="82"/>
                    <a:pt x="355" y="82"/>
                  </a:cubicBezTo>
                  <a:cubicBezTo>
                    <a:pt x="354" y="82"/>
                    <a:pt x="354" y="82"/>
                    <a:pt x="354" y="82"/>
                  </a:cubicBezTo>
                  <a:cubicBezTo>
                    <a:pt x="376" y="85"/>
                    <a:pt x="398" y="88"/>
                    <a:pt x="422" y="90"/>
                  </a:cubicBezTo>
                  <a:cubicBezTo>
                    <a:pt x="436" y="92"/>
                    <a:pt x="446" y="95"/>
                    <a:pt x="463" y="96"/>
                  </a:cubicBezTo>
                  <a:cubicBezTo>
                    <a:pt x="466" y="96"/>
                    <a:pt x="464" y="96"/>
                    <a:pt x="467" y="96"/>
                  </a:cubicBezTo>
                  <a:cubicBezTo>
                    <a:pt x="470" y="96"/>
                    <a:pt x="466" y="96"/>
                    <a:pt x="467" y="96"/>
                  </a:cubicBezTo>
                  <a:cubicBezTo>
                    <a:pt x="475" y="97"/>
                    <a:pt x="483" y="98"/>
                    <a:pt x="493" y="99"/>
                  </a:cubicBezTo>
                  <a:cubicBezTo>
                    <a:pt x="494" y="99"/>
                    <a:pt x="497" y="99"/>
                    <a:pt x="497" y="99"/>
                  </a:cubicBezTo>
                  <a:cubicBezTo>
                    <a:pt x="501" y="100"/>
                    <a:pt x="508" y="100"/>
                    <a:pt x="516" y="100"/>
                  </a:cubicBezTo>
                  <a:cubicBezTo>
                    <a:pt x="520" y="100"/>
                    <a:pt x="524" y="100"/>
                    <a:pt x="530" y="100"/>
                  </a:cubicBezTo>
                  <a:cubicBezTo>
                    <a:pt x="534" y="101"/>
                    <a:pt x="558" y="94"/>
                    <a:pt x="557" y="93"/>
                  </a:cubicBezTo>
                  <a:cubicBezTo>
                    <a:pt x="549" y="96"/>
                    <a:pt x="562" y="89"/>
                    <a:pt x="560" y="87"/>
                  </a:cubicBezTo>
                  <a:cubicBezTo>
                    <a:pt x="561" y="86"/>
                    <a:pt x="562" y="86"/>
                    <a:pt x="563" y="86"/>
                  </a:cubicBezTo>
                  <a:cubicBezTo>
                    <a:pt x="564" y="83"/>
                    <a:pt x="563" y="81"/>
                    <a:pt x="563" y="77"/>
                  </a:cubicBezTo>
                  <a:cubicBezTo>
                    <a:pt x="562" y="76"/>
                    <a:pt x="559" y="76"/>
                    <a:pt x="559" y="74"/>
                  </a:cubicBezTo>
                  <a:cubicBezTo>
                    <a:pt x="561" y="72"/>
                    <a:pt x="557" y="70"/>
                    <a:pt x="557" y="68"/>
                  </a:cubicBezTo>
                  <a:cubicBezTo>
                    <a:pt x="554" y="69"/>
                    <a:pt x="551" y="68"/>
                    <a:pt x="550" y="66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8" y="61"/>
                    <a:pt x="545" y="52"/>
                    <a:pt x="534" y="47"/>
                  </a:cubicBezTo>
                  <a:cubicBezTo>
                    <a:pt x="536" y="46"/>
                    <a:pt x="536" y="46"/>
                    <a:pt x="536" y="46"/>
                  </a:cubicBezTo>
                  <a:cubicBezTo>
                    <a:pt x="528" y="41"/>
                    <a:pt x="524" y="34"/>
                    <a:pt x="521" y="29"/>
                  </a:cubicBezTo>
                  <a:cubicBezTo>
                    <a:pt x="521" y="29"/>
                    <a:pt x="520" y="30"/>
                    <a:pt x="527" y="30"/>
                  </a:cubicBezTo>
                  <a:cubicBezTo>
                    <a:pt x="534" y="29"/>
                    <a:pt x="537" y="29"/>
                    <a:pt x="543" y="29"/>
                  </a:cubicBezTo>
                  <a:cubicBezTo>
                    <a:pt x="546" y="29"/>
                    <a:pt x="546" y="30"/>
                    <a:pt x="547" y="30"/>
                  </a:cubicBezTo>
                  <a:cubicBezTo>
                    <a:pt x="555" y="31"/>
                    <a:pt x="560" y="33"/>
                    <a:pt x="569" y="32"/>
                  </a:cubicBezTo>
                  <a:cubicBezTo>
                    <a:pt x="568" y="33"/>
                    <a:pt x="568" y="33"/>
                    <a:pt x="568" y="33"/>
                  </a:cubicBezTo>
                  <a:cubicBezTo>
                    <a:pt x="575" y="33"/>
                    <a:pt x="586" y="34"/>
                    <a:pt x="592" y="35"/>
                  </a:cubicBezTo>
                  <a:cubicBezTo>
                    <a:pt x="595" y="35"/>
                    <a:pt x="603" y="36"/>
                    <a:pt x="601" y="35"/>
                  </a:cubicBezTo>
                  <a:cubicBezTo>
                    <a:pt x="604" y="35"/>
                    <a:pt x="600" y="36"/>
                    <a:pt x="605" y="36"/>
                  </a:cubicBezTo>
                  <a:cubicBezTo>
                    <a:pt x="600" y="36"/>
                    <a:pt x="600" y="36"/>
                    <a:pt x="600" y="36"/>
                  </a:cubicBezTo>
                  <a:cubicBezTo>
                    <a:pt x="618" y="38"/>
                    <a:pt x="625" y="42"/>
                    <a:pt x="656" y="39"/>
                  </a:cubicBezTo>
                  <a:cubicBezTo>
                    <a:pt x="672" y="35"/>
                    <a:pt x="667" y="30"/>
                    <a:pt x="667" y="26"/>
                  </a:cubicBezTo>
                  <a:cubicBezTo>
                    <a:pt x="665" y="25"/>
                    <a:pt x="664" y="21"/>
                    <a:pt x="659" y="21"/>
                  </a:cubicBezTo>
                  <a:cubicBezTo>
                    <a:pt x="661" y="20"/>
                    <a:pt x="661" y="20"/>
                    <a:pt x="661" y="20"/>
                  </a:cubicBezTo>
                  <a:cubicBezTo>
                    <a:pt x="659" y="18"/>
                    <a:pt x="657" y="14"/>
                    <a:pt x="655" y="11"/>
                  </a:cubicBezTo>
                  <a:cubicBezTo>
                    <a:pt x="655" y="9"/>
                    <a:pt x="653" y="10"/>
                    <a:pt x="651" y="8"/>
                  </a:cubicBezTo>
                  <a:cubicBezTo>
                    <a:pt x="653" y="8"/>
                    <a:pt x="653" y="8"/>
                    <a:pt x="653" y="8"/>
                  </a:cubicBezTo>
                  <a:cubicBezTo>
                    <a:pt x="651" y="6"/>
                    <a:pt x="649" y="6"/>
                    <a:pt x="647" y="6"/>
                  </a:cubicBezTo>
                  <a:cubicBezTo>
                    <a:pt x="648" y="5"/>
                    <a:pt x="648" y="5"/>
                    <a:pt x="648" y="5"/>
                  </a:cubicBezTo>
                  <a:cubicBezTo>
                    <a:pt x="649" y="5"/>
                    <a:pt x="650" y="4"/>
                    <a:pt x="651" y="4"/>
                  </a:cubicBezTo>
                  <a:cubicBezTo>
                    <a:pt x="652" y="5"/>
                    <a:pt x="653" y="5"/>
                    <a:pt x="654" y="5"/>
                  </a:cubicBezTo>
                  <a:cubicBezTo>
                    <a:pt x="653" y="5"/>
                    <a:pt x="654" y="5"/>
                    <a:pt x="654" y="4"/>
                  </a:cubicBezTo>
                  <a:cubicBezTo>
                    <a:pt x="655" y="4"/>
                    <a:pt x="655" y="4"/>
                    <a:pt x="656" y="4"/>
                  </a:cubicBezTo>
                  <a:cubicBezTo>
                    <a:pt x="662" y="4"/>
                    <a:pt x="666" y="4"/>
                    <a:pt x="668" y="3"/>
                  </a:cubicBezTo>
                  <a:cubicBezTo>
                    <a:pt x="666" y="4"/>
                    <a:pt x="671" y="4"/>
                    <a:pt x="667" y="4"/>
                  </a:cubicBezTo>
                  <a:cubicBezTo>
                    <a:pt x="671" y="4"/>
                    <a:pt x="674" y="4"/>
                    <a:pt x="677" y="4"/>
                  </a:cubicBezTo>
                  <a:cubicBezTo>
                    <a:pt x="676" y="4"/>
                    <a:pt x="675" y="4"/>
                    <a:pt x="674" y="4"/>
                  </a:cubicBezTo>
                  <a:cubicBezTo>
                    <a:pt x="678" y="3"/>
                    <a:pt x="682" y="3"/>
                    <a:pt x="682" y="3"/>
                  </a:cubicBezTo>
                  <a:cubicBezTo>
                    <a:pt x="680" y="3"/>
                    <a:pt x="679" y="3"/>
                    <a:pt x="677" y="3"/>
                  </a:cubicBezTo>
                  <a:cubicBezTo>
                    <a:pt x="679" y="2"/>
                    <a:pt x="687" y="2"/>
                    <a:pt x="687" y="3"/>
                  </a:cubicBezTo>
                  <a:cubicBezTo>
                    <a:pt x="687" y="4"/>
                    <a:pt x="681" y="4"/>
                    <a:pt x="683" y="4"/>
                  </a:cubicBezTo>
                  <a:cubicBezTo>
                    <a:pt x="695" y="4"/>
                    <a:pt x="695" y="4"/>
                    <a:pt x="695" y="4"/>
                  </a:cubicBezTo>
                  <a:cubicBezTo>
                    <a:pt x="692" y="4"/>
                    <a:pt x="691" y="3"/>
                    <a:pt x="693" y="3"/>
                  </a:cubicBezTo>
                  <a:cubicBezTo>
                    <a:pt x="688" y="3"/>
                    <a:pt x="688" y="3"/>
                    <a:pt x="688" y="3"/>
                  </a:cubicBezTo>
                  <a:cubicBezTo>
                    <a:pt x="689" y="2"/>
                    <a:pt x="689" y="2"/>
                    <a:pt x="689" y="2"/>
                  </a:cubicBezTo>
                  <a:cubicBezTo>
                    <a:pt x="682" y="2"/>
                    <a:pt x="677" y="1"/>
                    <a:pt x="668" y="1"/>
                  </a:cubicBezTo>
                  <a:cubicBezTo>
                    <a:pt x="670" y="2"/>
                    <a:pt x="670" y="2"/>
                    <a:pt x="670" y="2"/>
                  </a:cubicBezTo>
                  <a:cubicBezTo>
                    <a:pt x="665" y="2"/>
                    <a:pt x="659" y="3"/>
                    <a:pt x="655" y="3"/>
                  </a:cubicBezTo>
                  <a:cubicBezTo>
                    <a:pt x="658" y="2"/>
                    <a:pt x="656" y="2"/>
                    <a:pt x="657" y="2"/>
                  </a:cubicBezTo>
                  <a:cubicBezTo>
                    <a:pt x="655" y="2"/>
                    <a:pt x="654" y="2"/>
                    <a:pt x="652" y="2"/>
                  </a:cubicBezTo>
                  <a:cubicBezTo>
                    <a:pt x="656" y="1"/>
                    <a:pt x="656" y="1"/>
                    <a:pt x="656" y="1"/>
                  </a:cubicBezTo>
                  <a:cubicBezTo>
                    <a:pt x="655" y="1"/>
                    <a:pt x="654" y="2"/>
                    <a:pt x="652" y="2"/>
                  </a:cubicBezTo>
                  <a:cubicBezTo>
                    <a:pt x="649" y="3"/>
                    <a:pt x="655" y="0"/>
                    <a:pt x="645" y="4"/>
                  </a:cubicBezTo>
                  <a:cubicBezTo>
                    <a:pt x="644" y="4"/>
                    <a:pt x="644" y="4"/>
                    <a:pt x="644" y="4"/>
                  </a:cubicBezTo>
                  <a:cubicBezTo>
                    <a:pt x="644" y="6"/>
                    <a:pt x="643" y="7"/>
                    <a:pt x="643" y="7"/>
                  </a:cubicBezTo>
                  <a:cubicBezTo>
                    <a:pt x="643" y="7"/>
                    <a:pt x="643" y="7"/>
                    <a:pt x="643" y="7"/>
                  </a:cubicBezTo>
                  <a:cubicBezTo>
                    <a:pt x="641" y="10"/>
                    <a:pt x="645" y="6"/>
                    <a:pt x="645" y="8"/>
                  </a:cubicBezTo>
                  <a:cubicBezTo>
                    <a:pt x="644" y="9"/>
                    <a:pt x="641" y="9"/>
                    <a:pt x="640" y="11"/>
                  </a:cubicBezTo>
                  <a:cubicBezTo>
                    <a:pt x="640" y="13"/>
                    <a:pt x="645" y="16"/>
                    <a:pt x="644" y="19"/>
                  </a:cubicBezTo>
                  <a:cubicBezTo>
                    <a:pt x="647" y="21"/>
                    <a:pt x="650" y="23"/>
                    <a:pt x="653" y="24"/>
                  </a:cubicBezTo>
                  <a:cubicBezTo>
                    <a:pt x="654" y="25"/>
                    <a:pt x="649" y="25"/>
                    <a:pt x="652" y="26"/>
                  </a:cubicBezTo>
                  <a:cubicBezTo>
                    <a:pt x="650" y="26"/>
                    <a:pt x="649" y="26"/>
                    <a:pt x="648" y="27"/>
                  </a:cubicBezTo>
                  <a:cubicBezTo>
                    <a:pt x="650" y="27"/>
                    <a:pt x="650" y="30"/>
                    <a:pt x="652" y="28"/>
                  </a:cubicBezTo>
                  <a:cubicBezTo>
                    <a:pt x="653" y="30"/>
                    <a:pt x="654" y="32"/>
                    <a:pt x="653" y="33"/>
                  </a:cubicBezTo>
                  <a:cubicBezTo>
                    <a:pt x="652" y="33"/>
                    <a:pt x="650" y="33"/>
                    <a:pt x="649" y="33"/>
                  </a:cubicBezTo>
                  <a:cubicBezTo>
                    <a:pt x="648" y="34"/>
                    <a:pt x="650" y="34"/>
                    <a:pt x="646" y="34"/>
                  </a:cubicBezTo>
                  <a:cubicBezTo>
                    <a:pt x="638" y="35"/>
                    <a:pt x="640" y="33"/>
                    <a:pt x="639" y="32"/>
                  </a:cubicBezTo>
                  <a:cubicBezTo>
                    <a:pt x="643" y="32"/>
                    <a:pt x="643" y="32"/>
                    <a:pt x="643" y="32"/>
                  </a:cubicBezTo>
                  <a:cubicBezTo>
                    <a:pt x="640" y="32"/>
                    <a:pt x="637" y="32"/>
                    <a:pt x="633" y="32"/>
                  </a:cubicBezTo>
                  <a:cubicBezTo>
                    <a:pt x="635" y="30"/>
                    <a:pt x="640" y="32"/>
                    <a:pt x="643" y="32"/>
                  </a:cubicBezTo>
                  <a:cubicBezTo>
                    <a:pt x="642" y="30"/>
                    <a:pt x="642" y="30"/>
                    <a:pt x="642" y="30"/>
                  </a:cubicBezTo>
                  <a:cubicBezTo>
                    <a:pt x="636" y="29"/>
                    <a:pt x="638" y="31"/>
                    <a:pt x="632" y="30"/>
                  </a:cubicBezTo>
                  <a:cubicBezTo>
                    <a:pt x="634" y="30"/>
                    <a:pt x="634" y="30"/>
                    <a:pt x="634" y="30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30"/>
                    <a:pt x="627" y="31"/>
                    <a:pt x="631" y="31"/>
                  </a:cubicBezTo>
                  <a:cubicBezTo>
                    <a:pt x="626" y="32"/>
                    <a:pt x="627" y="31"/>
                    <a:pt x="621" y="30"/>
                  </a:cubicBezTo>
                  <a:cubicBezTo>
                    <a:pt x="618" y="31"/>
                    <a:pt x="624" y="31"/>
                    <a:pt x="622" y="31"/>
                  </a:cubicBezTo>
                  <a:cubicBezTo>
                    <a:pt x="621" y="32"/>
                    <a:pt x="617" y="32"/>
                    <a:pt x="614" y="31"/>
                  </a:cubicBezTo>
                  <a:cubicBezTo>
                    <a:pt x="609" y="31"/>
                    <a:pt x="614" y="30"/>
                    <a:pt x="613" y="30"/>
                  </a:cubicBezTo>
                  <a:cubicBezTo>
                    <a:pt x="614" y="30"/>
                    <a:pt x="618" y="30"/>
                    <a:pt x="616" y="30"/>
                  </a:cubicBezTo>
                  <a:cubicBezTo>
                    <a:pt x="624" y="30"/>
                    <a:pt x="618" y="29"/>
                    <a:pt x="623" y="29"/>
                  </a:cubicBezTo>
                  <a:cubicBezTo>
                    <a:pt x="619" y="27"/>
                    <a:pt x="617" y="28"/>
                    <a:pt x="615" y="28"/>
                  </a:cubicBezTo>
                  <a:cubicBezTo>
                    <a:pt x="616" y="29"/>
                    <a:pt x="612" y="29"/>
                    <a:pt x="613" y="29"/>
                  </a:cubicBezTo>
                  <a:cubicBezTo>
                    <a:pt x="600" y="30"/>
                    <a:pt x="611" y="27"/>
                    <a:pt x="603" y="27"/>
                  </a:cubicBezTo>
                  <a:cubicBezTo>
                    <a:pt x="602" y="28"/>
                    <a:pt x="589" y="27"/>
                    <a:pt x="591" y="29"/>
                  </a:cubicBezTo>
                  <a:cubicBezTo>
                    <a:pt x="589" y="29"/>
                    <a:pt x="586" y="29"/>
                    <a:pt x="585" y="29"/>
                  </a:cubicBezTo>
                  <a:cubicBezTo>
                    <a:pt x="589" y="28"/>
                    <a:pt x="583" y="28"/>
                    <a:pt x="588" y="27"/>
                  </a:cubicBezTo>
                  <a:cubicBezTo>
                    <a:pt x="586" y="27"/>
                    <a:pt x="586" y="27"/>
                    <a:pt x="586" y="27"/>
                  </a:cubicBezTo>
                  <a:cubicBezTo>
                    <a:pt x="592" y="27"/>
                    <a:pt x="592" y="27"/>
                    <a:pt x="592" y="27"/>
                  </a:cubicBezTo>
                  <a:cubicBezTo>
                    <a:pt x="590" y="26"/>
                    <a:pt x="587" y="24"/>
                    <a:pt x="586" y="24"/>
                  </a:cubicBezTo>
                  <a:cubicBezTo>
                    <a:pt x="581" y="24"/>
                    <a:pt x="586" y="25"/>
                    <a:pt x="580" y="24"/>
                  </a:cubicBezTo>
                  <a:cubicBezTo>
                    <a:pt x="583" y="24"/>
                    <a:pt x="581" y="23"/>
                    <a:pt x="579" y="23"/>
                  </a:cubicBezTo>
                  <a:cubicBezTo>
                    <a:pt x="582" y="24"/>
                    <a:pt x="576" y="24"/>
                    <a:pt x="573" y="24"/>
                  </a:cubicBezTo>
                  <a:cubicBezTo>
                    <a:pt x="569" y="24"/>
                    <a:pt x="567" y="23"/>
                    <a:pt x="568" y="23"/>
                  </a:cubicBezTo>
                  <a:cubicBezTo>
                    <a:pt x="574" y="22"/>
                    <a:pt x="574" y="22"/>
                    <a:pt x="574" y="22"/>
                  </a:cubicBezTo>
                  <a:cubicBezTo>
                    <a:pt x="570" y="23"/>
                    <a:pt x="573" y="22"/>
                    <a:pt x="570" y="22"/>
                  </a:cubicBezTo>
                  <a:cubicBezTo>
                    <a:pt x="568" y="22"/>
                    <a:pt x="564" y="23"/>
                    <a:pt x="562" y="23"/>
                  </a:cubicBezTo>
                  <a:cubicBezTo>
                    <a:pt x="558" y="23"/>
                    <a:pt x="558" y="22"/>
                    <a:pt x="556" y="22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56" y="22"/>
                    <a:pt x="564" y="21"/>
                    <a:pt x="556" y="21"/>
                  </a:cubicBezTo>
                  <a:cubicBezTo>
                    <a:pt x="553" y="21"/>
                    <a:pt x="553" y="21"/>
                    <a:pt x="553" y="21"/>
                  </a:cubicBezTo>
                  <a:cubicBezTo>
                    <a:pt x="552" y="21"/>
                    <a:pt x="552" y="21"/>
                    <a:pt x="554" y="20"/>
                  </a:cubicBezTo>
                  <a:cubicBezTo>
                    <a:pt x="552" y="21"/>
                    <a:pt x="548" y="21"/>
                    <a:pt x="546" y="21"/>
                  </a:cubicBezTo>
                  <a:cubicBezTo>
                    <a:pt x="546" y="20"/>
                    <a:pt x="546" y="20"/>
                    <a:pt x="546" y="20"/>
                  </a:cubicBezTo>
                  <a:cubicBezTo>
                    <a:pt x="543" y="20"/>
                    <a:pt x="536" y="21"/>
                    <a:pt x="532" y="21"/>
                  </a:cubicBezTo>
                  <a:cubicBezTo>
                    <a:pt x="534" y="22"/>
                    <a:pt x="538" y="20"/>
                    <a:pt x="543" y="21"/>
                  </a:cubicBezTo>
                  <a:cubicBezTo>
                    <a:pt x="545" y="22"/>
                    <a:pt x="536" y="22"/>
                    <a:pt x="534" y="22"/>
                  </a:cubicBezTo>
                  <a:cubicBezTo>
                    <a:pt x="537" y="21"/>
                    <a:pt x="523" y="22"/>
                    <a:pt x="513" y="25"/>
                  </a:cubicBezTo>
                  <a:cubicBezTo>
                    <a:pt x="507" y="26"/>
                    <a:pt x="500" y="29"/>
                    <a:pt x="500" y="29"/>
                  </a:cubicBezTo>
                  <a:cubicBezTo>
                    <a:pt x="501" y="30"/>
                    <a:pt x="501" y="30"/>
                    <a:pt x="501" y="30"/>
                  </a:cubicBezTo>
                  <a:cubicBezTo>
                    <a:pt x="493" y="32"/>
                    <a:pt x="499" y="34"/>
                    <a:pt x="498" y="36"/>
                  </a:cubicBezTo>
                  <a:cubicBezTo>
                    <a:pt x="496" y="35"/>
                    <a:pt x="494" y="35"/>
                    <a:pt x="494" y="37"/>
                  </a:cubicBezTo>
                  <a:cubicBezTo>
                    <a:pt x="497" y="35"/>
                    <a:pt x="499" y="38"/>
                    <a:pt x="501" y="37"/>
                  </a:cubicBezTo>
                  <a:cubicBezTo>
                    <a:pt x="501" y="39"/>
                    <a:pt x="496" y="37"/>
                    <a:pt x="494" y="38"/>
                  </a:cubicBezTo>
                  <a:cubicBezTo>
                    <a:pt x="497" y="39"/>
                    <a:pt x="494" y="41"/>
                    <a:pt x="498" y="41"/>
                  </a:cubicBezTo>
                  <a:cubicBezTo>
                    <a:pt x="498" y="40"/>
                    <a:pt x="500" y="41"/>
                    <a:pt x="502" y="41"/>
                  </a:cubicBezTo>
                  <a:cubicBezTo>
                    <a:pt x="503" y="43"/>
                    <a:pt x="500" y="41"/>
                    <a:pt x="500" y="43"/>
                  </a:cubicBezTo>
                  <a:cubicBezTo>
                    <a:pt x="501" y="43"/>
                    <a:pt x="504" y="44"/>
                    <a:pt x="504" y="42"/>
                  </a:cubicBezTo>
                  <a:cubicBezTo>
                    <a:pt x="504" y="43"/>
                    <a:pt x="509" y="44"/>
                    <a:pt x="507" y="45"/>
                  </a:cubicBezTo>
                  <a:cubicBezTo>
                    <a:pt x="506" y="46"/>
                    <a:pt x="505" y="44"/>
                    <a:pt x="504" y="45"/>
                  </a:cubicBezTo>
                  <a:cubicBezTo>
                    <a:pt x="505" y="47"/>
                    <a:pt x="510" y="45"/>
                    <a:pt x="513" y="47"/>
                  </a:cubicBezTo>
                  <a:cubicBezTo>
                    <a:pt x="513" y="45"/>
                    <a:pt x="518" y="45"/>
                    <a:pt x="520" y="46"/>
                  </a:cubicBezTo>
                  <a:cubicBezTo>
                    <a:pt x="521" y="49"/>
                    <a:pt x="518" y="45"/>
                    <a:pt x="516" y="47"/>
                  </a:cubicBezTo>
                  <a:cubicBezTo>
                    <a:pt x="517" y="48"/>
                    <a:pt x="517" y="48"/>
                    <a:pt x="517" y="48"/>
                  </a:cubicBezTo>
                  <a:cubicBezTo>
                    <a:pt x="515" y="50"/>
                    <a:pt x="508" y="46"/>
                    <a:pt x="506" y="48"/>
                  </a:cubicBezTo>
                  <a:cubicBezTo>
                    <a:pt x="509" y="49"/>
                    <a:pt x="509" y="49"/>
                    <a:pt x="509" y="49"/>
                  </a:cubicBezTo>
                  <a:cubicBezTo>
                    <a:pt x="507" y="49"/>
                    <a:pt x="505" y="49"/>
                    <a:pt x="504" y="50"/>
                  </a:cubicBezTo>
                  <a:cubicBezTo>
                    <a:pt x="507" y="50"/>
                    <a:pt x="507" y="52"/>
                    <a:pt x="508" y="52"/>
                  </a:cubicBezTo>
                  <a:cubicBezTo>
                    <a:pt x="511" y="52"/>
                    <a:pt x="507" y="52"/>
                    <a:pt x="509" y="51"/>
                  </a:cubicBezTo>
                  <a:cubicBezTo>
                    <a:pt x="510" y="52"/>
                    <a:pt x="514" y="52"/>
                    <a:pt x="515" y="54"/>
                  </a:cubicBezTo>
                  <a:cubicBezTo>
                    <a:pt x="512" y="53"/>
                    <a:pt x="512" y="55"/>
                    <a:pt x="510" y="55"/>
                  </a:cubicBezTo>
                  <a:cubicBezTo>
                    <a:pt x="510" y="56"/>
                    <a:pt x="513" y="55"/>
                    <a:pt x="513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516" y="61"/>
                    <a:pt x="521" y="66"/>
                    <a:pt x="530" y="69"/>
                  </a:cubicBezTo>
                  <a:cubicBezTo>
                    <a:pt x="528" y="70"/>
                    <a:pt x="529" y="72"/>
                    <a:pt x="529" y="74"/>
                  </a:cubicBezTo>
                  <a:cubicBezTo>
                    <a:pt x="529" y="73"/>
                    <a:pt x="531" y="74"/>
                    <a:pt x="532" y="74"/>
                  </a:cubicBezTo>
                  <a:cubicBezTo>
                    <a:pt x="530" y="76"/>
                    <a:pt x="530" y="76"/>
                    <a:pt x="530" y="76"/>
                  </a:cubicBezTo>
                  <a:cubicBezTo>
                    <a:pt x="530" y="78"/>
                    <a:pt x="533" y="79"/>
                    <a:pt x="535" y="80"/>
                  </a:cubicBezTo>
                  <a:cubicBezTo>
                    <a:pt x="535" y="80"/>
                    <a:pt x="534" y="80"/>
                    <a:pt x="534" y="80"/>
                  </a:cubicBezTo>
                  <a:cubicBezTo>
                    <a:pt x="533" y="82"/>
                    <a:pt x="536" y="81"/>
                    <a:pt x="537" y="82"/>
                  </a:cubicBezTo>
                  <a:cubicBezTo>
                    <a:pt x="535" y="83"/>
                    <a:pt x="535" y="83"/>
                    <a:pt x="535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8" y="84"/>
                    <a:pt x="538" y="86"/>
                    <a:pt x="535" y="86"/>
                  </a:cubicBezTo>
                  <a:cubicBezTo>
                    <a:pt x="536" y="86"/>
                    <a:pt x="536" y="87"/>
                    <a:pt x="537" y="86"/>
                  </a:cubicBezTo>
                  <a:cubicBezTo>
                    <a:pt x="536" y="87"/>
                    <a:pt x="535" y="90"/>
                    <a:pt x="535" y="91"/>
                  </a:cubicBezTo>
                  <a:cubicBezTo>
                    <a:pt x="530" y="91"/>
                    <a:pt x="523" y="91"/>
                    <a:pt x="518" y="91"/>
                  </a:cubicBezTo>
                  <a:cubicBezTo>
                    <a:pt x="516" y="91"/>
                    <a:pt x="516" y="91"/>
                    <a:pt x="515" y="91"/>
                  </a:cubicBezTo>
                  <a:cubicBezTo>
                    <a:pt x="510" y="89"/>
                    <a:pt x="499" y="90"/>
                    <a:pt x="493" y="88"/>
                  </a:cubicBezTo>
                  <a:cubicBezTo>
                    <a:pt x="494" y="89"/>
                    <a:pt x="489" y="90"/>
                    <a:pt x="485" y="90"/>
                  </a:cubicBezTo>
                  <a:cubicBezTo>
                    <a:pt x="479" y="90"/>
                    <a:pt x="486" y="88"/>
                    <a:pt x="483" y="87"/>
                  </a:cubicBezTo>
                  <a:cubicBezTo>
                    <a:pt x="480" y="87"/>
                    <a:pt x="476" y="87"/>
                    <a:pt x="475" y="87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2" y="87"/>
                    <a:pt x="468" y="87"/>
                    <a:pt x="466" y="86"/>
                  </a:cubicBezTo>
                  <a:cubicBezTo>
                    <a:pt x="466" y="86"/>
                    <a:pt x="466" y="86"/>
                    <a:pt x="466" y="86"/>
                  </a:cubicBezTo>
                  <a:cubicBezTo>
                    <a:pt x="464" y="86"/>
                    <a:pt x="463" y="85"/>
                    <a:pt x="460" y="85"/>
                  </a:cubicBezTo>
                  <a:cubicBezTo>
                    <a:pt x="457" y="85"/>
                    <a:pt x="453" y="84"/>
                    <a:pt x="450" y="85"/>
                  </a:cubicBezTo>
                  <a:cubicBezTo>
                    <a:pt x="450" y="84"/>
                    <a:pt x="450" y="84"/>
                    <a:pt x="450" y="84"/>
                  </a:cubicBezTo>
                  <a:cubicBezTo>
                    <a:pt x="448" y="85"/>
                    <a:pt x="448" y="85"/>
                    <a:pt x="448" y="85"/>
                  </a:cubicBezTo>
                  <a:cubicBezTo>
                    <a:pt x="444" y="84"/>
                    <a:pt x="444" y="84"/>
                    <a:pt x="444" y="84"/>
                  </a:cubicBezTo>
                  <a:cubicBezTo>
                    <a:pt x="446" y="84"/>
                    <a:pt x="447" y="83"/>
                    <a:pt x="448" y="83"/>
                  </a:cubicBezTo>
                  <a:cubicBezTo>
                    <a:pt x="444" y="82"/>
                    <a:pt x="445" y="84"/>
                    <a:pt x="442" y="84"/>
                  </a:cubicBezTo>
                  <a:cubicBezTo>
                    <a:pt x="437" y="84"/>
                    <a:pt x="439" y="83"/>
                    <a:pt x="438" y="83"/>
                  </a:cubicBezTo>
                  <a:cubicBezTo>
                    <a:pt x="440" y="83"/>
                    <a:pt x="440" y="83"/>
                    <a:pt x="441" y="83"/>
                  </a:cubicBezTo>
                  <a:cubicBezTo>
                    <a:pt x="445" y="83"/>
                    <a:pt x="440" y="83"/>
                    <a:pt x="440" y="82"/>
                  </a:cubicBezTo>
                  <a:cubicBezTo>
                    <a:pt x="440" y="82"/>
                    <a:pt x="438" y="83"/>
                    <a:pt x="435" y="82"/>
                  </a:cubicBezTo>
                  <a:cubicBezTo>
                    <a:pt x="433" y="82"/>
                    <a:pt x="428" y="82"/>
                    <a:pt x="430" y="81"/>
                  </a:cubicBezTo>
                  <a:cubicBezTo>
                    <a:pt x="427" y="81"/>
                    <a:pt x="425" y="81"/>
                    <a:pt x="423" y="81"/>
                  </a:cubicBezTo>
                  <a:cubicBezTo>
                    <a:pt x="424" y="81"/>
                    <a:pt x="427" y="82"/>
                    <a:pt x="427" y="82"/>
                  </a:cubicBezTo>
                  <a:cubicBezTo>
                    <a:pt x="425" y="82"/>
                    <a:pt x="421" y="82"/>
                    <a:pt x="421" y="82"/>
                  </a:cubicBezTo>
                  <a:cubicBezTo>
                    <a:pt x="423" y="82"/>
                    <a:pt x="423" y="82"/>
                    <a:pt x="423" y="82"/>
                  </a:cubicBezTo>
                  <a:cubicBezTo>
                    <a:pt x="421" y="82"/>
                    <a:pt x="417" y="81"/>
                    <a:pt x="418" y="82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81"/>
                    <a:pt x="411" y="80"/>
                    <a:pt x="408" y="80"/>
                  </a:cubicBezTo>
                  <a:cubicBezTo>
                    <a:pt x="409" y="79"/>
                    <a:pt x="413" y="79"/>
                    <a:pt x="408" y="78"/>
                  </a:cubicBezTo>
                  <a:cubicBezTo>
                    <a:pt x="402" y="78"/>
                    <a:pt x="402" y="78"/>
                    <a:pt x="402" y="78"/>
                  </a:cubicBezTo>
                  <a:cubicBezTo>
                    <a:pt x="400" y="78"/>
                    <a:pt x="399" y="78"/>
                    <a:pt x="401" y="77"/>
                  </a:cubicBezTo>
                  <a:cubicBezTo>
                    <a:pt x="393" y="76"/>
                    <a:pt x="388" y="78"/>
                    <a:pt x="383" y="77"/>
                  </a:cubicBezTo>
                  <a:cubicBezTo>
                    <a:pt x="387" y="76"/>
                    <a:pt x="385" y="76"/>
                    <a:pt x="383" y="75"/>
                  </a:cubicBezTo>
                  <a:cubicBezTo>
                    <a:pt x="383" y="75"/>
                    <a:pt x="382" y="76"/>
                    <a:pt x="380" y="76"/>
                  </a:cubicBezTo>
                  <a:cubicBezTo>
                    <a:pt x="380" y="76"/>
                    <a:pt x="383" y="75"/>
                    <a:pt x="384" y="76"/>
                  </a:cubicBezTo>
                  <a:cubicBezTo>
                    <a:pt x="384" y="77"/>
                    <a:pt x="381" y="76"/>
                    <a:pt x="379" y="76"/>
                  </a:cubicBezTo>
                  <a:cubicBezTo>
                    <a:pt x="378" y="73"/>
                    <a:pt x="361" y="73"/>
                    <a:pt x="354" y="71"/>
                  </a:cubicBezTo>
                  <a:cubicBezTo>
                    <a:pt x="352" y="72"/>
                    <a:pt x="349" y="71"/>
                    <a:pt x="346" y="71"/>
                  </a:cubicBezTo>
                  <a:cubicBezTo>
                    <a:pt x="349" y="70"/>
                    <a:pt x="340" y="71"/>
                    <a:pt x="339" y="70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3" y="70"/>
                    <a:pt x="325" y="71"/>
                    <a:pt x="324" y="70"/>
                  </a:cubicBezTo>
                  <a:cubicBezTo>
                    <a:pt x="321" y="69"/>
                    <a:pt x="327" y="69"/>
                    <a:pt x="329" y="69"/>
                  </a:cubicBezTo>
                  <a:cubicBezTo>
                    <a:pt x="327" y="67"/>
                    <a:pt x="314" y="69"/>
                    <a:pt x="313" y="67"/>
                  </a:cubicBezTo>
                  <a:cubicBezTo>
                    <a:pt x="312" y="67"/>
                    <a:pt x="312" y="68"/>
                    <a:pt x="307" y="68"/>
                  </a:cubicBezTo>
                  <a:cubicBezTo>
                    <a:pt x="305" y="68"/>
                    <a:pt x="299" y="66"/>
                    <a:pt x="300" y="66"/>
                  </a:cubicBezTo>
                  <a:cubicBezTo>
                    <a:pt x="297" y="66"/>
                    <a:pt x="295" y="67"/>
                    <a:pt x="293" y="66"/>
                  </a:cubicBezTo>
                  <a:cubicBezTo>
                    <a:pt x="294" y="66"/>
                    <a:pt x="295" y="66"/>
                    <a:pt x="297" y="66"/>
                  </a:cubicBezTo>
                  <a:cubicBezTo>
                    <a:pt x="292" y="65"/>
                    <a:pt x="287" y="65"/>
                    <a:pt x="282" y="65"/>
                  </a:cubicBezTo>
                  <a:cubicBezTo>
                    <a:pt x="281" y="64"/>
                    <a:pt x="271" y="64"/>
                    <a:pt x="263" y="64"/>
                  </a:cubicBezTo>
                  <a:cubicBezTo>
                    <a:pt x="259" y="65"/>
                    <a:pt x="244" y="65"/>
                    <a:pt x="240" y="69"/>
                  </a:cubicBezTo>
                  <a:cubicBezTo>
                    <a:pt x="240" y="68"/>
                    <a:pt x="238" y="69"/>
                    <a:pt x="237" y="70"/>
                  </a:cubicBezTo>
                  <a:cubicBezTo>
                    <a:pt x="235" y="72"/>
                    <a:pt x="239" y="72"/>
                    <a:pt x="239" y="73"/>
                  </a:cubicBezTo>
                  <a:cubicBezTo>
                    <a:pt x="236" y="73"/>
                    <a:pt x="236" y="73"/>
                    <a:pt x="236" y="73"/>
                  </a:cubicBezTo>
                  <a:cubicBezTo>
                    <a:pt x="233" y="74"/>
                    <a:pt x="237" y="76"/>
                    <a:pt x="236" y="77"/>
                  </a:cubicBezTo>
                  <a:cubicBezTo>
                    <a:pt x="238" y="76"/>
                    <a:pt x="237" y="78"/>
                    <a:pt x="239" y="77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3" y="80"/>
                    <a:pt x="242" y="78"/>
                    <a:pt x="245" y="80"/>
                  </a:cubicBezTo>
                  <a:cubicBezTo>
                    <a:pt x="246" y="81"/>
                    <a:pt x="242" y="81"/>
                    <a:pt x="242" y="81"/>
                  </a:cubicBezTo>
                  <a:cubicBezTo>
                    <a:pt x="241" y="82"/>
                    <a:pt x="243" y="82"/>
                    <a:pt x="245" y="83"/>
                  </a:cubicBezTo>
                  <a:cubicBezTo>
                    <a:pt x="245" y="83"/>
                    <a:pt x="245" y="83"/>
                    <a:pt x="246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6" y="84"/>
                    <a:pt x="246" y="84"/>
                    <a:pt x="247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6" y="84"/>
                    <a:pt x="246" y="84"/>
                    <a:pt x="245" y="83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50" y="87"/>
                    <a:pt x="251" y="87"/>
                  </a:cubicBezTo>
                  <a:cubicBezTo>
                    <a:pt x="252" y="90"/>
                    <a:pt x="260" y="94"/>
                    <a:pt x="263" y="95"/>
                  </a:cubicBezTo>
                  <a:cubicBezTo>
                    <a:pt x="262" y="95"/>
                    <a:pt x="262" y="95"/>
                    <a:pt x="263" y="95"/>
                  </a:cubicBezTo>
                  <a:cubicBezTo>
                    <a:pt x="265" y="96"/>
                    <a:pt x="268" y="96"/>
                    <a:pt x="267" y="96"/>
                  </a:cubicBezTo>
                  <a:cubicBezTo>
                    <a:pt x="269" y="97"/>
                    <a:pt x="266" y="97"/>
                    <a:pt x="268" y="99"/>
                  </a:cubicBezTo>
                  <a:cubicBezTo>
                    <a:pt x="268" y="99"/>
                    <a:pt x="270" y="98"/>
                    <a:pt x="269" y="98"/>
                  </a:cubicBezTo>
                  <a:cubicBezTo>
                    <a:pt x="270" y="101"/>
                    <a:pt x="279" y="102"/>
                    <a:pt x="281" y="105"/>
                  </a:cubicBezTo>
                  <a:cubicBezTo>
                    <a:pt x="280" y="105"/>
                    <a:pt x="279" y="105"/>
                    <a:pt x="278" y="105"/>
                  </a:cubicBezTo>
                  <a:cubicBezTo>
                    <a:pt x="282" y="106"/>
                    <a:pt x="285" y="108"/>
                    <a:pt x="291" y="109"/>
                  </a:cubicBezTo>
                  <a:cubicBezTo>
                    <a:pt x="289" y="109"/>
                    <a:pt x="289" y="109"/>
                    <a:pt x="287" y="109"/>
                  </a:cubicBezTo>
                  <a:cubicBezTo>
                    <a:pt x="289" y="110"/>
                    <a:pt x="292" y="112"/>
                    <a:pt x="295" y="112"/>
                  </a:cubicBezTo>
                  <a:cubicBezTo>
                    <a:pt x="295" y="111"/>
                    <a:pt x="294" y="112"/>
                    <a:pt x="293" y="111"/>
                  </a:cubicBezTo>
                  <a:cubicBezTo>
                    <a:pt x="293" y="110"/>
                    <a:pt x="298" y="111"/>
                    <a:pt x="299" y="112"/>
                  </a:cubicBezTo>
                  <a:cubicBezTo>
                    <a:pt x="299" y="112"/>
                    <a:pt x="299" y="112"/>
                    <a:pt x="299" y="112"/>
                  </a:cubicBezTo>
                  <a:cubicBezTo>
                    <a:pt x="301" y="113"/>
                    <a:pt x="302" y="113"/>
                    <a:pt x="304" y="114"/>
                  </a:cubicBezTo>
                  <a:cubicBezTo>
                    <a:pt x="304" y="115"/>
                    <a:pt x="302" y="114"/>
                    <a:pt x="302" y="115"/>
                  </a:cubicBezTo>
                  <a:cubicBezTo>
                    <a:pt x="299" y="116"/>
                    <a:pt x="304" y="118"/>
                    <a:pt x="304" y="118"/>
                  </a:cubicBezTo>
                  <a:cubicBezTo>
                    <a:pt x="306" y="118"/>
                    <a:pt x="307" y="119"/>
                    <a:pt x="308" y="118"/>
                  </a:cubicBezTo>
                  <a:cubicBezTo>
                    <a:pt x="310" y="119"/>
                    <a:pt x="307" y="119"/>
                    <a:pt x="308" y="120"/>
                  </a:cubicBezTo>
                  <a:cubicBezTo>
                    <a:pt x="318" y="121"/>
                    <a:pt x="318" y="121"/>
                    <a:pt x="318" y="121"/>
                  </a:cubicBezTo>
                  <a:cubicBezTo>
                    <a:pt x="317" y="121"/>
                    <a:pt x="317" y="123"/>
                    <a:pt x="314" y="122"/>
                  </a:cubicBezTo>
                  <a:cubicBezTo>
                    <a:pt x="318" y="124"/>
                    <a:pt x="324" y="124"/>
                    <a:pt x="328" y="125"/>
                  </a:cubicBezTo>
                  <a:cubicBezTo>
                    <a:pt x="329" y="126"/>
                    <a:pt x="333" y="127"/>
                    <a:pt x="334" y="128"/>
                  </a:cubicBezTo>
                  <a:cubicBezTo>
                    <a:pt x="333" y="129"/>
                    <a:pt x="334" y="127"/>
                    <a:pt x="332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29" y="128"/>
                    <a:pt x="329" y="130"/>
                    <a:pt x="326" y="130"/>
                  </a:cubicBezTo>
                  <a:cubicBezTo>
                    <a:pt x="329" y="131"/>
                    <a:pt x="332" y="133"/>
                    <a:pt x="335" y="135"/>
                  </a:cubicBezTo>
                  <a:cubicBezTo>
                    <a:pt x="336" y="133"/>
                    <a:pt x="340" y="137"/>
                    <a:pt x="343" y="136"/>
                  </a:cubicBezTo>
                  <a:cubicBezTo>
                    <a:pt x="347" y="138"/>
                    <a:pt x="342" y="138"/>
                    <a:pt x="342" y="139"/>
                  </a:cubicBezTo>
                  <a:cubicBezTo>
                    <a:pt x="347" y="140"/>
                    <a:pt x="349" y="143"/>
                    <a:pt x="352" y="144"/>
                  </a:cubicBezTo>
                  <a:cubicBezTo>
                    <a:pt x="352" y="144"/>
                    <a:pt x="352" y="144"/>
                    <a:pt x="351" y="144"/>
                  </a:cubicBezTo>
                  <a:cubicBezTo>
                    <a:pt x="355" y="146"/>
                    <a:pt x="358" y="149"/>
                    <a:pt x="363" y="150"/>
                  </a:cubicBezTo>
                  <a:cubicBezTo>
                    <a:pt x="363" y="150"/>
                    <a:pt x="362" y="150"/>
                    <a:pt x="361" y="150"/>
                  </a:cubicBezTo>
                  <a:cubicBezTo>
                    <a:pt x="362" y="152"/>
                    <a:pt x="366" y="149"/>
                    <a:pt x="367" y="152"/>
                  </a:cubicBezTo>
                  <a:cubicBezTo>
                    <a:pt x="364" y="152"/>
                    <a:pt x="364" y="152"/>
                    <a:pt x="364" y="152"/>
                  </a:cubicBezTo>
                  <a:cubicBezTo>
                    <a:pt x="368" y="153"/>
                    <a:pt x="366" y="155"/>
                    <a:pt x="371" y="156"/>
                  </a:cubicBezTo>
                  <a:cubicBezTo>
                    <a:pt x="370" y="156"/>
                    <a:pt x="369" y="156"/>
                    <a:pt x="368" y="156"/>
                  </a:cubicBezTo>
                  <a:cubicBezTo>
                    <a:pt x="371" y="157"/>
                    <a:pt x="372" y="159"/>
                    <a:pt x="376" y="160"/>
                  </a:cubicBezTo>
                  <a:cubicBezTo>
                    <a:pt x="375" y="160"/>
                    <a:pt x="374" y="160"/>
                    <a:pt x="372" y="160"/>
                  </a:cubicBezTo>
                  <a:cubicBezTo>
                    <a:pt x="372" y="161"/>
                    <a:pt x="377" y="161"/>
                    <a:pt x="376" y="162"/>
                  </a:cubicBezTo>
                  <a:cubicBezTo>
                    <a:pt x="376" y="163"/>
                    <a:pt x="375" y="164"/>
                    <a:pt x="375" y="164"/>
                  </a:cubicBezTo>
                  <a:cubicBezTo>
                    <a:pt x="378" y="164"/>
                    <a:pt x="376" y="167"/>
                    <a:pt x="370" y="167"/>
                  </a:cubicBezTo>
                  <a:cubicBezTo>
                    <a:pt x="370" y="167"/>
                    <a:pt x="368" y="167"/>
                    <a:pt x="365" y="167"/>
                  </a:cubicBezTo>
                  <a:cubicBezTo>
                    <a:pt x="339" y="166"/>
                    <a:pt x="317" y="163"/>
                    <a:pt x="293" y="161"/>
                  </a:cubicBezTo>
                  <a:cubicBezTo>
                    <a:pt x="292" y="159"/>
                    <a:pt x="300" y="161"/>
                    <a:pt x="299" y="160"/>
                  </a:cubicBezTo>
                  <a:cubicBezTo>
                    <a:pt x="297" y="161"/>
                    <a:pt x="295" y="159"/>
                    <a:pt x="288" y="159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285" y="158"/>
                    <a:pt x="285" y="157"/>
                    <a:pt x="281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76" y="158"/>
                    <a:pt x="276" y="155"/>
                    <a:pt x="272" y="156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65" y="156"/>
                    <a:pt x="267" y="154"/>
                    <a:pt x="261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58" y="153"/>
                    <a:pt x="249" y="154"/>
                    <a:pt x="249" y="152"/>
                  </a:cubicBezTo>
                  <a:cubicBezTo>
                    <a:pt x="244" y="152"/>
                    <a:pt x="239" y="151"/>
                    <a:pt x="236" y="152"/>
                  </a:cubicBezTo>
                  <a:cubicBezTo>
                    <a:pt x="236" y="151"/>
                    <a:pt x="238" y="151"/>
                    <a:pt x="239" y="151"/>
                  </a:cubicBezTo>
                  <a:cubicBezTo>
                    <a:pt x="222" y="149"/>
                    <a:pt x="205" y="145"/>
                    <a:pt x="188" y="144"/>
                  </a:cubicBezTo>
                  <a:cubicBezTo>
                    <a:pt x="188" y="143"/>
                    <a:pt x="189" y="144"/>
                    <a:pt x="190" y="143"/>
                  </a:cubicBezTo>
                  <a:cubicBezTo>
                    <a:pt x="179" y="143"/>
                    <a:pt x="175" y="139"/>
                    <a:pt x="164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60" y="139"/>
                    <a:pt x="159" y="138"/>
                  </a:cubicBezTo>
                  <a:cubicBezTo>
                    <a:pt x="156" y="139"/>
                    <a:pt x="151" y="137"/>
                    <a:pt x="148" y="138"/>
                  </a:cubicBezTo>
                  <a:cubicBezTo>
                    <a:pt x="148" y="137"/>
                    <a:pt x="150" y="137"/>
                    <a:pt x="150" y="137"/>
                  </a:cubicBezTo>
                  <a:cubicBezTo>
                    <a:pt x="147" y="136"/>
                    <a:pt x="139" y="136"/>
                    <a:pt x="136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22" y="130"/>
                    <a:pt x="100" y="124"/>
                    <a:pt x="79" y="123"/>
                  </a:cubicBezTo>
                  <a:cubicBezTo>
                    <a:pt x="74" y="122"/>
                    <a:pt x="80" y="122"/>
                    <a:pt x="78" y="121"/>
                  </a:cubicBezTo>
                  <a:cubicBezTo>
                    <a:pt x="58" y="120"/>
                    <a:pt x="44" y="114"/>
                    <a:pt x="23" y="113"/>
                  </a:cubicBezTo>
                  <a:cubicBezTo>
                    <a:pt x="10" y="111"/>
                    <a:pt x="0" y="113"/>
                    <a:pt x="0" y="113"/>
                  </a:cubicBezTo>
                  <a:cubicBezTo>
                    <a:pt x="31" y="117"/>
                    <a:pt x="53" y="123"/>
                    <a:pt x="78" y="130"/>
                  </a:cubicBezTo>
                  <a:close/>
                  <a:moveTo>
                    <a:pt x="656" y="33"/>
                  </a:moveTo>
                  <a:cubicBezTo>
                    <a:pt x="656" y="33"/>
                    <a:pt x="656" y="33"/>
                    <a:pt x="656" y="33"/>
                  </a:cubicBezTo>
                  <a:moveTo>
                    <a:pt x="655" y="33"/>
                  </a:moveTo>
                  <a:cubicBezTo>
                    <a:pt x="655" y="33"/>
                    <a:pt x="655" y="33"/>
                    <a:pt x="655" y="33"/>
                  </a:cubicBezTo>
                  <a:cubicBezTo>
                    <a:pt x="656" y="33"/>
                    <a:pt x="656" y="33"/>
                    <a:pt x="655" y="33"/>
                  </a:cubicBezTo>
                  <a:close/>
                  <a:moveTo>
                    <a:pt x="650" y="3"/>
                  </a:moveTo>
                  <a:cubicBezTo>
                    <a:pt x="650" y="3"/>
                    <a:pt x="650" y="4"/>
                    <a:pt x="650" y="4"/>
                  </a:cubicBezTo>
                  <a:cubicBezTo>
                    <a:pt x="650" y="4"/>
                    <a:pt x="649" y="4"/>
                    <a:pt x="648" y="5"/>
                  </a:cubicBezTo>
                  <a:cubicBezTo>
                    <a:pt x="648" y="4"/>
                    <a:pt x="648" y="3"/>
                    <a:pt x="650" y="3"/>
                  </a:cubicBezTo>
                  <a:close/>
                  <a:moveTo>
                    <a:pt x="649" y="34"/>
                  </a:moveTo>
                  <a:cubicBezTo>
                    <a:pt x="650" y="34"/>
                    <a:pt x="651" y="34"/>
                    <a:pt x="653" y="34"/>
                  </a:cubicBezTo>
                  <a:cubicBezTo>
                    <a:pt x="653" y="33"/>
                    <a:pt x="653" y="33"/>
                    <a:pt x="653" y="33"/>
                  </a:cubicBezTo>
                  <a:cubicBezTo>
                    <a:pt x="653" y="34"/>
                    <a:pt x="653" y="34"/>
                    <a:pt x="653" y="34"/>
                  </a:cubicBezTo>
                  <a:cubicBezTo>
                    <a:pt x="654" y="34"/>
                    <a:pt x="655" y="33"/>
                    <a:pt x="655" y="33"/>
                  </a:cubicBezTo>
                  <a:cubicBezTo>
                    <a:pt x="654" y="34"/>
                    <a:pt x="654" y="34"/>
                    <a:pt x="653" y="34"/>
                  </a:cubicBezTo>
                  <a:cubicBezTo>
                    <a:pt x="653" y="34"/>
                    <a:pt x="653" y="35"/>
                    <a:pt x="652" y="35"/>
                  </a:cubicBezTo>
                  <a:cubicBezTo>
                    <a:pt x="652" y="35"/>
                    <a:pt x="652" y="35"/>
                    <a:pt x="652" y="35"/>
                  </a:cubicBezTo>
                  <a:cubicBezTo>
                    <a:pt x="652" y="35"/>
                    <a:pt x="651" y="35"/>
                    <a:pt x="650" y="35"/>
                  </a:cubicBezTo>
                  <a:cubicBezTo>
                    <a:pt x="649" y="35"/>
                    <a:pt x="649" y="35"/>
                    <a:pt x="649" y="35"/>
                  </a:cubicBezTo>
                  <a:cubicBezTo>
                    <a:pt x="647" y="36"/>
                    <a:pt x="650" y="36"/>
                    <a:pt x="648" y="37"/>
                  </a:cubicBezTo>
                  <a:cubicBezTo>
                    <a:pt x="646" y="37"/>
                    <a:pt x="644" y="37"/>
                    <a:pt x="643" y="37"/>
                  </a:cubicBezTo>
                  <a:cubicBezTo>
                    <a:pt x="643" y="36"/>
                    <a:pt x="646" y="35"/>
                    <a:pt x="640" y="34"/>
                  </a:cubicBezTo>
                  <a:cubicBezTo>
                    <a:pt x="644" y="33"/>
                    <a:pt x="649" y="35"/>
                    <a:pt x="649" y="34"/>
                  </a:cubicBezTo>
                  <a:close/>
                  <a:moveTo>
                    <a:pt x="539" y="91"/>
                  </a:moveTo>
                  <a:cubicBezTo>
                    <a:pt x="541" y="91"/>
                    <a:pt x="537" y="92"/>
                    <a:pt x="538" y="92"/>
                  </a:cubicBezTo>
                  <a:cubicBezTo>
                    <a:pt x="537" y="92"/>
                    <a:pt x="535" y="93"/>
                    <a:pt x="535" y="92"/>
                  </a:cubicBezTo>
                  <a:cubicBezTo>
                    <a:pt x="538" y="92"/>
                    <a:pt x="539" y="91"/>
                    <a:pt x="539" y="9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4" name="Group 20">
              <a:extLst>
                <a:ext uri="{FF2B5EF4-FFF2-40B4-BE49-F238E27FC236}">
                  <a16:creationId xmlns:a16="http://schemas.microsoft.com/office/drawing/2014/main" id="{5DE7D3C3-D45A-7AA6-AAAA-23FFB611C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607" y="1298947"/>
              <a:ext cx="3296023" cy="3382760"/>
              <a:chOff x="4516324" y="1568450"/>
              <a:chExt cx="3559176" cy="3652838"/>
            </a:xfrm>
          </p:grpSpPr>
          <p:sp>
            <p:nvSpPr>
              <p:cNvPr id="6" name="Freeform 18">
                <a:extLst>
                  <a:ext uri="{FF2B5EF4-FFF2-40B4-BE49-F238E27FC236}">
                    <a16:creationId xmlns:a16="http://schemas.microsoft.com/office/drawing/2014/main" id="{7C9273AE-0A49-5B4F-E320-0FA06F8E2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229" y="1567336"/>
                <a:ext cx="404525" cy="365101"/>
              </a:xfrm>
              <a:custGeom>
                <a:avLst/>
                <a:gdLst>
                  <a:gd name="T0" fmla="*/ 0 w 71"/>
                  <a:gd name="T1" fmla="*/ 18 h 64"/>
                  <a:gd name="T2" fmla="*/ 26 w 71"/>
                  <a:gd name="T3" fmla="*/ 2 h 64"/>
                  <a:gd name="T4" fmla="*/ 55 w 71"/>
                  <a:gd name="T5" fmla="*/ 11 h 64"/>
                  <a:gd name="T6" fmla="*/ 65 w 71"/>
                  <a:gd name="T7" fmla="*/ 40 h 64"/>
                  <a:gd name="T8" fmla="*/ 52 w 71"/>
                  <a:gd name="T9" fmla="*/ 64 h 64"/>
                  <a:gd name="T10" fmla="*/ 0 w 71"/>
                  <a:gd name="T11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64">
                    <a:moveTo>
                      <a:pt x="0" y="18"/>
                    </a:moveTo>
                    <a:cubicBezTo>
                      <a:pt x="0" y="18"/>
                      <a:pt x="17" y="3"/>
                      <a:pt x="26" y="2"/>
                    </a:cubicBezTo>
                    <a:cubicBezTo>
                      <a:pt x="36" y="0"/>
                      <a:pt x="47" y="3"/>
                      <a:pt x="55" y="11"/>
                    </a:cubicBezTo>
                    <a:cubicBezTo>
                      <a:pt x="62" y="18"/>
                      <a:pt x="71" y="29"/>
                      <a:pt x="65" y="40"/>
                    </a:cubicBezTo>
                    <a:cubicBezTo>
                      <a:pt x="60" y="52"/>
                      <a:pt x="52" y="64"/>
                      <a:pt x="52" y="64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rgbClr val="2632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E11B8FB1-0C66-9CED-1783-2E63D518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7011" y="1634427"/>
                <a:ext cx="154268" cy="267397"/>
              </a:xfrm>
              <a:custGeom>
                <a:avLst/>
                <a:gdLst>
                  <a:gd name="T0" fmla="*/ 0 w 27"/>
                  <a:gd name="T1" fmla="*/ 19 h 47"/>
                  <a:gd name="T2" fmla="*/ 14 w 27"/>
                  <a:gd name="T3" fmla="*/ 0 h 47"/>
                  <a:gd name="T4" fmla="*/ 25 w 27"/>
                  <a:gd name="T5" fmla="*/ 22 h 47"/>
                  <a:gd name="T6" fmla="*/ 13 w 27"/>
                  <a:gd name="T7" fmla="*/ 46 h 47"/>
                  <a:gd name="T8" fmla="*/ 0 w 27"/>
                  <a:gd name="T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7">
                    <a:moveTo>
                      <a:pt x="0" y="19"/>
                    </a:moveTo>
                    <a:cubicBezTo>
                      <a:pt x="0" y="19"/>
                      <a:pt x="15" y="7"/>
                      <a:pt x="14" y="0"/>
                    </a:cubicBezTo>
                    <a:cubicBezTo>
                      <a:pt x="14" y="0"/>
                      <a:pt x="27" y="12"/>
                      <a:pt x="25" y="22"/>
                    </a:cubicBezTo>
                    <a:cubicBezTo>
                      <a:pt x="23" y="32"/>
                      <a:pt x="14" y="45"/>
                      <a:pt x="13" y="46"/>
                    </a:cubicBezTo>
                    <a:cubicBezTo>
                      <a:pt x="11" y="47"/>
                      <a:pt x="0" y="19"/>
                      <a:pt x="0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" name="Freeform 20">
                <a:extLst>
                  <a:ext uri="{FF2B5EF4-FFF2-40B4-BE49-F238E27FC236}">
                    <a16:creationId xmlns:a16="http://schemas.microsoft.com/office/drawing/2014/main" id="{03C14D05-4EEE-B96C-4918-6D5D5289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5639" y="1662490"/>
                <a:ext cx="399382" cy="315392"/>
              </a:xfrm>
              <a:custGeom>
                <a:avLst/>
                <a:gdLst>
                  <a:gd name="T0" fmla="*/ 64 w 70"/>
                  <a:gd name="T1" fmla="*/ 35 h 55"/>
                  <a:gd name="T2" fmla="*/ 18 w 70"/>
                  <a:gd name="T3" fmla="*/ 1 h 55"/>
                  <a:gd name="T4" fmla="*/ 0 w 70"/>
                  <a:gd name="T5" fmla="*/ 10 h 55"/>
                  <a:gd name="T6" fmla="*/ 60 w 70"/>
                  <a:gd name="T7" fmla="*/ 55 h 55"/>
                  <a:gd name="T8" fmla="*/ 64 w 70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55">
                    <a:moveTo>
                      <a:pt x="64" y="35"/>
                    </a:moveTo>
                    <a:cubicBezTo>
                      <a:pt x="52" y="1"/>
                      <a:pt x="28" y="2"/>
                      <a:pt x="18" y="1"/>
                    </a:cubicBezTo>
                    <a:cubicBezTo>
                      <a:pt x="8" y="0"/>
                      <a:pt x="0" y="10"/>
                      <a:pt x="0" y="10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70" y="47"/>
                      <a:pt x="64" y="35"/>
                      <a:pt x="64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553ACDAD-8F37-B5F5-917D-F7C489BFF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645" y="1794292"/>
                <a:ext cx="125129" cy="183408"/>
              </a:xfrm>
              <a:custGeom>
                <a:avLst/>
                <a:gdLst>
                  <a:gd name="T0" fmla="*/ 11 w 22"/>
                  <a:gd name="T1" fmla="*/ 0 h 32"/>
                  <a:gd name="T2" fmla="*/ 6 w 22"/>
                  <a:gd name="T3" fmla="*/ 7 h 32"/>
                  <a:gd name="T4" fmla="*/ 0 w 22"/>
                  <a:gd name="T5" fmla="*/ 22 h 32"/>
                  <a:gd name="T6" fmla="*/ 14 w 22"/>
                  <a:gd name="T7" fmla="*/ 32 h 32"/>
                  <a:gd name="T8" fmla="*/ 18 w 22"/>
                  <a:gd name="T9" fmla="*/ 27 h 32"/>
                  <a:gd name="T10" fmla="*/ 11 w 2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2">
                    <a:moveTo>
                      <a:pt x="11" y="0"/>
                    </a:moveTo>
                    <a:cubicBezTo>
                      <a:pt x="12" y="7"/>
                      <a:pt x="6" y="7"/>
                      <a:pt x="6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6" y="30"/>
                      <a:pt x="17" y="28"/>
                      <a:pt x="18" y="27"/>
                    </a:cubicBezTo>
                    <a:cubicBezTo>
                      <a:pt x="22" y="17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20E93C56-D27F-4065-E3FC-405EC22A8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886" y="1642040"/>
                <a:ext cx="2847102" cy="2910516"/>
              </a:xfrm>
              <a:custGeom>
                <a:avLst/>
                <a:gdLst>
                  <a:gd name="T0" fmla="*/ 0 w 500"/>
                  <a:gd name="T1" fmla="*/ 338 h 511"/>
                  <a:gd name="T2" fmla="*/ 440 w 500"/>
                  <a:gd name="T3" fmla="*/ 14 h 511"/>
                  <a:gd name="T4" fmla="*/ 500 w 500"/>
                  <a:gd name="T5" fmla="*/ 59 h 511"/>
                  <a:gd name="T6" fmla="*/ 227 w 500"/>
                  <a:gd name="T7" fmla="*/ 511 h 511"/>
                  <a:gd name="T8" fmla="*/ 0 w 500"/>
                  <a:gd name="T9" fmla="*/ 33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11">
                    <a:moveTo>
                      <a:pt x="0" y="338"/>
                    </a:moveTo>
                    <a:cubicBezTo>
                      <a:pt x="440" y="14"/>
                      <a:pt x="440" y="14"/>
                      <a:pt x="440" y="14"/>
                    </a:cubicBezTo>
                    <a:cubicBezTo>
                      <a:pt x="440" y="14"/>
                      <a:pt x="491" y="0"/>
                      <a:pt x="500" y="59"/>
                    </a:cubicBezTo>
                    <a:cubicBezTo>
                      <a:pt x="227" y="511"/>
                      <a:pt x="227" y="511"/>
                      <a:pt x="227" y="511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eform 23">
                <a:extLst>
                  <a:ext uri="{FF2B5EF4-FFF2-40B4-BE49-F238E27FC236}">
                    <a16:creationId xmlns:a16="http://schemas.microsoft.com/office/drawing/2014/main" id="{EAD31FE1-5916-9EB9-9156-0946644C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6559" y="1835539"/>
                <a:ext cx="1741514" cy="2716824"/>
              </a:xfrm>
              <a:custGeom>
                <a:avLst/>
                <a:gdLst>
                  <a:gd name="T0" fmla="*/ 0 w 306"/>
                  <a:gd name="T1" fmla="*/ 414 h 477"/>
                  <a:gd name="T2" fmla="*/ 12 w 306"/>
                  <a:gd name="T3" fmla="*/ 461 h 477"/>
                  <a:gd name="T4" fmla="*/ 33 w 306"/>
                  <a:gd name="T5" fmla="*/ 477 h 477"/>
                  <a:gd name="T6" fmla="*/ 306 w 306"/>
                  <a:gd name="T7" fmla="*/ 25 h 477"/>
                  <a:gd name="T8" fmla="*/ 298 w 306"/>
                  <a:gd name="T9" fmla="*/ 0 h 477"/>
                  <a:gd name="T10" fmla="*/ 0 w 306"/>
                  <a:gd name="T11" fmla="*/ 41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6" h="477">
                    <a:moveTo>
                      <a:pt x="0" y="414"/>
                    </a:moveTo>
                    <a:cubicBezTo>
                      <a:pt x="12" y="461"/>
                      <a:pt x="12" y="461"/>
                      <a:pt x="12" y="461"/>
                    </a:cubicBezTo>
                    <a:cubicBezTo>
                      <a:pt x="33" y="477"/>
                      <a:pt x="33" y="477"/>
                      <a:pt x="33" y="477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04" y="14"/>
                      <a:pt x="302" y="7"/>
                      <a:pt x="298" y="0"/>
                    </a:cubicBez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7" name="Freeform 24">
                <a:extLst>
                  <a:ext uri="{FF2B5EF4-FFF2-40B4-BE49-F238E27FC236}">
                    <a16:creationId xmlns:a16="http://schemas.microsoft.com/office/drawing/2014/main" id="{B6D4C749-31C1-9BBC-DA3E-9527D5CE9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159" y="1691192"/>
                <a:ext cx="2694548" cy="2092898"/>
              </a:xfrm>
              <a:custGeom>
                <a:avLst/>
                <a:gdLst>
                  <a:gd name="T0" fmla="*/ 473 w 473"/>
                  <a:gd name="T1" fmla="*/ 8 h 367"/>
                  <a:gd name="T2" fmla="*/ 440 w 473"/>
                  <a:gd name="T3" fmla="*/ 5 h 367"/>
                  <a:gd name="T4" fmla="*/ 0 w 473"/>
                  <a:gd name="T5" fmla="*/ 329 h 367"/>
                  <a:gd name="T6" fmla="*/ 51 w 473"/>
                  <a:gd name="T7" fmla="*/ 367 h 367"/>
                  <a:gd name="T8" fmla="*/ 114 w 473"/>
                  <a:gd name="T9" fmla="*/ 355 h 367"/>
                  <a:gd name="T10" fmla="*/ 473 w 473"/>
                  <a:gd name="T11" fmla="*/ 8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3" h="367">
                    <a:moveTo>
                      <a:pt x="473" y="8"/>
                    </a:moveTo>
                    <a:cubicBezTo>
                      <a:pt x="457" y="0"/>
                      <a:pt x="440" y="5"/>
                      <a:pt x="440" y="5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51" y="367"/>
                      <a:pt x="51" y="367"/>
                      <a:pt x="51" y="367"/>
                    </a:cubicBezTo>
                    <a:cubicBezTo>
                      <a:pt x="114" y="355"/>
                      <a:pt x="114" y="355"/>
                      <a:pt x="114" y="355"/>
                    </a:cubicBezTo>
                    <a:cubicBezTo>
                      <a:pt x="473" y="8"/>
                      <a:pt x="473" y="8"/>
                      <a:pt x="473" y="8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7555F377-CCF5-517B-C5D6-F4A514E97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702" y="3333871"/>
                <a:ext cx="1559821" cy="1549533"/>
              </a:xfrm>
              <a:custGeom>
                <a:avLst/>
                <a:gdLst>
                  <a:gd name="T0" fmla="*/ 0 w 274"/>
                  <a:gd name="T1" fmla="*/ 156 h 272"/>
                  <a:gd name="T2" fmla="*/ 47 w 274"/>
                  <a:gd name="T3" fmla="*/ 41 h 272"/>
                  <a:gd name="T4" fmla="*/ 161 w 274"/>
                  <a:gd name="T5" fmla="*/ 67 h 272"/>
                  <a:gd name="T6" fmla="*/ 241 w 274"/>
                  <a:gd name="T7" fmla="*/ 151 h 272"/>
                  <a:gd name="T8" fmla="*/ 274 w 274"/>
                  <a:gd name="T9" fmla="*/ 214 h 272"/>
                  <a:gd name="T10" fmla="*/ 146 w 274"/>
                  <a:gd name="T11" fmla="*/ 272 h 272"/>
                  <a:gd name="T12" fmla="*/ 0 w 274"/>
                  <a:gd name="T13" fmla="*/ 15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2">
                    <a:moveTo>
                      <a:pt x="0" y="156"/>
                    </a:moveTo>
                    <a:cubicBezTo>
                      <a:pt x="0" y="156"/>
                      <a:pt x="41" y="65"/>
                      <a:pt x="47" y="41"/>
                    </a:cubicBezTo>
                    <a:cubicBezTo>
                      <a:pt x="47" y="41"/>
                      <a:pt x="116" y="0"/>
                      <a:pt x="161" y="67"/>
                    </a:cubicBezTo>
                    <a:cubicBezTo>
                      <a:pt x="161" y="67"/>
                      <a:pt x="255" y="55"/>
                      <a:pt x="241" y="151"/>
                    </a:cubicBezTo>
                    <a:cubicBezTo>
                      <a:pt x="241" y="151"/>
                      <a:pt x="274" y="164"/>
                      <a:pt x="274" y="214"/>
                    </a:cubicBezTo>
                    <a:cubicBezTo>
                      <a:pt x="274" y="214"/>
                      <a:pt x="203" y="249"/>
                      <a:pt x="146" y="272"/>
                    </a:cubicBez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7D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42BA4FC9-F587-7494-5C81-CF56EE3EB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1388" y="3411817"/>
                <a:ext cx="838190" cy="860470"/>
              </a:xfrm>
              <a:custGeom>
                <a:avLst/>
                <a:gdLst>
                  <a:gd name="T0" fmla="*/ 47 w 147"/>
                  <a:gd name="T1" fmla="*/ 31 h 151"/>
                  <a:gd name="T2" fmla="*/ 147 w 147"/>
                  <a:gd name="T3" fmla="*/ 57 h 151"/>
                  <a:gd name="T4" fmla="*/ 63 w 147"/>
                  <a:gd name="T5" fmla="*/ 151 h 151"/>
                  <a:gd name="T6" fmla="*/ 0 w 147"/>
                  <a:gd name="T7" fmla="*/ 141 h 151"/>
                  <a:gd name="T8" fmla="*/ 47 w 147"/>
                  <a:gd name="T9" fmla="*/ 3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1">
                    <a:moveTo>
                      <a:pt x="47" y="31"/>
                    </a:moveTo>
                    <a:cubicBezTo>
                      <a:pt x="47" y="31"/>
                      <a:pt x="104" y="0"/>
                      <a:pt x="147" y="57"/>
                    </a:cubicBezTo>
                    <a:cubicBezTo>
                      <a:pt x="63" y="151"/>
                      <a:pt x="63" y="151"/>
                      <a:pt x="63" y="151"/>
                    </a:cubicBezTo>
                    <a:cubicBezTo>
                      <a:pt x="0" y="141"/>
                      <a:pt x="0" y="141"/>
                      <a:pt x="0" y="141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F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D09FB36E-FB10-8069-B99B-C64BEF373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1086" y="4216326"/>
                <a:ext cx="848473" cy="666778"/>
              </a:xfrm>
              <a:custGeom>
                <a:avLst/>
                <a:gdLst>
                  <a:gd name="T0" fmla="*/ 116 w 149"/>
                  <a:gd name="T1" fmla="*/ 0 h 117"/>
                  <a:gd name="T2" fmla="*/ 145 w 149"/>
                  <a:gd name="T3" fmla="*/ 63 h 117"/>
                  <a:gd name="T4" fmla="*/ 25 w 149"/>
                  <a:gd name="T5" fmla="*/ 117 h 117"/>
                  <a:gd name="T6" fmla="*/ 0 w 149"/>
                  <a:gd name="T7" fmla="*/ 54 h 117"/>
                  <a:gd name="T8" fmla="*/ 116 w 14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7">
                    <a:moveTo>
                      <a:pt x="116" y="0"/>
                    </a:moveTo>
                    <a:cubicBezTo>
                      <a:pt x="116" y="0"/>
                      <a:pt x="149" y="19"/>
                      <a:pt x="145" y="63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ECC4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1" name="Freeform 28">
                <a:extLst>
                  <a:ext uri="{FF2B5EF4-FFF2-40B4-BE49-F238E27FC236}">
                    <a16:creationId xmlns:a16="http://schemas.microsoft.com/office/drawing/2014/main" id="{6BE65CEF-53D6-F15A-5541-0874F2BFD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351" y="4079800"/>
                <a:ext cx="1138155" cy="1139866"/>
              </a:xfrm>
              <a:custGeom>
                <a:avLst/>
                <a:gdLst>
                  <a:gd name="T0" fmla="*/ 0 w 200"/>
                  <a:gd name="T1" fmla="*/ 200 h 200"/>
                  <a:gd name="T2" fmla="*/ 200 w 200"/>
                  <a:gd name="T3" fmla="*/ 141 h 200"/>
                  <a:gd name="T4" fmla="*/ 54 w 200"/>
                  <a:gd name="T5" fmla="*/ 25 h 200"/>
                  <a:gd name="T6" fmla="*/ 0 w 200"/>
                  <a:gd name="T7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0" h="200">
                    <a:moveTo>
                      <a:pt x="0" y="200"/>
                    </a:moveTo>
                    <a:cubicBezTo>
                      <a:pt x="200" y="141"/>
                      <a:pt x="200" y="141"/>
                      <a:pt x="200" y="141"/>
                    </a:cubicBezTo>
                    <a:cubicBezTo>
                      <a:pt x="169" y="0"/>
                      <a:pt x="54" y="25"/>
                      <a:pt x="54" y="25"/>
                    </a:cubicBez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2" name="Freeform 29">
                <a:extLst>
                  <a:ext uri="{FF2B5EF4-FFF2-40B4-BE49-F238E27FC236}">
                    <a16:creationId xmlns:a16="http://schemas.microsoft.com/office/drawing/2014/main" id="{4969E17D-5B4D-4CF5-8E22-E28E1E4C5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210" y="4203626"/>
                <a:ext cx="656495" cy="913608"/>
              </a:xfrm>
              <a:custGeom>
                <a:avLst/>
                <a:gdLst>
                  <a:gd name="T0" fmla="*/ 115 w 115"/>
                  <a:gd name="T1" fmla="*/ 12 h 160"/>
                  <a:gd name="T2" fmla="*/ 115 w 115"/>
                  <a:gd name="T3" fmla="*/ 12 h 160"/>
                  <a:gd name="T4" fmla="*/ 51 w 115"/>
                  <a:gd name="T5" fmla="*/ 2 h 160"/>
                  <a:gd name="T6" fmla="*/ 0 w 115"/>
                  <a:gd name="T7" fmla="*/ 160 h 160"/>
                  <a:gd name="T8" fmla="*/ 115 w 115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60">
                    <a:moveTo>
                      <a:pt x="115" y="12"/>
                    </a:moveTo>
                    <a:cubicBezTo>
                      <a:pt x="115" y="12"/>
                      <a:pt x="115" y="12"/>
                      <a:pt x="115" y="12"/>
                    </a:cubicBezTo>
                    <a:cubicBezTo>
                      <a:pt x="88" y="0"/>
                      <a:pt x="63" y="1"/>
                      <a:pt x="51" y="2"/>
                    </a:cubicBezTo>
                    <a:cubicBezTo>
                      <a:pt x="0" y="160"/>
                      <a:pt x="0" y="160"/>
                      <a:pt x="0" y="160"/>
                    </a:cubicBezTo>
                    <a:lnTo>
                      <a:pt x="115" y="12"/>
                    </a:lnTo>
                    <a:close/>
                  </a:path>
                </a:pathLst>
              </a:custGeom>
              <a:solidFill>
                <a:srgbClr val="423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3" name="Freeform 30">
                <a:extLst>
                  <a:ext uri="{FF2B5EF4-FFF2-40B4-BE49-F238E27FC236}">
                    <a16:creationId xmlns:a16="http://schemas.microsoft.com/office/drawing/2014/main" id="{76BEB24F-B9D7-CCAE-C313-6ED284492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336" y="1737379"/>
                <a:ext cx="2074047" cy="1976339"/>
              </a:xfrm>
              <a:custGeom>
                <a:avLst/>
                <a:gdLst>
                  <a:gd name="T0" fmla="*/ 1306 w 1306"/>
                  <a:gd name="T1" fmla="*/ 0 h 1245"/>
                  <a:gd name="T2" fmla="*/ 18 w 1306"/>
                  <a:gd name="T3" fmla="*/ 1245 h 1245"/>
                  <a:gd name="T4" fmla="*/ 0 w 1306"/>
                  <a:gd name="T5" fmla="*/ 1220 h 1245"/>
                  <a:gd name="T6" fmla="*/ 1306 w 130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6" h="1245">
                    <a:moveTo>
                      <a:pt x="1306" y="0"/>
                    </a:moveTo>
                    <a:lnTo>
                      <a:pt x="18" y="1245"/>
                    </a:lnTo>
                    <a:lnTo>
                      <a:pt x="0" y="1220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4" name="Freeform 31">
                <a:extLst>
                  <a:ext uri="{FF2B5EF4-FFF2-40B4-BE49-F238E27FC236}">
                    <a16:creationId xmlns:a16="http://schemas.microsoft.com/office/drawing/2014/main" id="{87212576-44B1-8F59-EC9B-BFA6DA81F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498" y="1834871"/>
                <a:ext cx="1696948" cy="2358580"/>
              </a:xfrm>
              <a:custGeom>
                <a:avLst/>
                <a:gdLst>
                  <a:gd name="T0" fmla="*/ 1069 w 1069"/>
                  <a:gd name="T1" fmla="*/ 0 h 1486"/>
                  <a:gd name="T2" fmla="*/ 0 w 1069"/>
                  <a:gd name="T3" fmla="*/ 1486 h 1486"/>
                  <a:gd name="T4" fmla="*/ 4 w 1069"/>
                  <a:gd name="T5" fmla="*/ 1450 h 1486"/>
                  <a:gd name="T6" fmla="*/ 1069 w 1069"/>
                  <a:gd name="T7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1486">
                    <a:moveTo>
                      <a:pt x="1069" y="0"/>
                    </a:moveTo>
                    <a:lnTo>
                      <a:pt x="0" y="1486"/>
                    </a:lnTo>
                    <a:lnTo>
                      <a:pt x="4" y="1450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13DB63EB-A062-6C43-A5E4-4A7B78C43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373" y="1720842"/>
                <a:ext cx="2505998" cy="1846070"/>
              </a:xfrm>
              <a:custGeom>
                <a:avLst/>
                <a:gdLst>
                  <a:gd name="T0" fmla="*/ 1579 w 1579"/>
                  <a:gd name="T1" fmla="*/ 0 h 1163"/>
                  <a:gd name="T2" fmla="*/ 0 w 1579"/>
                  <a:gd name="T3" fmla="*/ 1163 h 1163"/>
                  <a:gd name="T4" fmla="*/ 57 w 1579"/>
                  <a:gd name="T5" fmla="*/ 1138 h 1163"/>
                  <a:gd name="T6" fmla="*/ 1579 w 1579"/>
                  <a:gd name="T7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9" h="1163">
                    <a:moveTo>
                      <a:pt x="1579" y="0"/>
                    </a:moveTo>
                    <a:lnTo>
                      <a:pt x="0" y="1163"/>
                    </a:lnTo>
                    <a:lnTo>
                      <a:pt x="57" y="1138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</p:grp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C9F4E9-D062-8D4E-FE33-0909251BDE20}"/>
              </a:ext>
            </a:extLst>
          </p:cNvPr>
          <p:cNvSpPr/>
          <p:nvPr/>
        </p:nvSpPr>
        <p:spPr>
          <a:xfrm>
            <a:off x="833912" y="1433314"/>
            <a:ext cx="7636939" cy="3276197"/>
          </a:xfrm>
          <a:custGeom>
            <a:avLst/>
            <a:gdLst>
              <a:gd name="connsiteX0" fmla="*/ 0 w 2513171"/>
              <a:gd name="connsiteY0" fmla="*/ 0 h 1078134"/>
              <a:gd name="connsiteX1" fmla="*/ 2513171 w 2513171"/>
              <a:gd name="connsiteY1" fmla="*/ 0 h 1078134"/>
              <a:gd name="connsiteX2" fmla="*/ 2513171 w 2513171"/>
              <a:gd name="connsiteY2" fmla="*/ 1078135 h 1078134"/>
              <a:gd name="connsiteX3" fmla="*/ 0 w 2513171"/>
              <a:gd name="connsiteY3" fmla="*/ 1078135 h 107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171" h="1078134">
                <a:moveTo>
                  <a:pt x="0" y="0"/>
                </a:moveTo>
                <a:lnTo>
                  <a:pt x="2513171" y="0"/>
                </a:lnTo>
                <a:lnTo>
                  <a:pt x="2513171" y="1078135"/>
                </a:lnTo>
                <a:lnTo>
                  <a:pt x="0" y="1078135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263238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56D419AF-143E-A02A-121F-5D396E2CF9FF}"/>
              </a:ext>
            </a:extLst>
          </p:cNvPr>
          <p:cNvSpPr/>
          <p:nvPr/>
        </p:nvSpPr>
        <p:spPr>
          <a:xfrm>
            <a:off x="626382" y="1340981"/>
            <a:ext cx="8052287" cy="138352"/>
          </a:xfrm>
          <a:custGeom>
            <a:avLst/>
            <a:gdLst>
              <a:gd name="connsiteX0" fmla="*/ 0 w 2649854"/>
              <a:gd name="connsiteY0" fmla="*/ 0 h 45529"/>
              <a:gd name="connsiteX1" fmla="*/ 2649855 w 2649854"/>
              <a:gd name="connsiteY1" fmla="*/ 0 h 45529"/>
              <a:gd name="connsiteX2" fmla="*/ 2649855 w 2649854"/>
              <a:gd name="connsiteY2" fmla="*/ 45530 h 45529"/>
              <a:gd name="connsiteX3" fmla="*/ 0 w 2649854"/>
              <a:gd name="connsiteY3" fmla="*/ 45530 h 4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9854" h="45529">
                <a:moveTo>
                  <a:pt x="0" y="0"/>
                </a:moveTo>
                <a:lnTo>
                  <a:pt x="2649855" y="0"/>
                </a:lnTo>
                <a:lnTo>
                  <a:pt x="2649855" y="45530"/>
                </a:lnTo>
                <a:lnTo>
                  <a:pt x="0" y="45530"/>
                </a:lnTo>
                <a:close/>
              </a:path>
            </a:pathLst>
          </a:cu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224EE61-21FA-14AC-E1C6-83AE4D8C920B}"/>
              </a:ext>
            </a:extLst>
          </p:cNvPr>
          <p:cNvSpPr/>
          <p:nvPr/>
        </p:nvSpPr>
        <p:spPr>
          <a:xfrm>
            <a:off x="833912" y="4594026"/>
            <a:ext cx="7636939" cy="115485"/>
          </a:xfrm>
          <a:custGeom>
            <a:avLst/>
            <a:gdLst>
              <a:gd name="connsiteX0" fmla="*/ 0 w 2513171"/>
              <a:gd name="connsiteY0" fmla="*/ 0 h 38004"/>
              <a:gd name="connsiteX1" fmla="*/ 2513171 w 2513171"/>
              <a:gd name="connsiteY1" fmla="*/ 0 h 38004"/>
              <a:gd name="connsiteX2" fmla="*/ 2513171 w 2513171"/>
              <a:gd name="connsiteY2" fmla="*/ 38005 h 38004"/>
              <a:gd name="connsiteX3" fmla="*/ 0 w 2513171"/>
              <a:gd name="connsiteY3" fmla="*/ 38005 h 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171" h="38004">
                <a:moveTo>
                  <a:pt x="0" y="0"/>
                </a:moveTo>
                <a:lnTo>
                  <a:pt x="2513171" y="0"/>
                </a:lnTo>
                <a:lnTo>
                  <a:pt x="2513171" y="38005"/>
                </a:lnTo>
                <a:lnTo>
                  <a:pt x="0" y="38005"/>
                </a:lnTo>
                <a:close/>
              </a:path>
            </a:pathLst>
          </a:custGeom>
          <a:solidFill>
            <a:srgbClr val="263238"/>
          </a:solidFill>
          <a:ln w="9525" cap="rnd">
            <a:solidFill>
              <a:srgbClr val="263238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E1361088-42CC-EB03-F877-30C710ECA916}"/>
              </a:ext>
            </a:extLst>
          </p:cNvPr>
          <p:cNvGrpSpPr/>
          <p:nvPr/>
        </p:nvGrpSpPr>
        <p:grpSpPr>
          <a:xfrm>
            <a:off x="1472712" y="1758622"/>
            <a:ext cx="469064" cy="1373475"/>
            <a:chOff x="9397460" y="-3602275"/>
            <a:chExt cx="469064" cy="1373475"/>
          </a:xfrm>
        </p:grpSpPr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71ABEACD-0EC4-2751-5A3A-AE14BF42F68C}"/>
                </a:ext>
              </a:extLst>
            </p:cNvPr>
            <p:cNvSpPr/>
            <p:nvPr/>
          </p:nvSpPr>
          <p:spPr>
            <a:xfrm rot="21426000">
              <a:off x="9397460" y="-3602275"/>
              <a:ext cx="469010" cy="621029"/>
            </a:xfrm>
            <a:custGeom>
              <a:avLst/>
              <a:gdLst>
                <a:gd name="connsiteX0" fmla="*/ 0 w 469010"/>
                <a:gd name="connsiteY0" fmla="*/ 0 h 621029"/>
                <a:gd name="connsiteX1" fmla="*/ 469011 w 469010"/>
                <a:gd name="connsiteY1" fmla="*/ 0 h 621029"/>
                <a:gd name="connsiteX2" fmla="*/ 469011 w 469010"/>
                <a:gd name="connsiteY2" fmla="*/ 621030 h 621029"/>
                <a:gd name="connsiteX3" fmla="*/ 0 w 469010"/>
                <a:gd name="connsiteY3" fmla="*/ 621030 h 62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010" h="621029">
                  <a:moveTo>
                    <a:pt x="0" y="0"/>
                  </a:moveTo>
                  <a:lnTo>
                    <a:pt x="469011" y="0"/>
                  </a:lnTo>
                  <a:lnTo>
                    <a:pt x="469011" y="621030"/>
                  </a:lnTo>
                  <a:lnTo>
                    <a:pt x="0" y="621030"/>
                  </a:lnTo>
                  <a:close/>
                </a:path>
              </a:pathLst>
            </a:custGeom>
            <a:noFill/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2BEECE00-B501-2C45-7B1D-210A2192D42A}"/>
                </a:ext>
              </a:extLst>
            </p:cNvPr>
            <p:cNvSpPr/>
            <p:nvPr/>
          </p:nvSpPr>
          <p:spPr>
            <a:xfrm>
              <a:off x="9485716" y="-3384501"/>
              <a:ext cx="334216" cy="323941"/>
            </a:xfrm>
            <a:custGeom>
              <a:avLst/>
              <a:gdLst>
                <a:gd name="connsiteX0" fmla="*/ 169309 w 334216"/>
                <a:gd name="connsiteY0" fmla="*/ 91487 h 323941"/>
                <a:gd name="connsiteX1" fmla="*/ 40150 w 334216"/>
                <a:gd name="connsiteY1" fmla="*/ 5286 h 323941"/>
                <a:gd name="connsiteX2" fmla="*/ 51866 w 334216"/>
                <a:gd name="connsiteY2" fmla="*/ 99298 h 323941"/>
                <a:gd name="connsiteX3" fmla="*/ 98824 w 334216"/>
                <a:gd name="connsiteY3" fmla="*/ 118824 h 323941"/>
                <a:gd name="connsiteX4" fmla="*/ 4908 w 334216"/>
                <a:gd name="connsiteY4" fmla="*/ 161877 h 323941"/>
                <a:gd name="connsiteX5" fmla="*/ 59677 w 334216"/>
                <a:gd name="connsiteY5" fmla="*/ 247602 h 323941"/>
                <a:gd name="connsiteX6" fmla="*/ 141877 w 334216"/>
                <a:gd name="connsiteY6" fmla="*/ 212455 h 323941"/>
                <a:gd name="connsiteX7" fmla="*/ 137972 w 334216"/>
                <a:gd name="connsiteY7" fmla="*/ 310277 h 323941"/>
                <a:gd name="connsiteX8" fmla="*/ 271322 w 334216"/>
                <a:gd name="connsiteY8" fmla="*/ 263318 h 323941"/>
                <a:gd name="connsiteX9" fmla="*/ 259321 w 334216"/>
                <a:gd name="connsiteY9" fmla="*/ 189785 h 323941"/>
                <a:gd name="connsiteX10" fmla="*/ 329806 w 334216"/>
                <a:gd name="connsiteY10" fmla="*/ 123110 h 323941"/>
                <a:gd name="connsiteX11" fmla="*/ 271036 w 334216"/>
                <a:gd name="connsiteY11" fmla="*/ 33099 h 323941"/>
                <a:gd name="connsiteX12" fmla="*/ 169309 w 334216"/>
                <a:gd name="connsiteY12" fmla="*/ 91487 h 3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216" h="323941">
                  <a:moveTo>
                    <a:pt x="169309" y="91487"/>
                  </a:moveTo>
                  <a:cubicBezTo>
                    <a:pt x="169309" y="91487"/>
                    <a:pt x="98824" y="-25956"/>
                    <a:pt x="40150" y="5286"/>
                  </a:cubicBezTo>
                  <a:cubicBezTo>
                    <a:pt x="-18524" y="36528"/>
                    <a:pt x="4908" y="79676"/>
                    <a:pt x="51866" y="99298"/>
                  </a:cubicBezTo>
                  <a:lnTo>
                    <a:pt x="98824" y="118824"/>
                  </a:lnTo>
                  <a:cubicBezTo>
                    <a:pt x="98824" y="118824"/>
                    <a:pt x="24434" y="99298"/>
                    <a:pt x="4908" y="161877"/>
                  </a:cubicBezTo>
                  <a:cubicBezTo>
                    <a:pt x="-14618" y="224456"/>
                    <a:pt x="28339" y="244078"/>
                    <a:pt x="59677" y="247602"/>
                  </a:cubicBezTo>
                  <a:cubicBezTo>
                    <a:pt x="91014" y="251126"/>
                    <a:pt x="141877" y="212455"/>
                    <a:pt x="141877" y="212455"/>
                  </a:cubicBezTo>
                  <a:cubicBezTo>
                    <a:pt x="141877" y="212455"/>
                    <a:pt x="71392" y="275034"/>
                    <a:pt x="137972" y="310277"/>
                  </a:cubicBezTo>
                  <a:cubicBezTo>
                    <a:pt x="204552" y="345519"/>
                    <a:pt x="267131" y="306372"/>
                    <a:pt x="271322" y="263318"/>
                  </a:cubicBezTo>
                  <a:cubicBezTo>
                    <a:pt x="273594" y="238192"/>
                    <a:pt x="269465" y="212893"/>
                    <a:pt x="259321" y="189785"/>
                  </a:cubicBezTo>
                  <a:cubicBezTo>
                    <a:pt x="294691" y="184994"/>
                    <a:pt x="323056" y="158162"/>
                    <a:pt x="329806" y="123110"/>
                  </a:cubicBezTo>
                  <a:cubicBezTo>
                    <a:pt x="345427" y="60531"/>
                    <a:pt x="318090" y="33099"/>
                    <a:pt x="271036" y="33099"/>
                  </a:cubicBezTo>
                  <a:cubicBezTo>
                    <a:pt x="223983" y="33099"/>
                    <a:pt x="169309" y="91487"/>
                    <a:pt x="169309" y="91487"/>
                  </a:cubicBezTo>
                  <a:close/>
                </a:path>
              </a:pathLst>
            </a:custGeom>
            <a:noFill/>
            <a:ln w="9525" cap="flat">
              <a:solidFill>
                <a:srgbClr val="92E3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4A48A7BC-5C05-1840-8172-5A9CAB9B6165}"/>
                </a:ext>
              </a:extLst>
            </p:cNvPr>
            <p:cNvSpPr/>
            <p:nvPr/>
          </p:nvSpPr>
          <p:spPr>
            <a:xfrm>
              <a:off x="9615878" y="-3265677"/>
              <a:ext cx="93916" cy="93916"/>
            </a:xfrm>
            <a:custGeom>
              <a:avLst/>
              <a:gdLst>
                <a:gd name="connsiteX0" fmla="*/ 93917 w 93916"/>
                <a:gd name="connsiteY0" fmla="*/ 46958 h 93916"/>
                <a:gd name="connsiteX1" fmla="*/ 46958 w 93916"/>
                <a:gd name="connsiteY1" fmla="*/ 93917 h 93916"/>
                <a:gd name="connsiteX2" fmla="*/ 0 w 93916"/>
                <a:gd name="connsiteY2" fmla="*/ 46958 h 93916"/>
                <a:gd name="connsiteX3" fmla="*/ 46958 w 93916"/>
                <a:gd name="connsiteY3" fmla="*/ 0 h 93916"/>
                <a:gd name="connsiteX4" fmla="*/ 93917 w 93916"/>
                <a:gd name="connsiteY4" fmla="*/ 46958 h 9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16" h="93916">
                  <a:moveTo>
                    <a:pt x="93917" y="46958"/>
                  </a:moveTo>
                  <a:cubicBezTo>
                    <a:pt x="93917" y="72895"/>
                    <a:pt x="72893" y="93917"/>
                    <a:pt x="46958" y="93917"/>
                  </a:cubicBezTo>
                  <a:cubicBezTo>
                    <a:pt x="21024" y="93917"/>
                    <a:pt x="0" y="72895"/>
                    <a:pt x="0" y="46958"/>
                  </a:cubicBezTo>
                  <a:cubicBezTo>
                    <a:pt x="0" y="21022"/>
                    <a:pt x="21024" y="0"/>
                    <a:pt x="46958" y="0"/>
                  </a:cubicBezTo>
                  <a:cubicBezTo>
                    <a:pt x="72871" y="57"/>
                    <a:pt x="93864" y="21050"/>
                    <a:pt x="93917" y="46958"/>
                  </a:cubicBezTo>
                  <a:close/>
                </a:path>
              </a:pathLst>
            </a:custGeom>
            <a:noFill/>
            <a:ln w="9525" cap="flat">
              <a:solidFill>
                <a:srgbClr val="92E3A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521E2944-C9E6-F327-09B7-20E33781307D}"/>
                </a:ext>
              </a:extLst>
            </p:cNvPr>
            <p:cNvSpPr/>
            <p:nvPr/>
          </p:nvSpPr>
          <p:spPr>
            <a:xfrm>
              <a:off x="9430902" y="-3522947"/>
              <a:ext cx="379761" cy="19240"/>
            </a:xfrm>
            <a:custGeom>
              <a:avLst/>
              <a:gdLst>
                <a:gd name="connsiteX0" fmla="*/ 0 w 379761"/>
                <a:gd name="connsiteY0" fmla="*/ 19240 h 19240"/>
                <a:gd name="connsiteX1" fmla="*/ 379762 w 379761"/>
                <a:gd name="connsiteY1" fmla="*/ 0 h 1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761" h="19240">
                  <a:moveTo>
                    <a:pt x="0" y="19240"/>
                  </a:moveTo>
                  <a:lnTo>
                    <a:pt x="379762" y="0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8351F1C6-731B-C5E5-1AE5-98D7F818084E}"/>
                </a:ext>
              </a:extLst>
            </p:cNvPr>
            <p:cNvSpPr/>
            <p:nvPr/>
          </p:nvSpPr>
          <p:spPr>
            <a:xfrm>
              <a:off x="9435093" y="-3440651"/>
              <a:ext cx="379761" cy="19240"/>
            </a:xfrm>
            <a:custGeom>
              <a:avLst/>
              <a:gdLst>
                <a:gd name="connsiteX0" fmla="*/ 0 w 379761"/>
                <a:gd name="connsiteY0" fmla="*/ 19240 h 19240"/>
                <a:gd name="connsiteX1" fmla="*/ 379762 w 379761"/>
                <a:gd name="connsiteY1" fmla="*/ 0 h 1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761" h="19240">
                  <a:moveTo>
                    <a:pt x="0" y="19240"/>
                  </a:moveTo>
                  <a:lnTo>
                    <a:pt x="379762" y="0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9A44F9A6-B23F-CF05-3D72-3D182EE49F21}"/>
                </a:ext>
              </a:extLst>
            </p:cNvPr>
            <p:cNvSpPr/>
            <p:nvPr/>
          </p:nvSpPr>
          <p:spPr>
            <a:xfrm rot="292800">
              <a:off x="9397514" y="-2849829"/>
              <a:ext cx="469010" cy="621029"/>
            </a:xfrm>
            <a:custGeom>
              <a:avLst/>
              <a:gdLst>
                <a:gd name="connsiteX0" fmla="*/ 0 w 469010"/>
                <a:gd name="connsiteY0" fmla="*/ 0 h 621029"/>
                <a:gd name="connsiteX1" fmla="*/ 469011 w 469010"/>
                <a:gd name="connsiteY1" fmla="*/ 0 h 621029"/>
                <a:gd name="connsiteX2" fmla="*/ 469011 w 469010"/>
                <a:gd name="connsiteY2" fmla="*/ 621030 h 621029"/>
                <a:gd name="connsiteX3" fmla="*/ 0 w 469010"/>
                <a:gd name="connsiteY3" fmla="*/ 621030 h 62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010" h="621029">
                  <a:moveTo>
                    <a:pt x="0" y="0"/>
                  </a:moveTo>
                  <a:lnTo>
                    <a:pt x="469011" y="0"/>
                  </a:lnTo>
                  <a:lnTo>
                    <a:pt x="469011" y="621030"/>
                  </a:lnTo>
                  <a:lnTo>
                    <a:pt x="0" y="621030"/>
                  </a:lnTo>
                  <a:close/>
                </a:path>
              </a:pathLst>
            </a:custGeom>
            <a:noFill/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0F746564-B789-A197-8D50-81186A414EDE}"/>
                </a:ext>
              </a:extLst>
            </p:cNvPr>
            <p:cNvSpPr/>
            <p:nvPr/>
          </p:nvSpPr>
          <p:spPr>
            <a:xfrm>
              <a:off x="9461478" y="-2776473"/>
              <a:ext cx="378809" cy="32289"/>
            </a:xfrm>
            <a:custGeom>
              <a:avLst/>
              <a:gdLst>
                <a:gd name="connsiteX0" fmla="*/ 0 w 378809"/>
                <a:gd name="connsiteY0" fmla="*/ 0 h 32289"/>
                <a:gd name="connsiteX1" fmla="*/ 378809 w 378809"/>
                <a:gd name="connsiteY1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809" h="32289">
                  <a:moveTo>
                    <a:pt x="0" y="0"/>
                  </a:moveTo>
                  <a:lnTo>
                    <a:pt x="378809" y="32290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6A68B77E-15F7-FD1F-69D0-2BF0A6DC09C9}"/>
                </a:ext>
              </a:extLst>
            </p:cNvPr>
            <p:cNvSpPr/>
            <p:nvPr/>
          </p:nvSpPr>
          <p:spPr>
            <a:xfrm>
              <a:off x="9454429" y="-2694367"/>
              <a:ext cx="378904" cy="32289"/>
            </a:xfrm>
            <a:custGeom>
              <a:avLst/>
              <a:gdLst>
                <a:gd name="connsiteX0" fmla="*/ 0 w 378904"/>
                <a:gd name="connsiteY0" fmla="*/ 0 h 32289"/>
                <a:gd name="connsiteX1" fmla="*/ 378904 w 378904"/>
                <a:gd name="connsiteY1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904" h="32289">
                  <a:moveTo>
                    <a:pt x="0" y="0"/>
                  </a:moveTo>
                  <a:lnTo>
                    <a:pt x="378904" y="32290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14000F1A-8E65-6708-10C1-9A1DD7CD3F0C}"/>
                </a:ext>
              </a:extLst>
            </p:cNvPr>
            <p:cNvSpPr/>
            <p:nvPr/>
          </p:nvSpPr>
          <p:spPr>
            <a:xfrm>
              <a:off x="9447476" y="-2612357"/>
              <a:ext cx="378809" cy="32385"/>
            </a:xfrm>
            <a:custGeom>
              <a:avLst/>
              <a:gdLst>
                <a:gd name="connsiteX0" fmla="*/ 0 w 378809"/>
                <a:gd name="connsiteY0" fmla="*/ 0 h 32385"/>
                <a:gd name="connsiteX1" fmla="*/ 378809 w 378809"/>
                <a:gd name="connsiteY1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809" h="32385">
                  <a:moveTo>
                    <a:pt x="0" y="0"/>
                  </a:moveTo>
                  <a:lnTo>
                    <a:pt x="378809" y="32385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01FADE58-21A1-9EC8-593D-C40D49A18DA4}"/>
                </a:ext>
              </a:extLst>
            </p:cNvPr>
            <p:cNvSpPr/>
            <p:nvPr/>
          </p:nvSpPr>
          <p:spPr>
            <a:xfrm>
              <a:off x="9440427" y="-2530251"/>
              <a:ext cx="378904" cy="32385"/>
            </a:xfrm>
            <a:custGeom>
              <a:avLst/>
              <a:gdLst>
                <a:gd name="connsiteX0" fmla="*/ 0 w 378904"/>
                <a:gd name="connsiteY0" fmla="*/ 0 h 32385"/>
                <a:gd name="connsiteX1" fmla="*/ 378905 w 378904"/>
                <a:gd name="connsiteY1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904" h="32385">
                  <a:moveTo>
                    <a:pt x="0" y="0"/>
                  </a:moveTo>
                  <a:lnTo>
                    <a:pt x="378905" y="32385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205E6223-973F-C9BF-FF55-88A38E0CB1E0}"/>
                </a:ext>
              </a:extLst>
            </p:cNvPr>
            <p:cNvSpPr/>
            <p:nvPr/>
          </p:nvSpPr>
          <p:spPr>
            <a:xfrm>
              <a:off x="9433474" y="-2448146"/>
              <a:ext cx="378809" cy="32385"/>
            </a:xfrm>
            <a:custGeom>
              <a:avLst/>
              <a:gdLst>
                <a:gd name="connsiteX0" fmla="*/ 0 w 378809"/>
                <a:gd name="connsiteY0" fmla="*/ 0 h 32385"/>
                <a:gd name="connsiteX1" fmla="*/ 378809 w 378809"/>
                <a:gd name="connsiteY1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809" h="32385">
                  <a:moveTo>
                    <a:pt x="0" y="0"/>
                  </a:moveTo>
                  <a:lnTo>
                    <a:pt x="378809" y="32385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D3CE210C-B21E-AE4D-C9FD-21F50880631F}"/>
                </a:ext>
              </a:extLst>
            </p:cNvPr>
            <p:cNvSpPr/>
            <p:nvPr/>
          </p:nvSpPr>
          <p:spPr>
            <a:xfrm>
              <a:off x="9426426" y="-2366040"/>
              <a:ext cx="378904" cy="32289"/>
            </a:xfrm>
            <a:custGeom>
              <a:avLst/>
              <a:gdLst>
                <a:gd name="connsiteX0" fmla="*/ 0 w 378904"/>
                <a:gd name="connsiteY0" fmla="*/ 0 h 32289"/>
                <a:gd name="connsiteX1" fmla="*/ 378905 w 378904"/>
                <a:gd name="connsiteY1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8904" h="32289">
                  <a:moveTo>
                    <a:pt x="0" y="0"/>
                  </a:moveTo>
                  <a:lnTo>
                    <a:pt x="378905" y="32290"/>
                  </a:lnTo>
                </a:path>
              </a:pathLst>
            </a:custGeom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31" name="图形 221" descr="D:\51PPT模板网\51pptmoban.com\图片.jpg">
            <a:extLst>
              <a:ext uri="{FF2B5EF4-FFF2-40B4-BE49-F238E27FC236}">
                <a16:creationId xmlns:a16="http://schemas.microsoft.com/office/drawing/2014/main" id="{D20B31BC-DC4F-8763-67BF-B00E160EC456}"/>
              </a:ext>
            </a:extLst>
          </p:cNvPr>
          <p:cNvGrpSpPr/>
          <p:nvPr/>
        </p:nvGrpSpPr>
        <p:grpSpPr>
          <a:xfrm>
            <a:off x="2279315" y="2611622"/>
            <a:ext cx="622077" cy="1983581"/>
            <a:chOff x="2123817" y="5191264"/>
            <a:chExt cx="622077" cy="1983581"/>
          </a:xfrm>
        </p:grpSpPr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E5B494DC-8C08-BFCF-E7DA-1D93C5251A9B}"/>
                </a:ext>
              </a:extLst>
            </p:cNvPr>
            <p:cNvSpPr/>
            <p:nvPr/>
          </p:nvSpPr>
          <p:spPr>
            <a:xfrm>
              <a:off x="2438714" y="5534831"/>
              <a:ext cx="9525" cy="1021556"/>
            </a:xfrm>
            <a:custGeom>
              <a:avLst/>
              <a:gdLst>
                <a:gd name="connsiteX0" fmla="*/ 0 w 9525"/>
                <a:gd name="connsiteY0" fmla="*/ 1021556 h 1021556"/>
                <a:gd name="connsiteX1" fmla="*/ 0 w 9525"/>
                <a:gd name="connsiteY1" fmla="*/ 0 h 10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021556">
                  <a:moveTo>
                    <a:pt x="0" y="10215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92E3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3CF135D6-FBA0-BBEE-0D68-2F0641BC88F6}"/>
                </a:ext>
              </a:extLst>
            </p:cNvPr>
            <p:cNvSpPr/>
            <p:nvPr/>
          </p:nvSpPr>
          <p:spPr>
            <a:xfrm>
              <a:off x="2123817" y="6310928"/>
              <a:ext cx="307276" cy="166587"/>
            </a:xfrm>
            <a:custGeom>
              <a:avLst/>
              <a:gdLst>
                <a:gd name="connsiteX0" fmla="*/ 307276 w 307276"/>
                <a:gd name="connsiteY0" fmla="*/ 153257 h 166587"/>
                <a:gd name="connsiteX1" fmla="*/ 184309 w 307276"/>
                <a:gd name="connsiteY1" fmla="*/ 38100 h 166587"/>
                <a:gd name="connsiteX2" fmla="*/ 0 w 307276"/>
                <a:gd name="connsiteY2" fmla="*/ 0 h 166587"/>
                <a:gd name="connsiteX3" fmla="*/ 307276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307276" y="153257"/>
                  </a:moveTo>
                  <a:cubicBezTo>
                    <a:pt x="307276" y="153257"/>
                    <a:pt x="253460" y="76486"/>
                    <a:pt x="184309" y="38100"/>
                  </a:cubicBezTo>
                  <a:cubicBezTo>
                    <a:pt x="115157" y="-286"/>
                    <a:pt x="0" y="0"/>
                    <a:pt x="0" y="0"/>
                  </a:cubicBezTo>
                  <a:cubicBezTo>
                    <a:pt x="0" y="0"/>
                    <a:pt x="61436" y="222409"/>
                    <a:pt x="307276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A79BEC8F-AE6D-1348-446F-48462FE3BDAE}"/>
                </a:ext>
              </a:extLst>
            </p:cNvPr>
            <p:cNvSpPr/>
            <p:nvPr/>
          </p:nvSpPr>
          <p:spPr>
            <a:xfrm>
              <a:off x="2438619" y="6310928"/>
              <a:ext cx="307276" cy="166587"/>
            </a:xfrm>
            <a:custGeom>
              <a:avLst/>
              <a:gdLst>
                <a:gd name="connsiteX0" fmla="*/ 0 w 307276"/>
                <a:gd name="connsiteY0" fmla="*/ 153257 h 166587"/>
                <a:gd name="connsiteX1" fmla="*/ 122873 w 307276"/>
                <a:gd name="connsiteY1" fmla="*/ 38100 h 166587"/>
                <a:gd name="connsiteX2" fmla="*/ 307277 w 307276"/>
                <a:gd name="connsiteY2" fmla="*/ 0 h 166587"/>
                <a:gd name="connsiteX3" fmla="*/ 0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0" y="153257"/>
                  </a:moveTo>
                  <a:cubicBezTo>
                    <a:pt x="0" y="153257"/>
                    <a:pt x="53816" y="76486"/>
                    <a:pt x="122873" y="38100"/>
                  </a:cubicBezTo>
                  <a:cubicBezTo>
                    <a:pt x="191929" y="-286"/>
                    <a:pt x="307277" y="0"/>
                    <a:pt x="307277" y="0"/>
                  </a:cubicBezTo>
                  <a:cubicBezTo>
                    <a:pt x="307277" y="0"/>
                    <a:pt x="245840" y="222409"/>
                    <a:pt x="0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010DCCD8-8CBD-E454-D478-5964FD7FA922}"/>
                </a:ext>
              </a:extLst>
            </p:cNvPr>
            <p:cNvSpPr/>
            <p:nvPr/>
          </p:nvSpPr>
          <p:spPr>
            <a:xfrm>
              <a:off x="2123817" y="6034417"/>
              <a:ext cx="307276" cy="166587"/>
            </a:xfrm>
            <a:custGeom>
              <a:avLst/>
              <a:gdLst>
                <a:gd name="connsiteX0" fmla="*/ 307276 w 307276"/>
                <a:gd name="connsiteY0" fmla="*/ 153257 h 166587"/>
                <a:gd name="connsiteX1" fmla="*/ 184309 w 307276"/>
                <a:gd name="connsiteY1" fmla="*/ 38100 h 166587"/>
                <a:gd name="connsiteX2" fmla="*/ 0 w 307276"/>
                <a:gd name="connsiteY2" fmla="*/ 0 h 166587"/>
                <a:gd name="connsiteX3" fmla="*/ 307276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307276" y="153257"/>
                  </a:moveTo>
                  <a:cubicBezTo>
                    <a:pt x="307276" y="153257"/>
                    <a:pt x="253460" y="76486"/>
                    <a:pt x="184309" y="38100"/>
                  </a:cubicBezTo>
                  <a:cubicBezTo>
                    <a:pt x="115157" y="-286"/>
                    <a:pt x="0" y="0"/>
                    <a:pt x="0" y="0"/>
                  </a:cubicBezTo>
                  <a:cubicBezTo>
                    <a:pt x="0" y="0"/>
                    <a:pt x="61436" y="222409"/>
                    <a:pt x="307276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09EE8820-A4D7-54A6-ABC1-E202F111D01E}"/>
                </a:ext>
              </a:extLst>
            </p:cNvPr>
            <p:cNvSpPr/>
            <p:nvPr/>
          </p:nvSpPr>
          <p:spPr>
            <a:xfrm>
              <a:off x="2438619" y="6034417"/>
              <a:ext cx="307276" cy="166587"/>
            </a:xfrm>
            <a:custGeom>
              <a:avLst/>
              <a:gdLst>
                <a:gd name="connsiteX0" fmla="*/ 0 w 307276"/>
                <a:gd name="connsiteY0" fmla="*/ 153257 h 166587"/>
                <a:gd name="connsiteX1" fmla="*/ 122873 w 307276"/>
                <a:gd name="connsiteY1" fmla="*/ 38100 h 166587"/>
                <a:gd name="connsiteX2" fmla="*/ 307277 w 307276"/>
                <a:gd name="connsiteY2" fmla="*/ 0 h 166587"/>
                <a:gd name="connsiteX3" fmla="*/ 0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0" y="153257"/>
                  </a:moveTo>
                  <a:cubicBezTo>
                    <a:pt x="0" y="153257"/>
                    <a:pt x="53816" y="76486"/>
                    <a:pt x="122873" y="38100"/>
                  </a:cubicBezTo>
                  <a:cubicBezTo>
                    <a:pt x="191929" y="-286"/>
                    <a:pt x="307277" y="0"/>
                    <a:pt x="307277" y="0"/>
                  </a:cubicBezTo>
                  <a:cubicBezTo>
                    <a:pt x="307277" y="0"/>
                    <a:pt x="245840" y="222409"/>
                    <a:pt x="0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7557E1AB-B84C-1377-599C-398F3463EB78}"/>
                </a:ext>
              </a:extLst>
            </p:cNvPr>
            <p:cNvSpPr/>
            <p:nvPr/>
          </p:nvSpPr>
          <p:spPr>
            <a:xfrm>
              <a:off x="2123817" y="5757906"/>
              <a:ext cx="307276" cy="166587"/>
            </a:xfrm>
            <a:custGeom>
              <a:avLst/>
              <a:gdLst>
                <a:gd name="connsiteX0" fmla="*/ 307276 w 307276"/>
                <a:gd name="connsiteY0" fmla="*/ 153257 h 166587"/>
                <a:gd name="connsiteX1" fmla="*/ 184309 w 307276"/>
                <a:gd name="connsiteY1" fmla="*/ 38100 h 166587"/>
                <a:gd name="connsiteX2" fmla="*/ 0 w 307276"/>
                <a:gd name="connsiteY2" fmla="*/ 0 h 166587"/>
                <a:gd name="connsiteX3" fmla="*/ 307276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307276" y="153257"/>
                  </a:moveTo>
                  <a:cubicBezTo>
                    <a:pt x="307276" y="153257"/>
                    <a:pt x="253460" y="76486"/>
                    <a:pt x="184309" y="38100"/>
                  </a:cubicBezTo>
                  <a:cubicBezTo>
                    <a:pt x="115157" y="-286"/>
                    <a:pt x="0" y="0"/>
                    <a:pt x="0" y="0"/>
                  </a:cubicBezTo>
                  <a:cubicBezTo>
                    <a:pt x="0" y="0"/>
                    <a:pt x="61436" y="222409"/>
                    <a:pt x="307276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902B95C7-9665-EDD3-7ACD-1753D3E84AE2}"/>
                </a:ext>
              </a:extLst>
            </p:cNvPr>
            <p:cNvSpPr/>
            <p:nvPr/>
          </p:nvSpPr>
          <p:spPr>
            <a:xfrm>
              <a:off x="2438619" y="5757906"/>
              <a:ext cx="307276" cy="166587"/>
            </a:xfrm>
            <a:custGeom>
              <a:avLst/>
              <a:gdLst>
                <a:gd name="connsiteX0" fmla="*/ 0 w 307276"/>
                <a:gd name="connsiteY0" fmla="*/ 153257 h 166587"/>
                <a:gd name="connsiteX1" fmla="*/ 122873 w 307276"/>
                <a:gd name="connsiteY1" fmla="*/ 38100 h 166587"/>
                <a:gd name="connsiteX2" fmla="*/ 307277 w 307276"/>
                <a:gd name="connsiteY2" fmla="*/ 0 h 166587"/>
                <a:gd name="connsiteX3" fmla="*/ 0 w 307276"/>
                <a:gd name="connsiteY3" fmla="*/ 153257 h 1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587">
                  <a:moveTo>
                    <a:pt x="0" y="153257"/>
                  </a:moveTo>
                  <a:cubicBezTo>
                    <a:pt x="0" y="153257"/>
                    <a:pt x="53816" y="76486"/>
                    <a:pt x="122873" y="38100"/>
                  </a:cubicBezTo>
                  <a:cubicBezTo>
                    <a:pt x="191929" y="-286"/>
                    <a:pt x="307277" y="0"/>
                    <a:pt x="307277" y="0"/>
                  </a:cubicBezTo>
                  <a:cubicBezTo>
                    <a:pt x="307277" y="0"/>
                    <a:pt x="245840" y="222409"/>
                    <a:pt x="0" y="1532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DD69F8D9-2A04-369E-C1B2-884B3FD5C60B}"/>
                </a:ext>
              </a:extLst>
            </p:cNvPr>
            <p:cNvSpPr/>
            <p:nvPr/>
          </p:nvSpPr>
          <p:spPr>
            <a:xfrm>
              <a:off x="2123817" y="5481396"/>
              <a:ext cx="307276" cy="166649"/>
            </a:xfrm>
            <a:custGeom>
              <a:avLst/>
              <a:gdLst>
                <a:gd name="connsiteX0" fmla="*/ 307276 w 307276"/>
                <a:gd name="connsiteY0" fmla="*/ 153353 h 166649"/>
                <a:gd name="connsiteX1" fmla="*/ 184309 w 307276"/>
                <a:gd name="connsiteY1" fmla="*/ 38100 h 166649"/>
                <a:gd name="connsiteX2" fmla="*/ 0 w 307276"/>
                <a:gd name="connsiteY2" fmla="*/ 0 h 166649"/>
                <a:gd name="connsiteX3" fmla="*/ 307276 w 307276"/>
                <a:gd name="connsiteY3" fmla="*/ 153353 h 1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649">
                  <a:moveTo>
                    <a:pt x="307276" y="153353"/>
                  </a:moveTo>
                  <a:cubicBezTo>
                    <a:pt x="307276" y="153353"/>
                    <a:pt x="253460" y="76486"/>
                    <a:pt x="184309" y="38100"/>
                  </a:cubicBezTo>
                  <a:cubicBezTo>
                    <a:pt x="115157" y="-286"/>
                    <a:pt x="0" y="0"/>
                    <a:pt x="0" y="0"/>
                  </a:cubicBezTo>
                  <a:cubicBezTo>
                    <a:pt x="0" y="0"/>
                    <a:pt x="61436" y="222409"/>
                    <a:pt x="307276" y="153353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1FC135C7-B16E-B299-47C7-69C06877D0BB}"/>
                </a:ext>
              </a:extLst>
            </p:cNvPr>
            <p:cNvSpPr/>
            <p:nvPr/>
          </p:nvSpPr>
          <p:spPr>
            <a:xfrm>
              <a:off x="2438619" y="5481396"/>
              <a:ext cx="307276" cy="166649"/>
            </a:xfrm>
            <a:custGeom>
              <a:avLst/>
              <a:gdLst>
                <a:gd name="connsiteX0" fmla="*/ 0 w 307276"/>
                <a:gd name="connsiteY0" fmla="*/ 153353 h 166649"/>
                <a:gd name="connsiteX1" fmla="*/ 122873 w 307276"/>
                <a:gd name="connsiteY1" fmla="*/ 38100 h 166649"/>
                <a:gd name="connsiteX2" fmla="*/ 307277 w 307276"/>
                <a:gd name="connsiteY2" fmla="*/ 0 h 166649"/>
                <a:gd name="connsiteX3" fmla="*/ 0 w 307276"/>
                <a:gd name="connsiteY3" fmla="*/ 153353 h 1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276" h="166649">
                  <a:moveTo>
                    <a:pt x="0" y="153353"/>
                  </a:moveTo>
                  <a:cubicBezTo>
                    <a:pt x="0" y="153353"/>
                    <a:pt x="53816" y="76486"/>
                    <a:pt x="122873" y="38100"/>
                  </a:cubicBezTo>
                  <a:cubicBezTo>
                    <a:pt x="191929" y="-286"/>
                    <a:pt x="307277" y="0"/>
                    <a:pt x="307277" y="0"/>
                  </a:cubicBezTo>
                  <a:cubicBezTo>
                    <a:pt x="307277" y="0"/>
                    <a:pt x="245840" y="222409"/>
                    <a:pt x="0" y="153353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A5A07250-B06B-91CC-3894-3296F8D98771}"/>
                </a:ext>
              </a:extLst>
            </p:cNvPr>
            <p:cNvSpPr/>
            <p:nvPr/>
          </p:nvSpPr>
          <p:spPr>
            <a:xfrm>
              <a:off x="2373902" y="5191264"/>
              <a:ext cx="137593" cy="343757"/>
            </a:xfrm>
            <a:custGeom>
              <a:avLst/>
              <a:gdLst>
                <a:gd name="connsiteX0" fmla="*/ 64716 w 137593"/>
                <a:gd name="connsiteY0" fmla="*/ 343757 h 343757"/>
                <a:gd name="connsiteX1" fmla="*/ 137 w 137593"/>
                <a:gd name="connsiteY1" fmla="*/ 181832 h 343757"/>
                <a:gd name="connsiteX2" fmla="*/ 49000 w 137593"/>
                <a:gd name="connsiteY2" fmla="*/ 0 h 343757"/>
                <a:gd name="connsiteX3" fmla="*/ 64716 w 137593"/>
                <a:gd name="connsiteY3" fmla="*/ 343757 h 3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93" h="343757">
                  <a:moveTo>
                    <a:pt x="64716" y="343757"/>
                  </a:moveTo>
                  <a:cubicBezTo>
                    <a:pt x="64716" y="343757"/>
                    <a:pt x="3280" y="261080"/>
                    <a:pt x="137" y="181832"/>
                  </a:cubicBezTo>
                  <a:cubicBezTo>
                    <a:pt x="-3006" y="102584"/>
                    <a:pt x="49000" y="0"/>
                    <a:pt x="49000" y="0"/>
                  </a:cubicBezTo>
                  <a:cubicBezTo>
                    <a:pt x="49000" y="0"/>
                    <a:pt x="237405" y="155448"/>
                    <a:pt x="64716" y="34375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0AA72F2E-7B63-B63A-E306-185A7D807C99}"/>
                </a:ext>
              </a:extLst>
            </p:cNvPr>
            <p:cNvSpPr/>
            <p:nvPr/>
          </p:nvSpPr>
          <p:spPr>
            <a:xfrm>
              <a:off x="2314794" y="6530670"/>
              <a:ext cx="235458" cy="644175"/>
            </a:xfrm>
            <a:custGeom>
              <a:avLst/>
              <a:gdLst>
                <a:gd name="connsiteX0" fmla="*/ 0 w 235458"/>
                <a:gd name="connsiteY0" fmla="*/ 0 h 644175"/>
                <a:gd name="connsiteX1" fmla="*/ 235458 w 235458"/>
                <a:gd name="connsiteY1" fmla="*/ 0 h 644175"/>
                <a:gd name="connsiteX2" fmla="*/ 176594 w 235458"/>
                <a:gd name="connsiteY2" fmla="*/ 644176 h 644175"/>
                <a:gd name="connsiteX3" fmla="*/ 58865 w 235458"/>
                <a:gd name="connsiteY3" fmla="*/ 644176 h 644175"/>
                <a:gd name="connsiteX4" fmla="*/ 0 w 235458"/>
                <a:gd name="connsiteY4" fmla="*/ 0 h 64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58" h="644175">
                  <a:moveTo>
                    <a:pt x="0" y="0"/>
                  </a:moveTo>
                  <a:lnTo>
                    <a:pt x="235458" y="0"/>
                  </a:lnTo>
                  <a:lnTo>
                    <a:pt x="176594" y="644176"/>
                  </a:lnTo>
                  <a:lnTo>
                    <a:pt x="58865" y="64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77956E47-1FDA-54E3-1E91-FE1064E8DB28}"/>
              </a:ext>
            </a:extLst>
          </p:cNvPr>
          <p:cNvGrpSpPr/>
          <p:nvPr/>
        </p:nvGrpSpPr>
        <p:grpSpPr>
          <a:xfrm>
            <a:off x="3379925" y="2190481"/>
            <a:ext cx="4280445" cy="1444540"/>
            <a:chOff x="283598" y="1881134"/>
            <a:chExt cx="4280445" cy="1444540"/>
          </a:xfrm>
        </p:grpSpPr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9FBEF0A1-F95A-5AAA-4AD9-DFB3FE42C1E7}"/>
                </a:ext>
              </a:extLst>
            </p:cNvPr>
            <p:cNvSpPr txBox="1"/>
            <p:nvPr/>
          </p:nvSpPr>
          <p:spPr>
            <a:xfrm>
              <a:off x="283598" y="2241403"/>
              <a:ext cx="4280445" cy="1084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1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1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1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100" dirty="0"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  <a:endParaRPr lang="en-US" altLang="zh-CN" sz="11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E51D2EB1-4F3B-1C97-D920-A294B60EF421}"/>
                </a:ext>
              </a:extLst>
            </p:cNvPr>
            <p:cNvSpPr txBox="1"/>
            <p:nvPr/>
          </p:nvSpPr>
          <p:spPr>
            <a:xfrm>
              <a:off x="283599" y="1881134"/>
              <a:ext cx="3322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2000" dirty="0">
                  <a:sym typeface="HarmonyOS Sans SC Light" panose="00000400000000000000" pitchFamily="2" charset="-122"/>
                </a:rPr>
                <a:t>单击此处添加标题文本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考试提醒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154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" name="六边形 1">
            <a:extLst>
              <a:ext uri="{FF2B5EF4-FFF2-40B4-BE49-F238E27FC236}">
                <a16:creationId xmlns:a16="http://schemas.microsoft.com/office/drawing/2014/main" id="{180AC5E9-FD97-543D-C078-4BD402A60067}"/>
              </a:ext>
            </a:extLst>
          </p:cNvPr>
          <p:cNvSpPr/>
          <p:nvPr/>
        </p:nvSpPr>
        <p:spPr>
          <a:xfrm rot="5400000">
            <a:off x="4187674" y="2088748"/>
            <a:ext cx="3864783" cy="3331709"/>
          </a:xfrm>
          <a:prstGeom prst="hexagon">
            <a:avLst/>
          </a:prstGeom>
          <a:blipFill dpi="0" rotWithShape="0">
            <a:blip r:embed="rId3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F2EA6134-5945-CF64-1955-1179C3165ECD}"/>
              </a:ext>
            </a:extLst>
          </p:cNvPr>
          <p:cNvSpPr>
            <a:spLocks/>
          </p:cNvSpPr>
          <p:nvPr/>
        </p:nvSpPr>
        <p:spPr bwMode="auto">
          <a:xfrm>
            <a:off x="6832226" y="2967575"/>
            <a:ext cx="1375639" cy="1587501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A73FE11-8BB7-C6D9-8E50-F4C749E2CC41}"/>
              </a:ext>
            </a:extLst>
          </p:cNvPr>
          <p:cNvSpPr>
            <a:spLocks/>
          </p:cNvSpPr>
          <p:nvPr/>
        </p:nvSpPr>
        <p:spPr bwMode="auto">
          <a:xfrm>
            <a:off x="3979401" y="2967575"/>
            <a:ext cx="1374053" cy="1587501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263238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F8E23851-3005-AFB1-9684-AC07C7D190D7}"/>
              </a:ext>
            </a:extLst>
          </p:cNvPr>
          <p:cNvSpPr>
            <a:spLocks/>
          </p:cNvSpPr>
          <p:nvPr/>
        </p:nvSpPr>
        <p:spPr bwMode="auto">
          <a:xfrm>
            <a:off x="4691815" y="1727733"/>
            <a:ext cx="1374053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FB6C2B8-5884-EA87-B1B7-0238477F1CF3}"/>
              </a:ext>
            </a:extLst>
          </p:cNvPr>
          <p:cNvSpPr>
            <a:spLocks/>
          </p:cNvSpPr>
          <p:nvPr/>
        </p:nvSpPr>
        <p:spPr bwMode="auto">
          <a:xfrm>
            <a:off x="6121400" y="1727733"/>
            <a:ext cx="1374053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1535757-D65B-FC08-85A6-0083E6478CA1}"/>
              </a:ext>
            </a:extLst>
          </p:cNvPr>
          <p:cNvSpPr>
            <a:spLocks/>
          </p:cNvSpPr>
          <p:nvPr/>
        </p:nvSpPr>
        <p:spPr bwMode="auto">
          <a:xfrm>
            <a:off x="4691815" y="4199471"/>
            <a:ext cx="1374053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80BFED3E-9A30-94A9-C4F4-EEFA4210C532}"/>
              </a:ext>
            </a:extLst>
          </p:cNvPr>
          <p:cNvSpPr>
            <a:spLocks/>
          </p:cNvSpPr>
          <p:nvPr/>
        </p:nvSpPr>
        <p:spPr bwMode="auto">
          <a:xfrm>
            <a:off x="6121400" y="4199471"/>
            <a:ext cx="1374053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263238"/>
              </a:solidFill>
            </a:endParaRPr>
          </a:p>
        </p:txBody>
      </p:sp>
      <p:sp>
        <p:nvSpPr>
          <p:cNvPr id="15" name="Freeform 13" descr="D:\51PPT模板网\51pptmoban.com\图片.jpg">
            <a:extLst>
              <a:ext uri="{FF2B5EF4-FFF2-40B4-BE49-F238E27FC236}">
                <a16:creationId xmlns:a16="http://schemas.microsoft.com/office/drawing/2014/main" id="{A9AEA9E4-9D70-564F-8211-C9FCACE4466E}"/>
              </a:ext>
            </a:extLst>
          </p:cNvPr>
          <p:cNvSpPr>
            <a:spLocks noEditPoints="1"/>
          </p:cNvSpPr>
          <p:nvPr/>
        </p:nvSpPr>
        <p:spPr bwMode="auto">
          <a:xfrm>
            <a:off x="4385588" y="3461286"/>
            <a:ext cx="612454" cy="60483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9FDECF17-BE07-CEC3-E2FF-771188642C33}"/>
              </a:ext>
            </a:extLst>
          </p:cNvPr>
          <p:cNvSpPr>
            <a:spLocks noEditPoints="1"/>
          </p:cNvSpPr>
          <p:nvPr/>
        </p:nvSpPr>
        <p:spPr bwMode="auto">
          <a:xfrm>
            <a:off x="5155106" y="2157950"/>
            <a:ext cx="439507" cy="60007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17" name="Freeform 15" descr="D:\51PPT模板网\51pptmoban.com\图片.jpg">
            <a:extLst>
              <a:ext uri="{FF2B5EF4-FFF2-40B4-BE49-F238E27FC236}">
                <a16:creationId xmlns:a16="http://schemas.microsoft.com/office/drawing/2014/main" id="{046492B4-A4A9-D083-0A01-04F7F2CD8E20}"/>
              </a:ext>
            </a:extLst>
          </p:cNvPr>
          <p:cNvSpPr>
            <a:spLocks noEditPoints="1"/>
          </p:cNvSpPr>
          <p:nvPr/>
        </p:nvSpPr>
        <p:spPr bwMode="auto">
          <a:xfrm>
            <a:off x="6460949" y="2224624"/>
            <a:ext cx="698133" cy="598489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kern="0">
              <a:solidFill>
                <a:sysClr val="windowText" lastClr="000000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DE5375A-9DAD-DB38-838C-ED3C0079CC9E}"/>
              </a:ext>
            </a:extLst>
          </p:cNvPr>
          <p:cNvSpPr>
            <a:spLocks noEditPoints="1"/>
          </p:cNvSpPr>
          <p:nvPr/>
        </p:nvSpPr>
        <p:spPr bwMode="auto">
          <a:xfrm>
            <a:off x="7196564" y="3458111"/>
            <a:ext cx="612454" cy="614364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kern="0">
              <a:solidFill>
                <a:sysClr val="windowText" lastClr="00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E075DC-DA87-829B-F2E7-130670FEF001}"/>
              </a:ext>
            </a:extLst>
          </p:cNvPr>
          <p:cNvGrpSpPr/>
          <p:nvPr/>
        </p:nvGrpSpPr>
        <p:grpSpPr>
          <a:xfrm>
            <a:off x="6472487" y="4680767"/>
            <a:ext cx="675050" cy="626497"/>
            <a:chOff x="5928340" y="670992"/>
            <a:chExt cx="506444" cy="470018"/>
          </a:xfrm>
          <a:solidFill>
            <a:srgbClr val="263238"/>
          </a:solidFill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0A14695B-DC78-9893-EA6F-9CD1066F6B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0A6BB809-D20E-8D82-B8D0-67595F22B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B9429100-9353-D3D5-76FC-DB2C2369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15E836-0C25-5348-4D73-DE899C384BB4}"/>
              </a:ext>
            </a:extLst>
          </p:cNvPr>
          <p:cNvGrpSpPr/>
          <p:nvPr/>
        </p:nvGrpSpPr>
        <p:grpSpPr>
          <a:xfrm>
            <a:off x="5050741" y="4671308"/>
            <a:ext cx="570977" cy="624313"/>
            <a:chOff x="697828" y="4453123"/>
            <a:chExt cx="229831" cy="251300"/>
          </a:xfrm>
        </p:grpSpPr>
        <p:sp>
          <p:nvSpPr>
            <p:cNvPr id="24" name="Freeform 665">
              <a:extLst>
                <a:ext uri="{FF2B5EF4-FFF2-40B4-BE49-F238E27FC236}">
                  <a16:creationId xmlns:a16="http://schemas.microsoft.com/office/drawing/2014/main" id="{62B38CEA-96B3-4AE1-8CE0-3B5FFB436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666">
              <a:extLst>
                <a:ext uri="{FF2B5EF4-FFF2-40B4-BE49-F238E27FC236}">
                  <a16:creationId xmlns:a16="http://schemas.microsoft.com/office/drawing/2014/main" id="{9174C0F8-02A4-7433-1374-791F74ADE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667">
              <a:extLst>
                <a:ext uri="{FF2B5EF4-FFF2-40B4-BE49-F238E27FC236}">
                  <a16:creationId xmlns:a16="http://schemas.microsoft.com/office/drawing/2014/main" id="{EB2AFA91-27FF-4FC3-3D38-91325895E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68">
              <a:extLst>
                <a:ext uri="{FF2B5EF4-FFF2-40B4-BE49-F238E27FC236}">
                  <a16:creationId xmlns:a16="http://schemas.microsoft.com/office/drawing/2014/main" id="{E27D0B83-2C0D-90F3-5A7D-83BC34E5F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69">
              <a:extLst>
                <a:ext uri="{FF2B5EF4-FFF2-40B4-BE49-F238E27FC236}">
                  <a16:creationId xmlns:a16="http://schemas.microsoft.com/office/drawing/2014/main" id="{8CF26A09-4500-B270-BF5D-00936D76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3DC54C-7951-6AE6-F591-56FA1677FC8B}"/>
              </a:ext>
            </a:extLst>
          </p:cNvPr>
          <p:cNvGrpSpPr/>
          <p:nvPr/>
        </p:nvGrpSpPr>
        <p:grpSpPr>
          <a:xfrm>
            <a:off x="7664057" y="1569252"/>
            <a:ext cx="2966425" cy="816522"/>
            <a:chOff x="283598" y="1906534"/>
            <a:chExt cx="2966425" cy="81652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91B07F8-533D-F33C-40F0-163F3F78C8F6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3E7949-D460-3F00-FD33-1A33C535F2C8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64AED41-421D-3BFB-FAAD-EC0D3BB9166C}"/>
              </a:ext>
            </a:extLst>
          </p:cNvPr>
          <p:cNvGrpSpPr/>
          <p:nvPr/>
        </p:nvGrpSpPr>
        <p:grpSpPr>
          <a:xfrm>
            <a:off x="1537501" y="1569252"/>
            <a:ext cx="2984539" cy="816522"/>
            <a:chOff x="283598" y="1906534"/>
            <a:chExt cx="2984539" cy="81652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2E231A9-3FD2-05E7-F74C-CE7553D6578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B4E2D3-ACD1-215D-CAD6-37DB844182FA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350AB0A-84FE-4725-14A1-59DB0F6F690D}"/>
              </a:ext>
            </a:extLst>
          </p:cNvPr>
          <p:cNvGrpSpPr/>
          <p:nvPr/>
        </p:nvGrpSpPr>
        <p:grpSpPr>
          <a:xfrm>
            <a:off x="7664057" y="5023734"/>
            <a:ext cx="2966425" cy="816522"/>
            <a:chOff x="283598" y="1906534"/>
            <a:chExt cx="2966425" cy="81652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73DA997-1E37-94F7-B27D-93CB68D2752E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8A381A0-9DE5-56C3-4B48-C0ED03851527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F36FFD-A77E-1CC5-8390-EB60F2303386}"/>
              </a:ext>
            </a:extLst>
          </p:cNvPr>
          <p:cNvGrpSpPr/>
          <p:nvPr/>
        </p:nvGrpSpPr>
        <p:grpSpPr>
          <a:xfrm>
            <a:off x="1537501" y="5023734"/>
            <a:ext cx="2984539" cy="816522"/>
            <a:chOff x="283598" y="1906534"/>
            <a:chExt cx="2984539" cy="81652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DA4B496-287F-1C79-1761-0E3A51185AB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3BD52DE-E7FA-CF1E-64E8-9237388DB4FF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1BD8DA4-3094-3D11-44C1-BDA7128316DA}"/>
              </a:ext>
            </a:extLst>
          </p:cNvPr>
          <p:cNvGrpSpPr/>
          <p:nvPr/>
        </p:nvGrpSpPr>
        <p:grpSpPr>
          <a:xfrm>
            <a:off x="8282925" y="3379852"/>
            <a:ext cx="2966425" cy="816522"/>
            <a:chOff x="283598" y="1906534"/>
            <a:chExt cx="2966425" cy="81652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EDA87DF-E1D5-21DF-1BD1-33F321739C46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EB71E6C-E365-FC4D-B812-DBD5AAA38ACE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B8BFA8-A828-653C-99CA-38DFF0009C3F}"/>
              </a:ext>
            </a:extLst>
          </p:cNvPr>
          <p:cNvGrpSpPr/>
          <p:nvPr/>
        </p:nvGrpSpPr>
        <p:grpSpPr>
          <a:xfrm>
            <a:off x="914176" y="3379852"/>
            <a:ext cx="2984539" cy="816522"/>
            <a:chOff x="283598" y="1906534"/>
            <a:chExt cx="2984539" cy="81652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88FAF5C-CE62-0A48-A00D-349F67691DC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2959D70-089A-C1D0-3578-6BDEC6AF4C3D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7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4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7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64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4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8" grpId="0" animBg="1"/>
          <p:bldP spid="9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4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57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64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7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4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6" grpId="0" animBg="1"/>
          <p:bldP spid="7" grpId="0" animBg="1"/>
          <p:bldP spid="8" grpId="0" animBg="1"/>
          <p:bldP spid="9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2176CB-C96C-B94A-8B43-00183E5C8EA9}"/>
              </a:ext>
            </a:extLst>
          </p:cNvPr>
          <p:cNvGrpSpPr/>
          <p:nvPr/>
        </p:nvGrpSpPr>
        <p:grpSpPr>
          <a:xfrm>
            <a:off x="8445500" y="3733332"/>
            <a:ext cx="3746500" cy="3124667"/>
            <a:chOff x="6095999" y="1773796"/>
            <a:chExt cx="6096001" cy="5084204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0BDB7C9-D9A0-0607-3521-850956EAD907}"/>
                </a:ext>
              </a:extLst>
            </p:cNvPr>
            <p:cNvSpPr/>
            <p:nvPr/>
          </p:nvSpPr>
          <p:spPr>
            <a:xfrm>
              <a:off x="6095999" y="2860284"/>
              <a:ext cx="6096001" cy="3997716"/>
            </a:xfrm>
            <a:custGeom>
              <a:avLst/>
              <a:gdLst>
                <a:gd name="connsiteX0" fmla="*/ 5561424 w 6096001"/>
                <a:gd name="connsiteY0" fmla="*/ 11 h 3997716"/>
                <a:gd name="connsiteX1" fmla="*/ 5981405 w 6096001"/>
                <a:gd name="connsiteY1" fmla="*/ 81262 h 3997716"/>
                <a:gd name="connsiteX2" fmla="*/ 6096001 w 6096001"/>
                <a:gd name="connsiteY2" fmla="*/ 136717 h 3997716"/>
                <a:gd name="connsiteX3" fmla="*/ 6096001 w 6096001"/>
                <a:gd name="connsiteY3" fmla="*/ 3997716 h 3997716"/>
                <a:gd name="connsiteX4" fmla="*/ 12008 w 6096001"/>
                <a:gd name="connsiteY4" fmla="*/ 3997716 h 3997716"/>
                <a:gd name="connsiteX5" fmla="*/ 8544 w 6096001"/>
                <a:gd name="connsiteY5" fmla="*/ 3951907 h 3997716"/>
                <a:gd name="connsiteX6" fmla="*/ 76260 w 6096001"/>
                <a:gd name="connsiteY6" fmla="*/ 2702823 h 3997716"/>
                <a:gd name="connsiteX7" fmla="*/ 981837 w 6096001"/>
                <a:gd name="connsiteY7" fmla="*/ 1279774 h 3997716"/>
                <a:gd name="connsiteX8" fmla="*/ 1292579 w 6096001"/>
                <a:gd name="connsiteY8" fmla="*/ 1207585 h 3997716"/>
                <a:gd name="connsiteX9" fmla="*/ 2965310 w 6096001"/>
                <a:gd name="connsiteY9" fmla="*/ 1215865 h 3997716"/>
                <a:gd name="connsiteX10" fmla="*/ 4021728 w 6096001"/>
                <a:gd name="connsiteY10" fmla="*/ 713917 h 3997716"/>
                <a:gd name="connsiteX11" fmla="*/ 5561424 w 6096001"/>
                <a:gd name="connsiteY11" fmla="*/ 11 h 399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6001" h="3997716">
                  <a:moveTo>
                    <a:pt x="5561424" y="11"/>
                  </a:moveTo>
                  <a:cubicBezTo>
                    <a:pt x="5699828" y="-593"/>
                    <a:pt x="5840009" y="23898"/>
                    <a:pt x="5981405" y="81262"/>
                  </a:cubicBezTo>
                  <a:lnTo>
                    <a:pt x="6096001" y="136717"/>
                  </a:lnTo>
                  <a:lnTo>
                    <a:pt x="6096001" y="3997716"/>
                  </a:lnTo>
                  <a:lnTo>
                    <a:pt x="12008" y="3997716"/>
                  </a:lnTo>
                  <a:lnTo>
                    <a:pt x="8544" y="3951907"/>
                  </a:lnTo>
                  <a:cubicBezTo>
                    <a:pt x="-15207" y="3504804"/>
                    <a:pt x="11576" y="3074756"/>
                    <a:pt x="76260" y="2702823"/>
                  </a:cubicBezTo>
                  <a:cubicBezTo>
                    <a:pt x="283249" y="1512636"/>
                    <a:pt x="981837" y="1279774"/>
                    <a:pt x="981837" y="1279774"/>
                  </a:cubicBezTo>
                  <a:cubicBezTo>
                    <a:pt x="1080130" y="1236901"/>
                    <a:pt x="1185456" y="1212434"/>
                    <a:pt x="1292579" y="1207585"/>
                  </a:cubicBezTo>
                  <a:cubicBezTo>
                    <a:pt x="1844204" y="1060623"/>
                    <a:pt x="2409026" y="1304870"/>
                    <a:pt x="2965310" y="1215865"/>
                  </a:cubicBezTo>
                  <a:cubicBezTo>
                    <a:pt x="3355485" y="1153768"/>
                    <a:pt x="3699344" y="929185"/>
                    <a:pt x="4021728" y="713917"/>
                  </a:cubicBezTo>
                  <a:cubicBezTo>
                    <a:pt x="4482602" y="406345"/>
                    <a:pt x="5007805" y="2425"/>
                    <a:pt x="5561424" y="11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图形 23">
              <a:extLst>
                <a:ext uri="{FF2B5EF4-FFF2-40B4-BE49-F238E27FC236}">
                  <a16:creationId xmlns:a16="http://schemas.microsoft.com/office/drawing/2014/main" id="{E1A065AA-58F8-C754-8290-4E6118BCEAF5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4CF6E3-3984-291A-C867-70C82BF7A00D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B1B7E80-EEEF-A080-3895-0E7CF232F512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5E7E7DD-FDFA-839F-59C9-27125BE9234E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3FCFE6D-0CD1-1FC2-5B9D-73164887A4F1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B9253CC-AE1B-8882-8497-CC2B177F7F1C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5" name="图形 23">
                <a:extLst>
                  <a:ext uri="{FF2B5EF4-FFF2-40B4-BE49-F238E27FC236}">
                    <a16:creationId xmlns:a16="http://schemas.microsoft.com/office/drawing/2014/main" id="{81D651BA-5B95-BB1B-3789-2C8ED05BE07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3427D6A-CAF8-8773-BD89-CF60A8DF347C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26F4709C-F685-E011-C80B-FED2A15776A4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260E2F57-5102-4C1E-DDE1-8D7D8B5C7D7C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1EB99E06-8F3C-2D82-0B72-094EC38C4415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AB0CCDE4-6AF8-C8C7-76EF-662D042A9C2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006D499-4CDE-F254-C649-5D4905C825AC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7DE68BF-6CD7-58E1-8199-4BA345D222CB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7538F7-D715-9FFC-4F9B-903B4A9B673C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23">
              <a:extLst>
                <a:ext uri="{FF2B5EF4-FFF2-40B4-BE49-F238E27FC236}">
                  <a16:creationId xmlns:a16="http://schemas.microsoft.com/office/drawing/2014/main" id="{F70A8B45-855A-BFD6-6823-CC26E5FD7521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72A6912-9E6C-57FE-AF59-628206F93F32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BD5F6C2-39F3-6351-0E18-9A10EF903C0C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574D9DB-4585-BCE6-7808-74F198F60E48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9370613-8E1F-D9B2-CDC2-3AE5545B263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" name="图形 23">
              <a:extLst>
                <a:ext uri="{FF2B5EF4-FFF2-40B4-BE49-F238E27FC236}">
                  <a16:creationId xmlns:a16="http://schemas.microsoft.com/office/drawing/2014/main" id="{343105E0-93E7-AC13-5934-E51FDB774355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0CA19A-7EDD-955D-B9E6-926F6D094509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F90273E-891F-AB4D-13B2-A3D9938E8A5A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1A29FA7-649A-65D4-7956-BDF366ED4ED2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EE70F77-445B-A103-77FB-D45A21ADA124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913FE01-1F3B-6303-A0AF-D06D58A89EF9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68F25AC-31E2-6376-D521-5ED51C3C903A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5057376-D434-9A75-6B59-7A4BD89E3099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6DA9582-53DB-AC61-405A-70AD45BD3CE8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2B6EC3-8D1D-7BA5-8347-5F934384B45F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9CB09C4-8AED-F871-1D38-31FFFC8B266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61AF23A-3791-918E-4227-245744C41C92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6D9D77B-EABE-F213-FA0D-F2C33DFFC141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8A5E9D-30EB-4403-F0A3-C1D7E430E1D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F6E3C3-9ED9-7D06-6214-85F51ABEAFD0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B2E4418-684C-A34F-C610-40A4E022D13A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D7C52D0E-CB8B-D7FF-9CDC-DFFB90235138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607AE39-D136-E5DB-EFA6-B90AB23BD73E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C1AF69C4-7155-FA5B-4666-0DAC677800F4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0A9D0CC-4C54-9D80-D8B8-77062D8B69EA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057EEB6-9918-5EA4-D34F-AE2A6BC6FC43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4D9DCD7-F904-4238-DADF-88F12B843B5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E0D6C5D2-1C64-E2CA-9E92-55F0AD69B530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51824E5-AE57-A22B-E3AE-2044B44A5871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3" name="图形 23">
                <a:extLst>
                  <a:ext uri="{FF2B5EF4-FFF2-40B4-BE49-F238E27FC236}">
                    <a16:creationId xmlns:a16="http://schemas.microsoft.com/office/drawing/2014/main" id="{6B6DB760-9ED5-AA9A-9E0B-CDF24A15E2CD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EE63959-8ECF-22D8-8425-D360D3BC26F7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C8B5EA8C-B2F0-3BFF-7BD2-CC3346288E29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7F489DA-1674-C1AF-67D1-41D5D0888987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090BD90-3CD5-C67B-024E-58E83FEE2C27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8" name="图形 23">
                <a:extLst>
                  <a:ext uri="{FF2B5EF4-FFF2-40B4-BE49-F238E27FC236}">
                    <a16:creationId xmlns:a16="http://schemas.microsoft.com/office/drawing/2014/main" id="{C57C2EE7-DFB3-D28E-0BB7-AA87AB547C2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5EB8FD7-A13D-81D3-5128-8253CF4277D8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359F75D5-D5BD-8164-615C-5BFB912E23AF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56DA87-4EEE-F3BD-A41F-F832040DD540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CA7FA1A-38BD-CE55-AF5F-903F4CEC2AFA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2F2B1C8-5F48-523F-3C99-E3AB572E6022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8D47892-01CC-3DC4-582A-1E1573152461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3C8B38-BBA2-E12E-0406-60E45C51D960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81D2A7F-5CBD-38BB-3382-6DD6B73FA9EE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A8AA0D9-D712-6B1B-7158-CA44DEFA83A4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50352A3-73AE-5E48-4CD0-93EFF59CA0A2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F6C593C-9746-9EB1-2908-94817C366B08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71CF9787-0EC2-5FAC-3F46-C32D1D1FDADF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1" name="图形 23">
                <a:extLst>
                  <a:ext uri="{FF2B5EF4-FFF2-40B4-BE49-F238E27FC236}">
                    <a16:creationId xmlns:a16="http://schemas.microsoft.com/office/drawing/2014/main" id="{5BA13E49-5048-9A8A-278B-F22F12DA76D8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76C11A0-A874-9564-FD42-0DE3D392FBCF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60C6754-632E-772C-CB63-874FE870B77E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B5CF294C-664A-F426-34F8-1BAEFD47691E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A4B665C4-B887-451A-BE6B-8C0D8B949971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D29F95-EED6-D90C-B7C0-A0912B1D372E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84547BF-90D5-E9C4-D355-EB5E68A2FBC6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3E4783-C401-AFCF-34D6-DBB0DBB77CAC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B8D394-A431-3362-9CD5-0479C2F77DF2}"/>
              </a:ext>
            </a:extLst>
          </p:cNvPr>
          <p:cNvSpPr/>
          <p:nvPr/>
        </p:nvSpPr>
        <p:spPr>
          <a:xfrm>
            <a:off x="4613759" y="2699091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C4B84-6402-2DBC-A261-3D89D5B22EF3}"/>
              </a:ext>
            </a:extLst>
          </p:cNvPr>
          <p:cNvSpPr txBox="1"/>
          <p:nvPr/>
        </p:nvSpPr>
        <p:spPr>
          <a:xfrm>
            <a:off x="5046539" y="2786928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学习经验交流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7D59C0-726E-D80D-FBBC-41B1EAFDF083}"/>
              </a:ext>
            </a:extLst>
          </p:cNvPr>
          <p:cNvGrpSpPr/>
          <p:nvPr/>
        </p:nvGrpSpPr>
        <p:grpSpPr>
          <a:xfrm>
            <a:off x="2248432" y="2300623"/>
            <a:ext cx="1759436" cy="1646242"/>
            <a:chOff x="4079961" y="2122013"/>
            <a:chExt cx="915185" cy="856306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D3BD0B2-846E-A147-ACA3-7C8254A73FCD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121FE1C-852B-3A3B-C111-68163BCF5296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7DCBE4-2E59-698C-5F2B-D9C8BFFB08FF}"/>
                </a:ext>
              </a:extLst>
            </p:cNvPr>
            <p:cNvSpPr txBox="1"/>
            <p:nvPr/>
          </p:nvSpPr>
          <p:spPr>
            <a:xfrm>
              <a:off x="4327025" y="2273465"/>
              <a:ext cx="629697" cy="62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7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A85C47-A21F-169A-39AE-77CE88A00669}"/>
              </a:ext>
            </a:extLst>
          </p:cNvPr>
          <p:cNvSpPr txBox="1"/>
          <p:nvPr/>
        </p:nvSpPr>
        <p:spPr>
          <a:xfrm>
            <a:off x="4531647" y="3468682"/>
            <a:ext cx="5261879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190027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学习经验交流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7238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3BE530-8F85-D916-56C6-55501D39266D}"/>
              </a:ext>
            </a:extLst>
          </p:cNvPr>
          <p:cNvGrpSpPr/>
          <p:nvPr/>
        </p:nvGrpSpPr>
        <p:grpSpPr>
          <a:xfrm>
            <a:off x="3029674" y="2165100"/>
            <a:ext cx="6220274" cy="2827975"/>
            <a:chOff x="3345973" y="2694618"/>
            <a:chExt cx="5547900" cy="2522288"/>
          </a:xfrm>
        </p:grpSpPr>
        <p:sp>
          <p:nvSpPr>
            <p:cNvPr id="3" name="Shape 1918">
              <a:extLst>
                <a:ext uri="{FF2B5EF4-FFF2-40B4-BE49-F238E27FC236}">
                  <a16:creationId xmlns:a16="http://schemas.microsoft.com/office/drawing/2014/main" id="{3A676187-12B4-C5F7-98B3-22958D7666A9}"/>
                </a:ext>
              </a:extLst>
            </p:cNvPr>
            <p:cNvSpPr/>
            <p:nvPr/>
          </p:nvSpPr>
          <p:spPr>
            <a:xfrm>
              <a:off x="3345973" y="3538210"/>
              <a:ext cx="1033993" cy="103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Shape 1919">
              <a:extLst>
                <a:ext uri="{FF2B5EF4-FFF2-40B4-BE49-F238E27FC236}">
                  <a16:creationId xmlns:a16="http://schemas.microsoft.com/office/drawing/2014/main" id="{FE586CE1-A8DD-0B17-C459-9117111AA51C}"/>
                </a:ext>
              </a:extLst>
            </p:cNvPr>
            <p:cNvSpPr/>
            <p:nvPr/>
          </p:nvSpPr>
          <p:spPr>
            <a:xfrm>
              <a:off x="4405914" y="3108409"/>
              <a:ext cx="1498259" cy="149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" name="Shape 1920">
              <a:extLst>
                <a:ext uri="{FF2B5EF4-FFF2-40B4-BE49-F238E27FC236}">
                  <a16:creationId xmlns:a16="http://schemas.microsoft.com/office/drawing/2014/main" id="{F324DC42-3B9F-33C8-66B1-AF8227888FB8}"/>
                </a:ext>
              </a:extLst>
            </p:cNvPr>
            <p:cNvSpPr/>
            <p:nvPr/>
          </p:nvSpPr>
          <p:spPr>
            <a:xfrm>
              <a:off x="5996192" y="3446848"/>
              <a:ext cx="1216710" cy="121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Shape 1921">
              <a:extLst>
                <a:ext uri="{FF2B5EF4-FFF2-40B4-BE49-F238E27FC236}">
                  <a16:creationId xmlns:a16="http://schemas.microsoft.com/office/drawing/2014/main" id="{FE6F07BF-A077-ECC5-F066-0E1813F63245}"/>
                </a:ext>
              </a:extLst>
            </p:cNvPr>
            <p:cNvSpPr/>
            <p:nvPr/>
          </p:nvSpPr>
          <p:spPr>
            <a:xfrm>
              <a:off x="5797470" y="2694618"/>
              <a:ext cx="747531" cy="74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Shape 1922">
              <a:extLst>
                <a:ext uri="{FF2B5EF4-FFF2-40B4-BE49-F238E27FC236}">
                  <a16:creationId xmlns:a16="http://schemas.microsoft.com/office/drawing/2014/main" id="{AB816295-55DF-D1A0-B3E5-208CA49AAA79}"/>
                </a:ext>
              </a:extLst>
            </p:cNvPr>
            <p:cNvSpPr/>
            <p:nvPr/>
          </p:nvSpPr>
          <p:spPr>
            <a:xfrm>
              <a:off x="6936848" y="4530710"/>
              <a:ext cx="686169" cy="68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Shape 1923">
              <a:extLst>
                <a:ext uri="{FF2B5EF4-FFF2-40B4-BE49-F238E27FC236}">
                  <a16:creationId xmlns:a16="http://schemas.microsoft.com/office/drawing/2014/main" id="{72E27493-D839-4114-BB63-63D4471B93D1}"/>
                </a:ext>
              </a:extLst>
            </p:cNvPr>
            <p:cNvSpPr/>
            <p:nvPr/>
          </p:nvSpPr>
          <p:spPr>
            <a:xfrm>
              <a:off x="7317794" y="3125623"/>
              <a:ext cx="1576079" cy="157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8" y="15372"/>
                  </a:moveTo>
                  <a:cubicBezTo>
                    <a:pt x="8371" y="15376"/>
                    <a:pt x="6391" y="13403"/>
                    <a:pt x="6387" y="10966"/>
                  </a:cubicBezTo>
                  <a:cubicBezTo>
                    <a:pt x="6383" y="8528"/>
                    <a:pt x="8355" y="6548"/>
                    <a:pt x="10793" y="6545"/>
                  </a:cubicBezTo>
                  <a:cubicBezTo>
                    <a:pt x="13231" y="6540"/>
                    <a:pt x="15211" y="8514"/>
                    <a:pt x="15215" y="10951"/>
                  </a:cubicBezTo>
                  <a:cubicBezTo>
                    <a:pt x="15219" y="13389"/>
                    <a:pt x="13246" y="15368"/>
                    <a:pt x="10808" y="15372"/>
                  </a:cubicBezTo>
                  <a:close/>
                  <a:moveTo>
                    <a:pt x="21600" y="11965"/>
                  </a:moveTo>
                  <a:cubicBezTo>
                    <a:pt x="21537" y="11178"/>
                    <a:pt x="21536" y="10387"/>
                    <a:pt x="21597" y="9600"/>
                  </a:cubicBezTo>
                  <a:cubicBezTo>
                    <a:pt x="20571" y="9522"/>
                    <a:pt x="19545" y="9442"/>
                    <a:pt x="18521" y="9364"/>
                  </a:cubicBezTo>
                  <a:cubicBezTo>
                    <a:pt x="18437" y="8954"/>
                    <a:pt x="18321" y="8557"/>
                    <a:pt x="18176" y="8175"/>
                  </a:cubicBezTo>
                  <a:cubicBezTo>
                    <a:pt x="19029" y="7586"/>
                    <a:pt x="19882" y="6998"/>
                    <a:pt x="20735" y="6409"/>
                  </a:cubicBezTo>
                  <a:cubicBezTo>
                    <a:pt x="20287" y="5760"/>
                    <a:pt x="19890" y="5075"/>
                    <a:pt x="19550" y="4363"/>
                  </a:cubicBezTo>
                  <a:cubicBezTo>
                    <a:pt x="18600" y="4819"/>
                    <a:pt x="17648" y="5274"/>
                    <a:pt x="16697" y="5729"/>
                  </a:cubicBezTo>
                  <a:cubicBezTo>
                    <a:pt x="16434" y="5433"/>
                    <a:pt x="16149" y="5156"/>
                    <a:pt x="15844" y="4902"/>
                  </a:cubicBezTo>
                  <a:cubicBezTo>
                    <a:pt x="16299" y="3945"/>
                    <a:pt x="16754" y="2988"/>
                    <a:pt x="17209" y="2030"/>
                  </a:cubicBezTo>
                  <a:cubicBezTo>
                    <a:pt x="16495" y="1691"/>
                    <a:pt x="15810" y="1297"/>
                    <a:pt x="15159" y="852"/>
                  </a:cubicBezTo>
                  <a:cubicBezTo>
                    <a:pt x="14555" y="1733"/>
                    <a:pt x="13951" y="2616"/>
                    <a:pt x="13346" y="3498"/>
                  </a:cubicBezTo>
                  <a:cubicBezTo>
                    <a:pt x="12982" y="3374"/>
                    <a:pt x="12608" y="3275"/>
                    <a:pt x="12222" y="3205"/>
                  </a:cubicBezTo>
                  <a:cubicBezTo>
                    <a:pt x="12136" y="2137"/>
                    <a:pt x="12050" y="1069"/>
                    <a:pt x="11965" y="0"/>
                  </a:cubicBezTo>
                  <a:cubicBezTo>
                    <a:pt x="11177" y="64"/>
                    <a:pt x="10386" y="66"/>
                    <a:pt x="9600" y="4"/>
                  </a:cubicBezTo>
                  <a:cubicBezTo>
                    <a:pt x="9518" y="1073"/>
                    <a:pt x="9435" y="2142"/>
                    <a:pt x="9353" y="3210"/>
                  </a:cubicBezTo>
                  <a:cubicBezTo>
                    <a:pt x="8968" y="3282"/>
                    <a:pt x="8593" y="3381"/>
                    <a:pt x="8229" y="3506"/>
                  </a:cubicBezTo>
                  <a:cubicBezTo>
                    <a:pt x="7622" y="2627"/>
                    <a:pt x="7015" y="1746"/>
                    <a:pt x="6409" y="866"/>
                  </a:cubicBezTo>
                  <a:cubicBezTo>
                    <a:pt x="5759" y="1314"/>
                    <a:pt x="5074" y="1710"/>
                    <a:pt x="4362" y="2052"/>
                  </a:cubicBezTo>
                  <a:cubicBezTo>
                    <a:pt x="4821" y="3008"/>
                    <a:pt x="5278" y="3964"/>
                    <a:pt x="5736" y="4920"/>
                  </a:cubicBezTo>
                  <a:cubicBezTo>
                    <a:pt x="5432" y="5175"/>
                    <a:pt x="5148" y="5452"/>
                    <a:pt x="4886" y="5749"/>
                  </a:cubicBezTo>
                  <a:cubicBezTo>
                    <a:pt x="3933" y="5298"/>
                    <a:pt x="2982" y="4845"/>
                    <a:pt x="2029" y="4393"/>
                  </a:cubicBezTo>
                  <a:cubicBezTo>
                    <a:pt x="1690" y="5105"/>
                    <a:pt x="1296" y="5792"/>
                    <a:pt x="850" y="6443"/>
                  </a:cubicBezTo>
                  <a:cubicBezTo>
                    <a:pt x="1705" y="7028"/>
                    <a:pt x="2560" y="7614"/>
                    <a:pt x="3416" y="8199"/>
                  </a:cubicBezTo>
                  <a:cubicBezTo>
                    <a:pt x="3273" y="8583"/>
                    <a:pt x="3157" y="8980"/>
                    <a:pt x="3075" y="9390"/>
                  </a:cubicBezTo>
                  <a:cubicBezTo>
                    <a:pt x="2050" y="9472"/>
                    <a:pt x="1025" y="9554"/>
                    <a:pt x="0" y="9636"/>
                  </a:cubicBezTo>
                  <a:cubicBezTo>
                    <a:pt x="63" y="10424"/>
                    <a:pt x="64" y="11214"/>
                    <a:pt x="4" y="12001"/>
                  </a:cubicBezTo>
                  <a:cubicBezTo>
                    <a:pt x="1010" y="12078"/>
                    <a:pt x="2016" y="12156"/>
                    <a:pt x="3022" y="12234"/>
                  </a:cubicBezTo>
                  <a:cubicBezTo>
                    <a:pt x="3092" y="12665"/>
                    <a:pt x="3197" y="13084"/>
                    <a:pt x="3334" y="13489"/>
                  </a:cubicBezTo>
                  <a:cubicBezTo>
                    <a:pt x="2512" y="14057"/>
                    <a:pt x="1688" y="14625"/>
                    <a:pt x="864" y="15192"/>
                  </a:cubicBezTo>
                  <a:cubicBezTo>
                    <a:pt x="1312" y="15843"/>
                    <a:pt x="1709" y="16526"/>
                    <a:pt x="2050" y="17238"/>
                  </a:cubicBezTo>
                  <a:cubicBezTo>
                    <a:pt x="2938" y="16813"/>
                    <a:pt x="3825" y="16388"/>
                    <a:pt x="4712" y="15963"/>
                  </a:cubicBezTo>
                  <a:cubicBezTo>
                    <a:pt x="4996" y="16310"/>
                    <a:pt x="5310" y="16631"/>
                    <a:pt x="5650" y="16924"/>
                  </a:cubicBezTo>
                  <a:cubicBezTo>
                    <a:pt x="5230" y="17807"/>
                    <a:pt x="4811" y="18689"/>
                    <a:pt x="4391" y="19572"/>
                  </a:cubicBezTo>
                  <a:cubicBezTo>
                    <a:pt x="5105" y="19910"/>
                    <a:pt x="5790" y="20305"/>
                    <a:pt x="6442" y="20750"/>
                  </a:cubicBezTo>
                  <a:cubicBezTo>
                    <a:pt x="6988" y="19952"/>
                    <a:pt x="7535" y="19156"/>
                    <a:pt x="8080" y="18358"/>
                  </a:cubicBezTo>
                  <a:cubicBezTo>
                    <a:pt x="8505" y="18514"/>
                    <a:pt x="8949" y="18635"/>
                    <a:pt x="9404" y="18717"/>
                  </a:cubicBezTo>
                  <a:cubicBezTo>
                    <a:pt x="9481" y="19678"/>
                    <a:pt x="9559" y="20639"/>
                    <a:pt x="9636" y="21600"/>
                  </a:cubicBezTo>
                  <a:cubicBezTo>
                    <a:pt x="10423" y="21537"/>
                    <a:pt x="11214" y="21536"/>
                    <a:pt x="12001" y="21597"/>
                  </a:cubicBezTo>
                  <a:cubicBezTo>
                    <a:pt x="12075" y="20635"/>
                    <a:pt x="12149" y="19673"/>
                    <a:pt x="12223" y="18712"/>
                  </a:cubicBezTo>
                  <a:cubicBezTo>
                    <a:pt x="12678" y="18628"/>
                    <a:pt x="13120" y="18506"/>
                    <a:pt x="13546" y="18349"/>
                  </a:cubicBezTo>
                  <a:cubicBezTo>
                    <a:pt x="14094" y="19145"/>
                    <a:pt x="14643" y="19940"/>
                    <a:pt x="15192" y="20736"/>
                  </a:cubicBezTo>
                  <a:cubicBezTo>
                    <a:pt x="15842" y="20287"/>
                    <a:pt x="16526" y="19891"/>
                    <a:pt x="17238" y="19550"/>
                  </a:cubicBezTo>
                  <a:cubicBezTo>
                    <a:pt x="16816" y="18668"/>
                    <a:pt x="16394" y="17788"/>
                    <a:pt x="15972" y="16907"/>
                  </a:cubicBezTo>
                  <a:cubicBezTo>
                    <a:pt x="16310" y="16613"/>
                    <a:pt x="16622" y="16290"/>
                    <a:pt x="16905" y="15942"/>
                  </a:cubicBezTo>
                  <a:cubicBezTo>
                    <a:pt x="17794" y="16365"/>
                    <a:pt x="18683" y="16787"/>
                    <a:pt x="19572" y="17208"/>
                  </a:cubicBezTo>
                  <a:cubicBezTo>
                    <a:pt x="19910" y="16495"/>
                    <a:pt x="20304" y="15810"/>
                    <a:pt x="20750" y="15160"/>
                  </a:cubicBezTo>
                  <a:cubicBezTo>
                    <a:pt x="19926" y="14594"/>
                    <a:pt x="19100" y="14029"/>
                    <a:pt x="18275" y="13465"/>
                  </a:cubicBezTo>
                  <a:cubicBezTo>
                    <a:pt x="18411" y="13059"/>
                    <a:pt x="18514" y="12640"/>
                    <a:pt x="18584" y="12208"/>
                  </a:cubicBezTo>
                  <a:cubicBezTo>
                    <a:pt x="19589" y="12126"/>
                    <a:pt x="20595" y="12045"/>
                    <a:pt x="21600" y="11965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微软雅黑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5" name="Shape 1931">
            <a:extLst>
              <a:ext uri="{FF2B5EF4-FFF2-40B4-BE49-F238E27FC236}">
                <a16:creationId xmlns:a16="http://schemas.microsoft.com/office/drawing/2014/main" id="{B94CE2DC-EB5B-8D15-DB20-4AFEB4EE630A}"/>
              </a:ext>
            </a:extLst>
          </p:cNvPr>
          <p:cNvSpPr/>
          <p:nvPr/>
        </p:nvSpPr>
        <p:spPr>
          <a:xfrm>
            <a:off x="1741545" y="3629563"/>
            <a:ext cx="1891558" cy="60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03" extrusionOk="0">
                <a:moveTo>
                  <a:pt x="0" y="18203"/>
                </a:moveTo>
                <a:cubicBezTo>
                  <a:pt x="6036" y="1983"/>
                  <a:pt x="13236" y="-3397"/>
                  <a:pt x="21600" y="2063"/>
                </a:cubicBezTo>
              </a:path>
            </a:pathLst>
          </a:custGeom>
          <a:ln w="25400">
            <a:solidFill>
              <a:schemeClr val="accent3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6" name="Shape 1932">
            <a:extLst>
              <a:ext uri="{FF2B5EF4-FFF2-40B4-BE49-F238E27FC236}">
                <a16:creationId xmlns:a16="http://schemas.microsoft.com/office/drawing/2014/main" id="{F266E8C6-B095-5519-B217-3C7C0A82AA9A}"/>
              </a:ext>
            </a:extLst>
          </p:cNvPr>
          <p:cNvSpPr/>
          <p:nvPr/>
        </p:nvSpPr>
        <p:spPr>
          <a:xfrm>
            <a:off x="4913247" y="1733660"/>
            <a:ext cx="282882" cy="1766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7" h="21600" extrusionOk="0">
                <a:moveTo>
                  <a:pt x="0" y="0"/>
                </a:moveTo>
                <a:cubicBezTo>
                  <a:pt x="19121" y="3557"/>
                  <a:pt x="21600" y="10757"/>
                  <a:pt x="7438" y="21600"/>
                </a:cubicBezTo>
              </a:path>
            </a:pathLst>
          </a:custGeom>
          <a:ln w="25400">
            <a:solidFill>
              <a:schemeClr val="bg1">
                <a:lumMod val="50000"/>
              </a:schemeClr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7" name="Shape 1933">
            <a:extLst>
              <a:ext uri="{FF2B5EF4-FFF2-40B4-BE49-F238E27FC236}">
                <a16:creationId xmlns:a16="http://schemas.microsoft.com/office/drawing/2014/main" id="{F8980280-17F3-DE88-CD2B-672936A634FD}"/>
              </a:ext>
            </a:extLst>
          </p:cNvPr>
          <p:cNvSpPr/>
          <p:nvPr/>
        </p:nvSpPr>
        <p:spPr>
          <a:xfrm>
            <a:off x="7438132" y="4587508"/>
            <a:ext cx="482710" cy="53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013" y="17716"/>
                  <a:pt x="1813" y="10516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8" name="Shape 1934">
            <a:extLst>
              <a:ext uri="{FF2B5EF4-FFF2-40B4-BE49-F238E27FC236}">
                <a16:creationId xmlns:a16="http://schemas.microsoft.com/office/drawing/2014/main" id="{A77577F3-82BD-3F85-536E-62624CA4A892}"/>
              </a:ext>
            </a:extLst>
          </p:cNvPr>
          <p:cNvSpPr/>
          <p:nvPr/>
        </p:nvSpPr>
        <p:spPr>
          <a:xfrm>
            <a:off x="5861263" y="3649939"/>
            <a:ext cx="820950" cy="1073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667" y="19821"/>
                  <a:pt x="16867" y="12621"/>
                  <a:pt x="21600" y="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19" name="Shape 1925">
            <a:extLst>
              <a:ext uri="{FF2B5EF4-FFF2-40B4-BE49-F238E27FC236}">
                <a16:creationId xmlns:a16="http://schemas.microsoft.com/office/drawing/2014/main" id="{9C98247D-6B52-4517-3AA6-AC963C0CDCEE}"/>
              </a:ext>
            </a:extLst>
          </p:cNvPr>
          <p:cNvSpPr/>
          <p:nvPr/>
        </p:nvSpPr>
        <p:spPr>
          <a:xfrm>
            <a:off x="3029674" y="3110931"/>
            <a:ext cx="1159307" cy="1159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0" name="Shape 1926">
            <a:extLst>
              <a:ext uri="{FF2B5EF4-FFF2-40B4-BE49-F238E27FC236}">
                <a16:creationId xmlns:a16="http://schemas.microsoft.com/office/drawing/2014/main" id="{E5400DD8-0BE9-92F0-E707-4F1E5981ECB5}"/>
              </a:ext>
            </a:extLst>
          </p:cNvPr>
          <p:cNvSpPr/>
          <p:nvPr/>
        </p:nvSpPr>
        <p:spPr>
          <a:xfrm>
            <a:off x="4218073" y="2629040"/>
            <a:ext cx="1679839" cy="1679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1" name="Shape 1927">
            <a:extLst>
              <a:ext uri="{FF2B5EF4-FFF2-40B4-BE49-F238E27FC236}">
                <a16:creationId xmlns:a16="http://schemas.microsoft.com/office/drawing/2014/main" id="{70AAC58B-0F43-3293-EDB5-9E718DF8E3E9}"/>
              </a:ext>
            </a:extLst>
          </p:cNvPr>
          <p:cNvSpPr/>
          <p:nvPr/>
        </p:nvSpPr>
        <p:spPr>
          <a:xfrm>
            <a:off x="6001083" y="3008496"/>
            <a:ext cx="1364168" cy="1364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2" name="Shape 1928">
            <a:extLst>
              <a:ext uri="{FF2B5EF4-FFF2-40B4-BE49-F238E27FC236}">
                <a16:creationId xmlns:a16="http://schemas.microsoft.com/office/drawing/2014/main" id="{42AAAB13-1315-98DC-9DD6-45B38B493CE0}"/>
              </a:ext>
            </a:extLst>
          </p:cNvPr>
          <p:cNvSpPr/>
          <p:nvPr/>
        </p:nvSpPr>
        <p:spPr>
          <a:xfrm>
            <a:off x="5778277" y="2165100"/>
            <a:ext cx="838127" cy="838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3" name="Shape 1929">
            <a:extLst>
              <a:ext uri="{FF2B5EF4-FFF2-40B4-BE49-F238E27FC236}">
                <a16:creationId xmlns:a16="http://schemas.microsoft.com/office/drawing/2014/main" id="{CED8BE2D-1934-C5C9-DAA6-4C91D5C7E752}"/>
              </a:ext>
            </a:extLst>
          </p:cNvPr>
          <p:cNvSpPr/>
          <p:nvPr/>
        </p:nvSpPr>
        <p:spPr>
          <a:xfrm>
            <a:off x="7055741" y="4223716"/>
            <a:ext cx="769329" cy="769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4" name="Shape 1930">
            <a:extLst>
              <a:ext uri="{FF2B5EF4-FFF2-40B4-BE49-F238E27FC236}">
                <a16:creationId xmlns:a16="http://schemas.microsoft.com/office/drawing/2014/main" id="{D5B054D0-00C3-FE2F-DAFC-5E1C63ABF74D}"/>
              </a:ext>
            </a:extLst>
          </p:cNvPr>
          <p:cNvSpPr/>
          <p:nvPr/>
        </p:nvSpPr>
        <p:spPr>
          <a:xfrm>
            <a:off x="7482856" y="2648340"/>
            <a:ext cx="1767091" cy="176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8" y="15372"/>
                </a:moveTo>
                <a:cubicBezTo>
                  <a:pt x="8371" y="15376"/>
                  <a:pt x="6391" y="13403"/>
                  <a:pt x="6387" y="10966"/>
                </a:cubicBezTo>
                <a:cubicBezTo>
                  <a:pt x="6383" y="8528"/>
                  <a:pt x="8355" y="6548"/>
                  <a:pt x="10793" y="6545"/>
                </a:cubicBezTo>
                <a:cubicBezTo>
                  <a:pt x="13231" y="6540"/>
                  <a:pt x="15211" y="8514"/>
                  <a:pt x="15215" y="10951"/>
                </a:cubicBezTo>
                <a:cubicBezTo>
                  <a:pt x="15219" y="13389"/>
                  <a:pt x="13246" y="15368"/>
                  <a:pt x="10808" y="15372"/>
                </a:cubicBezTo>
                <a:close/>
                <a:moveTo>
                  <a:pt x="21600" y="11965"/>
                </a:moveTo>
                <a:cubicBezTo>
                  <a:pt x="21537" y="11178"/>
                  <a:pt x="21536" y="10387"/>
                  <a:pt x="21597" y="9600"/>
                </a:cubicBezTo>
                <a:cubicBezTo>
                  <a:pt x="20571" y="9522"/>
                  <a:pt x="19545" y="9442"/>
                  <a:pt x="18521" y="9364"/>
                </a:cubicBezTo>
                <a:cubicBezTo>
                  <a:pt x="18437" y="8954"/>
                  <a:pt x="18321" y="8557"/>
                  <a:pt x="18176" y="8175"/>
                </a:cubicBezTo>
                <a:cubicBezTo>
                  <a:pt x="19029" y="7586"/>
                  <a:pt x="19882" y="6998"/>
                  <a:pt x="20735" y="6409"/>
                </a:cubicBezTo>
                <a:cubicBezTo>
                  <a:pt x="20287" y="5760"/>
                  <a:pt x="19890" y="5075"/>
                  <a:pt x="19550" y="4363"/>
                </a:cubicBezTo>
                <a:cubicBezTo>
                  <a:pt x="18600" y="4819"/>
                  <a:pt x="17648" y="5274"/>
                  <a:pt x="16697" y="5729"/>
                </a:cubicBezTo>
                <a:cubicBezTo>
                  <a:pt x="16434" y="5433"/>
                  <a:pt x="16149" y="5156"/>
                  <a:pt x="15844" y="4902"/>
                </a:cubicBezTo>
                <a:cubicBezTo>
                  <a:pt x="16299" y="3945"/>
                  <a:pt x="16754" y="2988"/>
                  <a:pt x="17209" y="2030"/>
                </a:cubicBezTo>
                <a:cubicBezTo>
                  <a:pt x="16495" y="1691"/>
                  <a:pt x="15810" y="1297"/>
                  <a:pt x="15159" y="852"/>
                </a:cubicBezTo>
                <a:cubicBezTo>
                  <a:pt x="14555" y="1733"/>
                  <a:pt x="13951" y="2616"/>
                  <a:pt x="13346" y="3498"/>
                </a:cubicBezTo>
                <a:cubicBezTo>
                  <a:pt x="12982" y="3374"/>
                  <a:pt x="12608" y="3275"/>
                  <a:pt x="12222" y="3205"/>
                </a:cubicBezTo>
                <a:cubicBezTo>
                  <a:pt x="12136" y="2137"/>
                  <a:pt x="12050" y="1069"/>
                  <a:pt x="11965" y="0"/>
                </a:cubicBezTo>
                <a:cubicBezTo>
                  <a:pt x="11177" y="64"/>
                  <a:pt x="10386" y="66"/>
                  <a:pt x="9600" y="4"/>
                </a:cubicBezTo>
                <a:cubicBezTo>
                  <a:pt x="9518" y="1073"/>
                  <a:pt x="9435" y="2142"/>
                  <a:pt x="9353" y="3210"/>
                </a:cubicBezTo>
                <a:cubicBezTo>
                  <a:pt x="8968" y="3282"/>
                  <a:pt x="8593" y="3381"/>
                  <a:pt x="8229" y="3506"/>
                </a:cubicBezTo>
                <a:cubicBezTo>
                  <a:pt x="7622" y="2627"/>
                  <a:pt x="7015" y="1746"/>
                  <a:pt x="6409" y="866"/>
                </a:cubicBezTo>
                <a:cubicBezTo>
                  <a:pt x="5759" y="1314"/>
                  <a:pt x="5074" y="1710"/>
                  <a:pt x="4362" y="2052"/>
                </a:cubicBezTo>
                <a:cubicBezTo>
                  <a:pt x="4821" y="3008"/>
                  <a:pt x="5278" y="3964"/>
                  <a:pt x="5736" y="4920"/>
                </a:cubicBezTo>
                <a:cubicBezTo>
                  <a:pt x="5432" y="5175"/>
                  <a:pt x="5148" y="5452"/>
                  <a:pt x="4886" y="5749"/>
                </a:cubicBezTo>
                <a:cubicBezTo>
                  <a:pt x="3933" y="5298"/>
                  <a:pt x="2982" y="4845"/>
                  <a:pt x="2029" y="4393"/>
                </a:cubicBezTo>
                <a:cubicBezTo>
                  <a:pt x="1690" y="5105"/>
                  <a:pt x="1296" y="5792"/>
                  <a:pt x="850" y="6443"/>
                </a:cubicBezTo>
                <a:cubicBezTo>
                  <a:pt x="1705" y="7028"/>
                  <a:pt x="2560" y="7614"/>
                  <a:pt x="3416" y="8199"/>
                </a:cubicBezTo>
                <a:cubicBezTo>
                  <a:pt x="3273" y="8583"/>
                  <a:pt x="3157" y="8980"/>
                  <a:pt x="3075" y="9390"/>
                </a:cubicBezTo>
                <a:cubicBezTo>
                  <a:pt x="2050" y="9472"/>
                  <a:pt x="1025" y="9554"/>
                  <a:pt x="0" y="9636"/>
                </a:cubicBezTo>
                <a:cubicBezTo>
                  <a:pt x="63" y="10424"/>
                  <a:pt x="64" y="11214"/>
                  <a:pt x="4" y="12001"/>
                </a:cubicBezTo>
                <a:cubicBezTo>
                  <a:pt x="1010" y="12078"/>
                  <a:pt x="2016" y="12156"/>
                  <a:pt x="3022" y="12234"/>
                </a:cubicBezTo>
                <a:cubicBezTo>
                  <a:pt x="3092" y="12665"/>
                  <a:pt x="3197" y="13084"/>
                  <a:pt x="3334" y="13489"/>
                </a:cubicBezTo>
                <a:cubicBezTo>
                  <a:pt x="2512" y="14057"/>
                  <a:pt x="1688" y="14625"/>
                  <a:pt x="864" y="15192"/>
                </a:cubicBezTo>
                <a:cubicBezTo>
                  <a:pt x="1312" y="15843"/>
                  <a:pt x="1709" y="16526"/>
                  <a:pt x="2050" y="17238"/>
                </a:cubicBezTo>
                <a:cubicBezTo>
                  <a:pt x="2938" y="16813"/>
                  <a:pt x="3825" y="16388"/>
                  <a:pt x="4712" y="15963"/>
                </a:cubicBezTo>
                <a:cubicBezTo>
                  <a:pt x="4996" y="16310"/>
                  <a:pt x="5310" y="16631"/>
                  <a:pt x="5650" y="16924"/>
                </a:cubicBezTo>
                <a:cubicBezTo>
                  <a:pt x="5230" y="17807"/>
                  <a:pt x="4811" y="18689"/>
                  <a:pt x="4391" y="19572"/>
                </a:cubicBezTo>
                <a:cubicBezTo>
                  <a:pt x="5105" y="19910"/>
                  <a:pt x="5790" y="20305"/>
                  <a:pt x="6442" y="20750"/>
                </a:cubicBezTo>
                <a:cubicBezTo>
                  <a:pt x="6988" y="19952"/>
                  <a:pt x="7535" y="19156"/>
                  <a:pt x="8080" y="18358"/>
                </a:cubicBezTo>
                <a:cubicBezTo>
                  <a:pt x="8505" y="18514"/>
                  <a:pt x="8949" y="18635"/>
                  <a:pt x="9404" y="18717"/>
                </a:cubicBezTo>
                <a:cubicBezTo>
                  <a:pt x="9481" y="19678"/>
                  <a:pt x="9559" y="20639"/>
                  <a:pt x="9636" y="21600"/>
                </a:cubicBezTo>
                <a:cubicBezTo>
                  <a:pt x="10423" y="21537"/>
                  <a:pt x="11214" y="21536"/>
                  <a:pt x="12001" y="21597"/>
                </a:cubicBezTo>
                <a:cubicBezTo>
                  <a:pt x="12075" y="20635"/>
                  <a:pt x="12149" y="19673"/>
                  <a:pt x="12223" y="18712"/>
                </a:cubicBezTo>
                <a:cubicBezTo>
                  <a:pt x="12678" y="18628"/>
                  <a:pt x="13120" y="18506"/>
                  <a:pt x="13546" y="18349"/>
                </a:cubicBezTo>
                <a:cubicBezTo>
                  <a:pt x="14094" y="19145"/>
                  <a:pt x="14643" y="19940"/>
                  <a:pt x="15192" y="20736"/>
                </a:cubicBezTo>
                <a:cubicBezTo>
                  <a:pt x="15842" y="20287"/>
                  <a:pt x="16526" y="19891"/>
                  <a:pt x="17238" y="19550"/>
                </a:cubicBezTo>
                <a:cubicBezTo>
                  <a:pt x="16816" y="18668"/>
                  <a:pt x="16394" y="17788"/>
                  <a:pt x="15972" y="16907"/>
                </a:cubicBezTo>
                <a:cubicBezTo>
                  <a:pt x="16310" y="16613"/>
                  <a:pt x="16622" y="16290"/>
                  <a:pt x="16905" y="15942"/>
                </a:cubicBezTo>
                <a:cubicBezTo>
                  <a:pt x="17794" y="16365"/>
                  <a:pt x="18683" y="16787"/>
                  <a:pt x="19572" y="17208"/>
                </a:cubicBezTo>
                <a:cubicBezTo>
                  <a:pt x="19910" y="16495"/>
                  <a:pt x="20304" y="15810"/>
                  <a:pt x="20750" y="15160"/>
                </a:cubicBezTo>
                <a:cubicBezTo>
                  <a:pt x="19926" y="14594"/>
                  <a:pt x="19100" y="14029"/>
                  <a:pt x="18275" y="13465"/>
                </a:cubicBezTo>
                <a:cubicBezTo>
                  <a:pt x="18411" y="13059"/>
                  <a:pt x="18514" y="12640"/>
                  <a:pt x="18584" y="12208"/>
                </a:cubicBezTo>
                <a:cubicBezTo>
                  <a:pt x="19589" y="12126"/>
                  <a:pt x="20595" y="12045"/>
                  <a:pt x="21600" y="11965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sym typeface="Helvetica Light"/>
            </a:endParaRPr>
          </a:p>
        </p:txBody>
      </p:sp>
      <p:sp>
        <p:nvSpPr>
          <p:cNvPr id="25" name="Shape 1935">
            <a:extLst>
              <a:ext uri="{FF2B5EF4-FFF2-40B4-BE49-F238E27FC236}">
                <a16:creationId xmlns:a16="http://schemas.microsoft.com/office/drawing/2014/main" id="{C435E5AA-2E50-7C2C-6A40-7234CCB8A708}"/>
              </a:ext>
            </a:extLst>
          </p:cNvPr>
          <p:cNvSpPr/>
          <p:nvPr/>
        </p:nvSpPr>
        <p:spPr>
          <a:xfrm>
            <a:off x="8352094" y="3443280"/>
            <a:ext cx="1363406" cy="117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extrusionOk="0">
                <a:moveTo>
                  <a:pt x="21600" y="16274"/>
                </a:moveTo>
                <a:cubicBezTo>
                  <a:pt x="15105" y="-3958"/>
                  <a:pt x="7905" y="-5326"/>
                  <a:pt x="0" y="12169"/>
                </a:cubicBezTo>
              </a:path>
            </a:pathLst>
          </a:custGeom>
          <a:ln w="25400">
            <a:solidFill>
              <a:schemeClr val="tx1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sp>
        <p:nvSpPr>
          <p:cNvPr id="26" name="Shape 1936">
            <a:extLst>
              <a:ext uri="{FF2B5EF4-FFF2-40B4-BE49-F238E27FC236}">
                <a16:creationId xmlns:a16="http://schemas.microsoft.com/office/drawing/2014/main" id="{2FBD559E-38B6-049F-EAEE-8BD69DF0C700}"/>
              </a:ext>
            </a:extLst>
          </p:cNvPr>
          <p:cNvSpPr/>
          <p:nvPr/>
        </p:nvSpPr>
        <p:spPr>
          <a:xfrm>
            <a:off x="6204907" y="1763881"/>
            <a:ext cx="571883" cy="828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563" y="2893"/>
                  <a:pt x="363" y="10093"/>
                  <a:pt x="0" y="21600"/>
                </a:cubicBezTo>
              </a:path>
            </a:pathLst>
          </a:custGeom>
          <a:ln w="25400">
            <a:solidFill>
              <a:schemeClr val="accent3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>
              <a:defRPr/>
            </a:pPr>
            <a:endParaRPr kern="0">
              <a:latin typeface="微软雅黑"/>
              <a:ea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FB05221-4538-3551-CA5D-EC767D9B8ECE}"/>
              </a:ext>
            </a:extLst>
          </p:cNvPr>
          <p:cNvGrpSpPr/>
          <p:nvPr/>
        </p:nvGrpSpPr>
        <p:grpSpPr>
          <a:xfrm>
            <a:off x="6868881" y="1160991"/>
            <a:ext cx="2966425" cy="816522"/>
            <a:chOff x="283598" y="1906534"/>
            <a:chExt cx="2966425" cy="8165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A3DE64A-CA9C-B389-B2AC-8E1C56B90472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D934EC8-4088-E00C-DF42-E84E8F928C7C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62D4D5B-B778-C2B1-4F3B-38BDEA29DA62}"/>
              </a:ext>
            </a:extLst>
          </p:cNvPr>
          <p:cNvGrpSpPr/>
          <p:nvPr/>
        </p:nvGrpSpPr>
        <p:grpSpPr>
          <a:xfrm>
            <a:off x="1852079" y="1464303"/>
            <a:ext cx="2984539" cy="816522"/>
            <a:chOff x="283598" y="1906534"/>
            <a:chExt cx="2984539" cy="81652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920A19-B88B-361D-227C-B82802358582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340F707-8038-EE05-19C8-9013D70630FC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70883CB-FCD1-D4E2-87E0-1C2EC4421A3E}"/>
              </a:ext>
            </a:extLst>
          </p:cNvPr>
          <p:cNvGrpSpPr/>
          <p:nvPr/>
        </p:nvGrpSpPr>
        <p:grpSpPr>
          <a:xfrm>
            <a:off x="9225575" y="3770986"/>
            <a:ext cx="2966425" cy="816522"/>
            <a:chOff x="283598" y="1906534"/>
            <a:chExt cx="2966425" cy="81652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3FA1907-81E7-2983-C4EE-D1F4546C459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7740786-31CC-45F9-6004-1F0719E04A7A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3A8F2B-DDB0-4F9C-F539-087948E1263F}"/>
              </a:ext>
            </a:extLst>
          </p:cNvPr>
          <p:cNvGrpSpPr/>
          <p:nvPr/>
        </p:nvGrpSpPr>
        <p:grpSpPr>
          <a:xfrm>
            <a:off x="135276" y="4344238"/>
            <a:ext cx="2984539" cy="816522"/>
            <a:chOff x="283598" y="1906534"/>
            <a:chExt cx="2984539" cy="81652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A67D56-F38D-B907-B45A-B549A9CB0CA3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9CE8B7-7AB5-AB48-2A71-3F484A4CC780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AAE0215-8324-E774-0DC9-CF0185BE4838}"/>
              </a:ext>
            </a:extLst>
          </p:cNvPr>
          <p:cNvGrpSpPr/>
          <p:nvPr/>
        </p:nvGrpSpPr>
        <p:grpSpPr>
          <a:xfrm>
            <a:off x="3506309" y="4911726"/>
            <a:ext cx="2984539" cy="816522"/>
            <a:chOff x="283598" y="1906534"/>
            <a:chExt cx="2984539" cy="81652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03442E8-18D6-C9A1-48A4-DAB5A4DA33B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D35698-4FA7-BAD6-E404-DD94F928741D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C88C30-3F5A-14E4-BAA3-58BA42A2A392}"/>
              </a:ext>
            </a:extLst>
          </p:cNvPr>
          <p:cNvGrpSpPr/>
          <p:nvPr/>
        </p:nvGrpSpPr>
        <p:grpSpPr>
          <a:xfrm>
            <a:off x="7270726" y="5232486"/>
            <a:ext cx="2966425" cy="816522"/>
            <a:chOff x="283598" y="1906534"/>
            <a:chExt cx="2966425" cy="81652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148DDC-9792-AF45-05D5-75689008609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4E77D9D-F117-A550-6D0F-9B3AD71D15FC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6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学习经验交流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7238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428" name="组合 427" descr="D:\51PPT模板网\51pptmoban.com\图片.jpg">
            <a:extLst>
              <a:ext uri="{FF2B5EF4-FFF2-40B4-BE49-F238E27FC236}">
                <a16:creationId xmlns:a16="http://schemas.microsoft.com/office/drawing/2014/main" id="{C9178B7A-C385-9C12-96CE-6A4C48D90ABB}"/>
              </a:ext>
            </a:extLst>
          </p:cNvPr>
          <p:cNvGrpSpPr/>
          <p:nvPr/>
        </p:nvGrpSpPr>
        <p:grpSpPr>
          <a:xfrm>
            <a:off x="839788" y="1790700"/>
            <a:ext cx="6285497" cy="4002784"/>
            <a:chOff x="2702909" y="1252179"/>
            <a:chExt cx="6803421" cy="4332613"/>
          </a:xfrm>
        </p:grpSpPr>
        <p:grpSp>
          <p:nvGrpSpPr>
            <p:cNvPr id="6" name="图形 2">
              <a:extLst>
                <a:ext uri="{FF2B5EF4-FFF2-40B4-BE49-F238E27FC236}">
                  <a16:creationId xmlns:a16="http://schemas.microsoft.com/office/drawing/2014/main" id="{EFCFC77F-DCC5-A505-8A61-92DB43C78164}"/>
                </a:ext>
              </a:extLst>
            </p:cNvPr>
            <p:cNvGrpSpPr/>
            <p:nvPr/>
          </p:nvGrpSpPr>
          <p:grpSpPr>
            <a:xfrm>
              <a:off x="2889140" y="1252179"/>
              <a:ext cx="6592152" cy="4224184"/>
              <a:chOff x="2889140" y="1252179"/>
              <a:chExt cx="6592152" cy="4224184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60E1413D-E911-8E24-953F-515B2FB22275}"/>
                  </a:ext>
                </a:extLst>
              </p:cNvPr>
              <p:cNvSpPr/>
              <p:nvPr/>
            </p:nvSpPr>
            <p:spPr>
              <a:xfrm>
                <a:off x="2889140" y="1252179"/>
                <a:ext cx="6592152" cy="4224184"/>
              </a:xfrm>
              <a:custGeom>
                <a:avLst/>
                <a:gdLst>
                  <a:gd name="connsiteX0" fmla="*/ 2360849 w 6592152"/>
                  <a:gd name="connsiteY0" fmla="*/ 867038 h 4224184"/>
                  <a:gd name="connsiteX1" fmla="*/ 5323124 w 6592152"/>
                  <a:gd name="connsiteY1" fmla="*/ 56746 h 4224184"/>
                  <a:gd name="connsiteX2" fmla="*/ 6167611 w 6592152"/>
                  <a:gd name="connsiteY2" fmla="*/ 597862 h 4224184"/>
                  <a:gd name="connsiteX3" fmla="*/ 6374112 w 6592152"/>
                  <a:gd name="connsiteY3" fmla="*/ 3293437 h 4224184"/>
                  <a:gd name="connsiteX4" fmla="*/ 6223713 w 6592152"/>
                  <a:gd name="connsiteY4" fmla="*/ 3603475 h 4224184"/>
                  <a:gd name="connsiteX5" fmla="*/ 4916121 w 6592152"/>
                  <a:gd name="connsiteY5" fmla="*/ 3958377 h 4224184"/>
                  <a:gd name="connsiteX6" fmla="*/ 3698254 w 6592152"/>
                  <a:gd name="connsiteY6" fmla="*/ 3842458 h 4224184"/>
                  <a:gd name="connsiteX7" fmla="*/ 2990356 w 6592152"/>
                  <a:gd name="connsiteY7" fmla="*/ 4063152 h 4224184"/>
                  <a:gd name="connsiteX8" fmla="*/ 1995470 w 6592152"/>
                  <a:gd name="connsiteY8" fmla="*/ 4223743 h 4224184"/>
                  <a:gd name="connsiteX9" fmla="*/ 4745 w 6592152"/>
                  <a:gd name="connsiteY9" fmla="*/ 2788992 h 4224184"/>
                  <a:gd name="connsiteX10" fmla="*/ 1601 w 6592152"/>
                  <a:gd name="connsiteY10" fmla="*/ 2594778 h 4224184"/>
                  <a:gd name="connsiteX11" fmla="*/ 515285 w 6592152"/>
                  <a:gd name="connsiteY11" fmla="*/ 1592176 h 4224184"/>
                  <a:gd name="connsiteX12" fmla="*/ 1708100 w 6592152"/>
                  <a:gd name="connsiteY12" fmla="*/ 1155265 h 4224184"/>
                  <a:gd name="connsiteX13" fmla="*/ 2360849 w 6592152"/>
                  <a:gd name="connsiteY13" fmla="*/ 867038 h 422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2152" h="4224184">
                    <a:moveTo>
                      <a:pt x="2360849" y="867038"/>
                    </a:moveTo>
                    <a:cubicBezTo>
                      <a:pt x="3289346" y="409838"/>
                      <a:pt x="4244227" y="-187856"/>
                      <a:pt x="5323124" y="56746"/>
                    </a:cubicBezTo>
                    <a:cubicBezTo>
                      <a:pt x="5657546" y="132946"/>
                      <a:pt x="5961870" y="322208"/>
                      <a:pt x="6167611" y="597862"/>
                    </a:cubicBezTo>
                    <a:cubicBezTo>
                      <a:pt x="6717679" y="1335001"/>
                      <a:pt x="6673007" y="2464000"/>
                      <a:pt x="6374112" y="3293437"/>
                    </a:cubicBezTo>
                    <a:cubicBezTo>
                      <a:pt x="6335987" y="3402188"/>
                      <a:pt x="6285524" y="3506214"/>
                      <a:pt x="6223713" y="3603475"/>
                    </a:cubicBezTo>
                    <a:cubicBezTo>
                      <a:pt x="5920341" y="4071629"/>
                      <a:pt x="5409229" y="4093727"/>
                      <a:pt x="4916121" y="3958377"/>
                    </a:cubicBezTo>
                    <a:cubicBezTo>
                      <a:pt x="4498925" y="3844077"/>
                      <a:pt x="4129260" y="3725967"/>
                      <a:pt x="3698254" y="3842458"/>
                    </a:cubicBezTo>
                    <a:cubicBezTo>
                      <a:pt x="3459557" y="3906942"/>
                      <a:pt x="3228195" y="3995620"/>
                      <a:pt x="2990356" y="4063152"/>
                    </a:cubicBezTo>
                    <a:cubicBezTo>
                      <a:pt x="2666506" y="4154973"/>
                      <a:pt x="2332655" y="4217362"/>
                      <a:pt x="1995470" y="4223743"/>
                    </a:cubicBezTo>
                    <a:cubicBezTo>
                      <a:pt x="1103263" y="4240412"/>
                      <a:pt x="84088" y="3785593"/>
                      <a:pt x="4745" y="2788992"/>
                    </a:cubicBezTo>
                    <a:cubicBezTo>
                      <a:pt x="-255" y="2724378"/>
                      <a:pt x="-1304" y="2659520"/>
                      <a:pt x="1601" y="2594778"/>
                    </a:cubicBezTo>
                    <a:cubicBezTo>
                      <a:pt x="19508" y="2197014"/>
                      <a:pt x="150953" y="1798678"/>
                      <a:pt x="515285" y="1592176"/>
                    </a:cubicBezTo>
                    <a:cubicBezTo>
                      <a:pt x="881616" y="1384531"/>
                      <a:pt x="1316242" y="1302521"/>
                      <a:pt x="1708100" y="1155265"/>
                    </a:cubicBezTo>
                    <a:cubicBezTo>
                      <a:pt x="1930509" y="1071921"/>
                      <a:pt x="2147108" y="972289"/>
                      <a:pt x="2360849" y="86703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E1A44D68-29C7-3F8A-A117-5348B8F2B25B}"/>
                  </a:ext>
                </a:extLst>
              </p:cNvPr>
              <p:cNvSpPr/>
              <p:nvPr/>
            </p:nvSpPr>
            <p:spPr>
              <a:xfrm>
                <a:off x="2889140" y="1252179"/>
                <a:ext cx="6592152" cy="4224184"/>
              </a:xfrm>
              <a:custGeom>
                <a:avLst/>
                <a:gdLst>
                  <a:gd name="connsiteX0" fmla="*/ 2360849 w 6592152"/>
                  <a:gd name="connsiteY0" fmla="*/ 867038 h 4224184"/>
                  <a:gd name="connsiteX1" fmla="*/ 5323124 w 6592152"/>
                  <a:gd name="connsiteY1" fmla="*/ 56746 h 4224184"/>
                  <a:gd name="connsiteX2" fmla="*/ 6167611 w 6592152"/>
                  <a:gd name="connsiteY2" fmla="*/ 597862 h 4224184"/>
                  <a:gd name="connsiteX3" fmla="*/ 6374112 w 6592152"/>
                  <a:gd name="connsiteY3" fmla="*/ 3293437 h 4224184"/>
                  <a:gd name="connsiteX4" fmla="*/ 6223713 w 6592152"/>
                  <a:gd name="connsiteY4" fmla="*/ 3603475 h 4224184"/>
                  <a:gd name="connsiteX5" fmla="*/ 4916121 w 6592152"/>
                  <a:gd name="connsiteY5" fmla="*/ 3958377 h 4224184"/>
                  <a:gd name="connsiteX6" fmla="*/ 3698254 w 6592152"/>
                  <a:gd name="connsiteY6" fmla="*/ 3842458 h 4224184"/>
                  <a:gd name="connsiteX7" fmla="*/ 2990356 w 6592152"/>
                  <a:gd name="connsiteY7" fmla="*/ 4063152 h 4224184"/>
                  <a:gd name="connsiteX8" fmla="*/ 1995470 w 6592152"/>
                  <a:gd name="connsiteY8" fmla="*/ 4223743 h 4224184"/>
                  <a:gd name="connsiteX9" fmla="*/ 4745 w 6592152"/>
                  <a:gd name="connsiteY9" fmla="*/ 2788992 h 4224184"/>
                  <a:gd name="connsiteX10" fmla="*/ 1601 w 6592152"/>
                  <a:gd name="connsiteY10" fmla="*/ 2594778 h 4224184"/>
                  <a:gd name="connsiteX11" fmla="*/ 515285 w 6592152"/>
                  <a:gd name="connsiteY11" fmla="*/ 1592176 h 4224184"/>
                  <a:gd name="connsiteX12" fmla="*/ 1708100 w 6592152"/>
                  <a:gd name="connsiteY12" fmla="*/ 1155265 h 4224184"/>
                  <a:gd name="connsiteX13" fmla="*/ 2360849 w 6592152"/>
                  <a:gd name="connsiteY13" fmla="*/ 867038 h 422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92152" h="4224184">
                    <a:moveTo>
                      <a:pt x="2360849" y="867038"/>
                    </a:moveTo>
                    <a:cubicBezTo>
                      <a:pt x="3289346" y="409838"/>
                      <a:pt x="4244227" y="-187856"/>
                      <a:pt x="5323124" y="56746"/>
                    </a:cubicBezTo>
                    <a:cubicBezTo>
                      <a:pt x="5657546" y="132946"/>
                      <a:pt x="5961870" y="322208"/>
                      <a:pt x="6167611" y="597862"/>
                    </a:cubicBezTo>
                    <a:cubicBezTo>
                      <a:pt x="6717679" y="1335001"/>
                      <a:pt x="6673007" y="2464000"/>
                      <a:pt x="6374112" y="3293437"/>
                    </a:cubicBezTo>
                    <a:cubicBezTo>
                      <a:pt x="6335987" y="3402188"/>
                      <a:pt x="6285524" y="3506214"/>
                      <a:pt x="6223713" y="3603475"/>
                    </a:cubicBezTo>
                    <a:cubicBezTo>
                      <a:pt x="5920341" y="4071629"/>
                      <a:pt x="5409229" y="4093727"/>
                      <a:pt x="4916121" y="3958377"/>
                    </a:cubicBezTo>
                    <a:cubicBezTo>
                      <a:pt x="4498925" y="3844077"/>
                      <a:pt x="4129260" y="3725967"/>
                      <a:pt x="3698254" y="3842458"/>
                    </a:cubicBezTo>
                    <a:cubicBezTo>
                      <a:pt x="3459557" y="3906942"/>
                      <a:pt x="3228195" y="3995620"/>
                      <a:pt x="2990356" y="4063152"/>
                    </a:cubicBezTo>
                    <a:cubicBezTo>
                      <a:pt x="2666506" y="4154973"/>
                      <a:pt x="2332655" y="4217362"/>
                      <a:pt x="1995470" y="4223743"/>
                    </a:cubicBezTo>
                    <a:cubicBezTo>
                      <a:pt x="1103263" y="4240412"/>
                      <a:pt x="84088" y="3785593"/>
                      <a:pt x="4745" y="2788992"/>
                    </a:cubicBezTo>
                    <a:cubicBezTo>
                      <a:pt x="-255" y="2724378"/>
                      <a:pt x="-1304" y="2659520"/>
                      <a:pt x="1601" y="2594778"/>
                    </a:cubicBezTo>
                    <a:cubicBezTo>
                      <a:pt x="19508" y="2197014"/>
                      <a:pt x="150953" y="1798678"/>
                      <a:pt x="515285" y="1592176"/>
                    </a:cubicBezTo>
                    <a:cubicBezTo>
                      <a:pt x="881616" y="1384531"/>
                      <a:pt x="1316242" y="1302521"/>
                      <a:pt x="1708100" y="1155265"/>
                    </a:cubicBezTo>
                    <a:cubicBezTo>
                      <a:pt x="1930509" y="1071921"/>
                      <a:pt x="2147108" y="972289"/>
                      <a:pt x="2360849" y="867038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F8A48E8-FA57-5324-A1C2-E0A76B03B20A}"/>
                </a:ext>
              </a:extLst>
            </p:cNvPr>
            <p:cNvSpPr/>
            <p:nvPr/>
          </p:nvSpPr>
          <p:spPr>
            <a:xfrm>
              <a:off x="2702909" y="5245131"/>
              <a:ext cx="6803421" cy="9525"/>
            </a:xfrm>
            <a:custGeom>
              <a:avLst/>
              <a:gdLst>
                <a:gd name="connsiteX0" fmla="*/ 0 w 6803421"/>
                <a:gd name="connsiteY0" fmla="*/ 0 h 9525"/>
                <a:gd name="connsiteX1" fmla="*/ 6803422 w 6803421"/>
                <a:gd name="connsiteY1" fmla="*/ 0 h 9525"/>
                <a:gd name="connsiteX2" fmla="*/ 6803422 w 6803421"/>
                <a:gd name="connsiteY2" fmla="*/ 9525 h 9525"/>
                <a:gd name="connsiteX3" fmla="*/ 0 w 6803421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3421" h="9525">
                  <a:moveTo>
                    <a:pt x="0" y="0"/>
                  </a:moveTo>
                  <a:lnTo>
                    <a:pt x="6803422" y="0"/>
                  </a:lnTo>
                  <a:lnTo>
                    <a:pt x="680342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5" name="图形 2">
              <a:extLst>
                <a:ext uri="{FF2B5EF4-FFF2-40B4-BE49-F238E27FC236}">
                  <a16:creationId xmlns:a16="http://schemas.microsoft.com/office/drawing/2014/main" id="{4E7F3ABE-1784-8C2A-EBBA-FAC17B6D67A0}"/>
                </a:ext>
              </a:extLst>
            </p:cNvPr>
            <p:cNvGrpSpPr/>
            <p:nvPr/>
          </p:nvGrpSpPr>
          <p:grpSpPr>
            <a:xfrm>
              <a:off x="8636988" y="2702629"/>
              <a:ext cx="790471" cy="2552027"/>
              <a:chOff x="8636988" y="2702629"/>
              <a:chExt cx="790471" cy="2552027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E321450-62A4-182D-470B-B53C166B4AEE}"/>
                  </a:ext>
                </a:extLst>
              </p:cNvPr>
              <p:cNvSpPr/>
              <p:nvPr/>
            </p:nvSpPr>
            <p:spPr>
              <a:xfrm rot="-357600">
                <a:off x="8885423" y="3235608"/>
                <a:ext cx="19050" cy="1527429"/>
              </a:xfrm>
              <a:custGeom>
                <a:avLst/>
                <a:gdLst>
                  <a:gd name="connsiteX0" fmla="*/ 0 w 19050"/>
                  <a:gd name="connsiteY0" fmla="*/ 0 h 1527429"/>
                  <a:gd name="connsiteX1" fmla="*/ 19050 w 19050"/>
                  <a:gd name="connsiteY1" fmla="*/ 0 h 1527429"/>
                  <a:gd name="connsiteX2" fmla="*/ 19050 w 19050"/>
                  <a:gd name="connsiteY2" fmla="*/ 1527429 h 1527429"/>
                  <a:gd name="connsiteX3" fmla="*/ 0 w 19050"/>
                  <a:gd name="connsiteY3" fmla="*/ 1527429 h 152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52742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527429"/>
                    </a:lnTo>
                    <a:lnTo>
                      <a:pt x="0" y="152742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FF2A36F7-4F85-6356-C185-FC9181D38234}"/>
                  </a:ext>
                </a:extLst>
              </p:cNvPr>
              <p:cNvSpPr/>
              <p:nvPr/>
            </p:nvSpPr>
            <p:spPr>
              <a:xfrm rot="-2606400">
                <a:off x="8902965" y="4377513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0CC792C-85A8-F783-9B5C-C8740E03644A}"/>
                  </a:ext>
                </a:extLst>
              </p:cNvPr>
              <p:cNvSpPr/>
              <p:nvPr/>
            </p:nvSpPr>
            <p:spPr>
              <a:xfrm>
                <a:off x="8744487" y="4317882"/>
                <a:ext cx="154052" cy="102787"/>
              </a:xfrm>
              <a:custGeom>
                <a:avLst/>
                <a:gdLst>
                  <a:gd name="connsiteX0" fmla="*/ 154053 w 154052"/>
                  <a:gd name="connsiteY0" fmla="*/ 97240 h 102787"/>
                  <a:gd name="connsiteX1" fmla="*/ 125478 w 154052"/>
                  <a:gd name="connsiteY1" fmla="*/ 36280 h 102787"/>
                  <a:gd name="connsiteX2" fmla="*/ 701 w 154052"/>
                  <a:gd name="connsiteY2" fmla="*/ 13230 h 102787"/>
                  <a:gd name="connsiteX3" fmla="*/ 154053 w 154052"/>
                  <a:gd name="connsiteY3" fmla="*/ 97240 h 10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2" h="102787">
                    <a:moveTo>
                      <a:pt x="154053" y="97240"/>
                    </a:moveTo>
                    <a:cubicBezTo>
                      <a:pt x="153729" y="73759"/>
                      <a:pt x="143319" y="51551"/>
                      <a:pt x="125478" y="36280"/>
                    </a:cubicBezTo>
                    <a:cubicBezTo>
                      <a:pt x="106999" y="19802"/>
                      <a:pt x="9940" y="-20870"/>
                      <a:pt x="701" y="13230"/>
                    </a:cubicBezTo>
                    <a:cubicBezTo>
                      <a:pt x="-9301" y="50377"/>
                      <a:pt x="90045" y="123434"/>
                      <a:pt x="154053" y="9724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0B0E1E0-115D-8892-13B9-F8C46A8F6D11}"/>
                  </a:ext>
                </a:extLst>
              </p:cNvPr>
              <p:cNvSpPr/>
              <p:nvPr/>
            </p:nvSpPr>
            <p:spPr>
              <a:xfrm>
                <a:off x="8739727" y="4313033"/>
                <a:ext cx="163575" cy="112293"/>
              </a:xfrm>
              <a:custGeom>
                <a:avLst/>
                <a:gdLst>
                  <a:gd name="connsiteX0" fmla="*/ 129190 w 163575"/>
                  <a:gd name="connsiteY0" fmla="*/ 112282 h 112293"/>
                  <a:gd name="connsiteX1" fmla="*/ 28891 w 163575"/>
                  <a:gd name="connsiteY1" fmla="*/ 70848 h 112293"/>
                  <a:gd name="connsiteX2" fmla="*/ 888 w 163575"/>
                  <a:gd name="connsiteY2" fmla="*/ 16841 h 112293"/>
                  <a:gd name="connsiteX3" fmla="*/ 16510 w 163575"/>
                  <a:gd name="connsiteY3" fmla="*/ 1792 h 112293"/>
                  <a:gd name="connsiteX4" fmla="*/ 133381 w 163575"/>
                  <a:gd name="connsiteY4" fmla="*/ 37606 h 112293"/>
                  <a:gd name="connsiteX5" fmla="*/ 163575 w 163575"/>
                  <a:gd name="connsiteY5" fmla="*/ 102376 h 112293"/>
                  <a:gd name="connsiteX6" fmla="*/ 163575 w 163575"/>
                  <a:gd name="connsiteY6" fmla="*/ 105424 h 112293"/>
                  <a:gd name="connsiteX7" fmla="*/ 160813 w 163575"/>
                  <a:gd name="connsiteY7" fmla="*/ 106567 h 112293"/>
                  <a:gd name="connsiteX8" fmla="*/ 129190 w 163575"/>
                  <a:gd name="connsiteY8" fmla="*/ 112282 h 112293"/>
                  <a:gd name="connsiteX9" fmla="*/ 30035 w 163575"/>
                  <a:gd name="connsiteY9" fmla="*/ 9507 h 112293"/>
                  <a:gd name="connsiteX10" fmla="*/ 19272 w 163575"/>
                  <a:gd name="connsiteY10" fmla="*/ 10841 h 112293"/>
                  <a:gd name="connsiteX11" fmla="*/ 9747 w 163575"/>
                  <a:gd name="connsiteY11" fmla="*/ 19318 h 112293"/>
                  <a:gd name="connsiteX12" fmla="*/ 34892 w 163575"/>
                  <a:gd name="connsiteY12" fmla="*/ 63704 h 112293"/>
                  <a:gd name="connsiteX13" fmla="*/ 153765 w 163575"/>
                  <a:gd name="connsiteY13" fmla="*/ 98852 h 112293"/>
                  <a:gd name="connsiteX14" fmla="*/ 126713 w 163575"/>
                  <a:gd name="connsiteY14" fmla="*/ 44750 h 112293"/>
                  <a:gd name="connsiteX15" fmla="*/ 30035 w 163575"/>
                  <a:gd name="connsiteY15" fmla="*/ 9507 h 11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575" h="112293">
                    <a:moveTo>
                      <a:pt x="129190" y="112282"/>
                    </a:moveTo>
                    <a:cubicBezTo>
                      <a:pt x="92004" y="110342"/>
                      <a:pt x="56605" y="95718"/>
                      <a:pt x="28891" y="70848"/>
                    </a:cubicBezTo>
                    <a:cubicBezTo>
                      <a:pt x="6984" y="51798"/>
                      <a:pt x="-3208" y="31891"/>
                      <a:pt x="888" y="16841"/>
                    </a:cubicBezTo>
                    <a:cubicBezTo>
                      <a:pt x="2892" y="9310"/>
                      <a:pt x="8910" y="3513"/>
                      <a:pt x="16510" y="1792"/>
                    </a:cubicBezTo>
                    <a:cubicBezTo>
                      <a:pt x="48037" y="-7733"/>
                      <a:pt x="117093" y="23128"/>
                      <a:pt x="133381" y="37606"/>
                    </a:cubicBezTo>
                    <a:cubicBezTo>
                      <a:pt x="152394" y="53772"/>
                      <a:pt x="163418" y="77420"/>
                      <a:pt x="163575" y="102376"/>
                    </a:cubicBezTo>
                    <a:lnTo>
                      <a:pt x="163575" y="105424"/>
                    </a:lnTo>
                    <a:lnTo>
                      <a:pt x="160813" y="106567"/>
                    </a:lnTo>
                    <a:cubicBezTo>
                      <a:pt x="150748" y="110524"/>
                      <a:pt x="140004" y="112466"/>
                      <a:pt x="129190" y="112282"/>
                    </a:cubicBezTo>
                    <a:close/>
                    <a:moveTo>
                      <a:pt x="30035" y="9507"/>
                    </a:moveTo>
                    <a:cubicBezTo>
                      <a:pt x="26404" y="9468"/>
                      <a:pt x="22784" y="9916"/>
                      <a:pt x="19272" y="10841"/>
                    </a:cubicBezTo>
                    <a:cubicBezTo>
                      <a:pt x="14755" y="11649"/>
                      <a:pt x="11073" y="14925"/>
                      <a:pt x="9747" y="19318"/>
                    </a:cubicBezTo>
                    <a:cubicBezTo>
                      <a:pt x="6794" y="30367"/>
                      <a:pt x="16414" y="47893"/>
                      <a:pt x="34892" y="63704"/>
                    </a:cubicBezTo>
                    <a:cubicBezTo>
                      <a:pt x="66230" y="91422"/>
                      <a:pt x="116522" y="111901"/>
                      <a:pt x="153765" y="98852"/>
                    </a:cubicBezTo>
                    <a:cubicBezTo>
                      <a:pt x="152266" y="77948"/>
                      <a:pt x="142537" y="58491"/>
                      <a:pt x="126713" y="44750"/>
                    </a:cubicBezTo>
                    <a:cubicBezTo>
                      <a:pt x="114046" y="33129"/>
                      <a:pt x="60610" y="9507"/>
                      <a:pt x="30035" y="95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CF2A668-ADA2-A8F7-6D4A-5700B5B6CCDD}"/>
                  </a:ext>
                </a:extLst>
              </p:cNvPr>
              <p:cNvSpPr/>
              <p:nvPr/>
            </p:nvSpPr>
            <p:spPr>
              <a:xfrm rot="-3484200">
                <a:off x="8850067" y="4332114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BAE0C75-846D-E361-2250-583A389681D8}"/>
                  </a:ext>
                </a:extLst>
              </p:cNvPr>
              <p:cNvSpPr/>
              <p:nvPr/>
            </p:nvSpPr>
            <p:spPr>
              <a:xfrm rot="-2606400">
                <a:off x="8921017" y="4550314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9AF467AB-6B75-2337-84F0-191771B909FF}"/>
                  </a:ext>
                </a:extLst>
              </p:cNvPr>
              <p:cNvSpPr/>
              <p:nvPr/>
            </p:nvSpPr>
            <p:spPr>
              <a:xfrm>
                <a:off x="8762526" y="4490630"/>
                <a:ext cx="154016" cy="102822"/>
              </a:xfrm>
              <a:custGeom>
                <a:avLst/>
                <a:gdLst>
                  <a:gd name="connsiteX0" fmla="*/ 154017 w 154016"/>
                  <a:gd name="connsiteY0" fmla="*/ 97276 h 102822"/>
                  <a:gd name="connsiteX1" fmla="*/ 125442 w 154016"/>
                  <a:gd name="connsiteY1" fmla="*/ 36316 h 102822"/>
                  <a:gd name="connsiteX2" fmla="*/ 664 w 154016"/>
                  <a:gd name="connsiteY2" fmla="*/ 13170 h 102822"/>
                  <a:gd name="connsiteX3" fmla="*/ 154017 w 154016"/>
                  <a:gd name="connsiteY3" fmla="*/ 97276 h 10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16" h="102822">
                    <a:moveTo>
                      <a:pt x="154017" y="97276"/>
                    </a:moveTo>
                    <a:cubicBezTo>
                      <a:pt x="153755" y="73780"/>
                      <a:pt x="143333" y="51548"/>
                      <a:pt x="125442" y="36316"/>
                    </a:cubicBezTo>
                    <a:cubicBezTo>
                      <a:pt x="106963" y="19838"/>
                      <a:pt x="9903" y="-20834"/>
                      <a:pt x="664" y="13170"/>
                    </a:cubicBezTo>
                    <a:cubicBezTo>
                      <a:pt x="-9051" y="50413"/>
                      <a:pt x="90009" y="123470"/>
                      <a:pt x="154017" y="972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0AE62CB-C242-42D7-BCF6-3025FF33A33E}"/>
                  </a:ext>
                </a:extLst>
              </p:cNvPr>
              <p:cNvSpPr/>
              <p:nvPr/>
            </p:nvSpPr>
            <p:spPr>
              <a:xfrm>
                <a:off x="8757640" y="4485725"/>
                <a:ext cx="163569" cy="112380"/>
              </a:xfrm>
              <a:custGeom>
                <a:avLst/>
                <a:gdLst>
                  <a:gd name="connsiteX0" fmla="*/ 129185 w 163569"/>
                  <a:gd name="connsiteY0" fmla="*/ 112373 h 112380"/>
                  <a:gd name="connsiteX1" fmla="*/ 28886 w 163569"/>
                  <a:gd name="connsiteY1" fmla="*/ 70939 h 112380"/>
                  <a:gd name="connsiteX2" fmla="*/ 883 w 163569"/>
                  <a:gd name="connsiteY2" fmla="*/ 16837 h 112380"/>
                  <a:gd name="connsiteX3" fmla="*/ 16505 w 163569"/>
                  <a:gd name="connsiteY3" fmla="*/ 1788 h 112380"/>
                  <a:gd name="connsiteX4" fmla="*/ 133376 w 163569"/>
                  <a:gd name="connsiteY4" fmla="*/ 37697 h 112380"/>
                  <a:gd name="connsiteX5" fmla="*/ 163570 w 163569"/>
                  <a:gd name="connsiteY5" fmla="*/ 102467 h 112380"/>
                  <a:gd name="connsiteX6" fmla="*/ 163570 w 163569"/>
                  <a:gd name="connsiteY6" fmla="*/ 105515 h 112380"/>
                  <a:gd name="connsiteX7" fmla="*/ 160808 w 163569"/>
                  <a:gd name="connsiteY7" fmla="*/ 106658 h 112380"/>
                  <a:gd name="connsiteX8" fmla="*/ 129185 w 163569"/>
                  <a:gd name="connsiteY8" fmla="*/ 112373 h 112380"/>
                  <a:gd name="connsiteX9" fmla="*/ 30220 w 163569"/>
                  <a:gd name="connsiteY9" fmla="*/ 10074 h 112380"/>
                  <a:gd name="connsiteX10" fmla="*/ 19361 w 163569"/>
                  <a:gd name="connsiteY10" fmla="*/ 11408 h 112380"/>
                  <a:gd name="connsiteX11" fmla="*/ 9836 w 163569"/>
                  <a:gd name="connsiteY11" fmla="*/ 19790 h 112380"/>
                  <a:gd name="connsiteX12" fmla="*/ 35078 w 163569"/>
                  <a:gd name="connsiteY12" fmla="*/ 64272 h 112380"/>
                  <a:gd name="connsiteX13" fmla="*/ 153855 w 163569"/>
                  <a:gd name="connsiteY13" fmla="*/ 99419 h 112380"/>
                  <a:gd name="connsiteX14" fmla="*/ 126899 w 163569"/>
                  <a:gd name="connsiteY14" fmla="*/ 45317 h 112380"/>
                  <a:gd name="connsiteX15" fmla="*/ 30220 w 163569"/>
                  <a:gd name="connsiteY15" fmla="*/ 10074 h 11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569" h="112380">
                    <a:moveTo>
                      <a:pt x="129185" y="112373"/>
                    </a:moveTo>
                    <a:cubicBezTo>
                      <a:pt x="92002" y="110417"/>
                      <a:pt x="56608" y="95796"/>
                      <a:pt x="28886" y="70939"/>
                    </a:cubicBezTo>
                    <a:cubicBezTo>
                      <a:pt x="7074" y="51889"/>
                      <a:pt x="-3213" y="31982"/>
                      <a:pt x="883" y="16837"/>
                    </a:cubicBezTo>
                    <a:cubicBezTo>
                      <a:pt x="2998" y="9372"/>
                      <a:pt x="8966" y="3622"/>
                      <a:pt x="16505" y="1788"/>
                    </a:cubicBezTo>
                    <a:cubicBezTo>
                      <a:pt x="47936" y="-7737"/>
                      <a:pt x="117183" y="23219"/>
                      <a:pt x="133376" y="37697"/>
                    </a:cubicBezTo>
                    <a:cubicBezTo>
                      <a:pt x="152389" y="53862"/>
                      <a:pt x="163413" y="77511"/>
                      <a:pt x="163570" y="102467"/>
                    </a:cubicBezTo>
                    <a:lnTo>
                      <a:pt x="163570" y="105515"/>
                    </a:lnTo>
                    <a:lnTo>
                      <a:pt x="160808" y="106658"/>
                    </a:lnTo>
                    <a:cubicBezTo>
                      <a:pt x="150732" y="110578"/>
                      <a:pt x="139995" y="112518"/>
                      <a:pt x="129185" y="112373"/>
                    </a:cubicBezTo>
                    <a:close/>
                    <a:moveTo>
                      <a:pt x="30220" y="10074"/>
                    </a:moveTo>
                    <a:cubicBezTo>
                      <a:pt x="26557" y="10036"/>
                      <a:pt x="22906" y="10484"/>
                      <a:pt x="19361" y="11408"/>
                    </a:cubicBezTo>
                    <a:cubicBezTo>
                      <a:pt x="14838" y="12137"/>
                      <a:pt x="11134" y="15396"/>
                      <a:pt x="9836" y="19790"/>
                    </a:cubicBezTo>
                    <a:cubicBezTo>
                      <a:pt x="6884" y="30934"/>
                      <a:pt x="16504" y="48365"/>
                      <a:pt x="35078" y="64272"/>
                    </a:cubicBezTo>
                    <a:cubicBezTo>
                      <a:pt x="66415" y="91989"/>
                      <a:pt x="116707" y="112468"/>
                      <a:pt x="153855" y="99419"/>
                    </a:cubicBezTo>
                    <a:cubicBezTo>
                      <a:pt x="152360" y="78535"/>
                      <a:pt x="142671" y="59088"/>
                      <a:pt x="126899" y="45317"/>
                    </a:cubicBezTo>
                    <a:cubicBezTo>
                      <a:pt x="114231" y="33220"/>
                      <a:pt x="60700" y="10074"/>
                      <a:pt x="30220" y="100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C07C5C43-42B5-6549-6760-F5B9AF0F8611}"/>
                  </a:ext>
                </a:extLst>
              </p:cNvPr>
              <p:cNvSpPr/>
              <p:nvPr/>
            </p:nvSpPr>
            <p:spPr>
              <a:xfrm rot="-3484200">
                <a:off x="8868021" y="4504896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D8A5442C-A364-D035-FCE3-6506EE4DF89E}"/>
                  </a:ext>
                </a:extLst>
              </p:cNvPr>
              <p:cNvSpPr/>
              <p:nvPr/>
            </p:nvSpPr>
            <p:spPr>
              <a:xfrm rot="-2606400">
                <a:off x="8858888" y="3955934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C61F8266-E00F-81BF-22D0-079B437F588A}"/>
                  </a:ext>
                </a:extLst>
              </p:cNvPr>
              <p:cNvSpPr/>
              <p:nvPr/>
            </p:nvSpPr>
            <p:spPr>
              <a:xfrm>
                <a:off x="8700482" y="3896270"/>
                <a:ext cx="154052" cy="102761"/>
              </a:xfrm>
              <a:custGeom>
                <a:avLst/>
                <a:gdLst>
                  <a:gd name="connsiteX0" fmla="*/ 154053 w 154052"/>
                  <a:gd name="connsiteY0" fmla="*/ 97276 h 102761"/>
                  <a:gd name="connsiteX1" fmla="*/ 125478 w 154052"/>
                  <a:gd name="connsiteY1" fmla="*/ 36316 h 102761"/>
                  <a:gd name="connsiteX2" fmla="*/ 701 w 154052"/>
                  <a:gd name="connsiteY2" fmla="*/ 13170 h 102761"/>
                  <a:gd name="connsiteX3" fmla="*/ 154053 w 154052"/>
                  <a:gd name="connsiteY3" fmla="*/ 97276 h 102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2" h="102761">
                    <a:moveTo>
                      <a:pt x="154053" y="97276"/>
                    </a:moveTo>
                    <a:cubicBezTo>
                      <a:pt x="153791" y="73780"/>
                      <a:pt x="143370" y="51548"/>
                      <a:pt x="125478" y="36316"/>
                    </a:cubicBezTo>
                    <a:cubicBezTo>
                      <a:pt x="106999" y="19838"/>
                      <a:pt x="9940" y="-20834"/>
                      <a:pt x="701" y="13170"/>
                    </a:cubicBezTo>
                    <a:cubicBezTo>
                      <a:pt x="-9301" y="50413"/>
                      <a:pt x="90045" y="123279"/>
                      <a:pt x="154053" y="972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4F0BB8C-106C-938F-9EF2-7D00248E2588}"/>
                  </a:ext>
                </a:extLst>
              </p:cNvPr>
              <p:cNvSpPr/>
              <p:nvPr/>
            </p:nvSpPr>
            <p:spPr>
              <a:xfrm>
                <a:off x="8696008" y="3891365"/>
                <a:ext cx="163575" cy="112383"/>
              </a:xfrm>
              <a:custGeom>
                <a:avLst/>
                <a:gdLst>
                  <a:gd name="connsiteX0" fmla="*/ 128904 w 163575"/>
                  <a:gd name="connsiteY0" fmla="*/ 112373 h 112383"/>
                  <a:gd name="connsiteX1" fmla="*/ 28892 w 163575"/>
                  <a:gd name="connsiteY1" fmla="*/ 71034 h 112383"/>
                  <a:gd name="connsiteX2" fmla="*/ 888 w 163575"/>
                  <a:gd name="connsiteY2" fmla="*/ 16837 h 112383"/>
                  <a:gd name="connsiteX3" fmla="*/ 16509 w 163575"/>
                  <a:gd name="connsiteY3" fmla="*/ 1788 h 112383"/>
                  <a:gd name="connsiteX4" fmla="*/ 133381 w 163575"/>
                  <a:gd name="connsiteY4" fmla="*/ 37697 h 112383"/>
                  <a:gd name="connsiteX5" fmla="*/ 163575 w 163575"/>
                  <a:gd name="connsiteY5" fmla="*/ 102467 h 112383"/>
                  <a:gd name="connsiteX6" fmla="*/ 163575 w 163575"/>
                  <a:gd name="connsiteY6" fmla="*/ 105515 h 112383"/>
                  <a:gd name="connsiteX7" fmla="*/ 160813 w 163575"/>
                  <a:gd name="connsiteY7" fmla="*/ 106658 h 112383"/>
                  <a:gd name="connsiteX8" fmla="*/ 128904 w 163575"/>
                  <a:gd name="connsiteY8" fmla="*/ 112373 h 112383"/>
                  <a:gd name="connsiteX9" fmla="*/ 29749 w 163575"/>
                  <a:gd name="connsiteY9" fmla="*/ 9598 h 112383"/>
                  <a:gd name="connsiteX10" fmla="*/ 18986 w 163575"/>
                  <a:gd name="connsiteY10" fmla="*/ 10931 h 112383"/>
                  <a:gd name="connsiteX11" fmla="*/ 9461 w 163575"/>
                  <a:gd name="connsiteY11" fmla="*/ 19313 h 112383"/>
                  <a:gd name="connsiteX12" fmla="*/ 34607 w 163575"/>
                  <a:gd name="connsiteY12" fmla="*/ 63890 h 112383"/>
                  <a:gd name="connsiteX13" fmla="*/ 153479 w 163575"/>
                  <a:gd name="connsiteY13" fmla="*/ 98942 h 112383"/>
                  <a:gd name="connsiteX14" fmla="*/ 126428 w 163575"/>
                  <a:gd name="connsiteY14" fmla="*/ 44840 h 112383"/>
                  <a:gd name="connsiteX15" fmla="*/ 29749 w 163575"/>
                  <a:gd name="connsiteY15" fmla="*/ 9598 h 11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575" h="112383">
                    <a:moveTo>
                      <a:pt x="128904" y="112373"/>
                    </a:moveTo>
                    <a:cubicBezTo>
                      <a:pt x="91837" y="110364"/>
                      <a:pt x="56560" y="95784"/>
                      <a:pt x="28892" y="71034"/>
                    </a:cubicBezTo>
                    <a:cubicBezTo>
                      <a:pt x="6984" y="51984"/>
                      <a:pt x="-3207" y="31982"/>
                      <a:pt x="888" y="16837"/>
                    </a:cubicBezTo>
                    <a:cubicBezTo>
                      <a:pt x="2948" y="9339"/>
                      <a:pt x="8940" y="3567"/>
                      <a:pt x="16509" y="1788"/>
                    </a:cubicBezTo>
                    <a:cubicBezTo>
                      <a:pt x="47942" y="-7737"/>
                      <a:pt x="117093" y="23219"/>
                      <a:pt x="133381" y="37697"/>
                    </a:cubicBezTo>
                    <a:cubicBezTo>
                      <a:pt x="152394" y="53862"/>
                      <a:pt x="163418" y="77511"/>
                      <a:pt x="163575" y="102467"/>
                    </a:cubicBezTo>
                    <a:lnTo>
                      <a:pt x="163575" y="105515"/>
                    </a:lnTo>
                    <a:lnTo>
                      <a:pt x="160813" y="106658"/>
                    </a:lnTo>
                    <a:cubicBezTo>
                      <a:pt x="150645" y="110604"/>
                      <a:pt x="139809" y="112545"/>
                      <a:pt x="128904" y="112373"/>
                    </a:cubicBezTo>
                    <a:close/>
                    <a:moveTo>
                      <a:pt x="29749" y="9598"/>
                    </a:moveTo>
                    <a:cubicBezTo>
                      <a:pt x="26118" y="9559"/>
                      <a:pt x="22498" y="10007"/>
                      <a:pt x="18986" y="10931"/>
                    </a:cubicBezTo>
                    <a:cubicBezTo>
                      <a:pt x="14463" y="11660"/>
                      <a:pt x="10759" y="14920"/>
                      <a:pt x="9461" y="19313"/>
                    </a:cubicBezTo>
                    <a:cubicBezTo>
                      <a:pt x="6508" y="30458"/>
                      <a:pt x="16128" y="47888"/>
                      <a:pt x="34607" y="63890"/>
                    </a:cubicBezTo>
                    <a:cubicBezTo>
                      <a:pt x="66040" y="91513"/>
                      <a:pt x="116331" y="111992"/>
                      <a:pt x="153479" y="98942"/>
                    </a:cubicBezTo>
                    <a:cubicBezTo>
                      <a:pt x="151980" y="78038"/>
                      <a:pt x="142252" y="58582"/>
                      <a:pt x="126428" y="44840"/>
                    </a:cubicBezTo>
                    <a:cubicBezTo>
                      <a:pt x="113855" y="32934"/>
                      <a:pt x="60324" y="9598"/>
                      <a:pt x="29749" y="95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64FC67D-F616-FA7C-3E87-BE9EC7F071D9}"/>
                  </a:ext>
                </a:extLst>
              </p:cNvPr>
              <p:cNvSpPr/>
              <p:nvPr/>
            </p:nvSpPr>
            <p:spPr>
              <a:xfrm rot="-3484200">
                <a:off x="8805998" y="3910467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61856BB-71C2-8136-085F-2F95DC0D0287}"/>
                  </a:ext>
                </a:extLst>
              </p:cNvPr>
              <p:cNvSpPr/>
              <p:nvPr/>
            </p:nvSpPr>
            <p:spPr>
              <a:xfrm rot="-2605800">
                <a:off x="8877179" y="4129454"/>
                <a:ext cx="19050" cy="104489"/>
              </a:xfrm>
              <a:custGeom>
                <a:avLst/>
                <a:gdLst>
                  <a:gd name="connsiteX0" fmla="*/ 0 w 19050"/>
                  <a:gd name="connsiteY0" fmla="*/ 0 h 104489"/>
                  <a:gd name="connsiteX1" fmla="*/ 19050 w 19050"/>
                  <a:gd name="connsiteY1" fmla="*/ 0 h 104489"/>
                  <a:gd name="connsiteX2" fmla="*/ 19050 w 19050"/>
                  <a:gd name="connsiteY2" fmla="*/ 104489 h 104489"/>
                  <a:gd name="connsiteX3" fmla="*/ 0 w 19050"/>
                  <a:gd name="connsiteY3" fmla="*/ 104489 h 10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48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489"/>
                    </a:lnTo>
                    <a:lnTo>
                      <a:pt x="0" y="10448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CF862673-CD1A-48ED-4F82-FBC512027B23}"/>
                  </a:ext>
                </a:extLst>
              </p:cNvPr>
              <p:cNvSpPr/>
              <p:nvPr/>
            </p:nvSpPr>
            <p:spPr>
              <a:xfrm>
                <a:off x="8718484" y="4069054"/>
                <a:ext cx="154052" cy="102822"/>
              </a:xfrm>
              <a:custGeom>
                <a:avLst/>
                <a:gdLst>
                  <a:gd name="connsiteX0" fmla="*/ 154053 w 154052"/>
                  <a:gd name="connsiteY0" fmla="*/ 97276 h 102822"/>
                  <a:gd name="connsiteX1" fmla="*/ 125478 w 154052"/>
                  <a:gd name="connsiteY1" fmla="*/ 36316 h 102822"/>
                  <a:gd name="connsiteX2" fmla="*/ 701 w 154052"/>
                  <a:gd name="connsiteY2" fmla="*/ 13170 h 102822"/>
                  <a:gd name="connsiteX3" fmla="*/ 154053 w 154052"/>
                  <a:gd name="connsiteY3" fmla="*/ 97276 h 10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2" h="102822">
                    <a:moveTo>
                      <a:pt x="154053" y="97276"/>
                    </a:moveTo>
                    <a:cubicBezTo>
                      <a:pt x="153791" y="73780"/>
                      <a:pt x="143370" y="51548"/>
                      <a:pt x="125478" y="36316"/>
                    </a:cubicBezTo>
                    <a:cubicBezTo>
                      <a:pt x="106999" y="19838"/>
                      <a:pt x="9940" y="-20834"/>
                      <a:pt x="701" y="13170"/>
                    </a:cubicBezTo>
                    <a:cubicBezTo>
                      <a:pt x="-9301" y="50413"/>
                      <a:pt x="90045" y="123470"/>
                      <a:pt x="154053" y="972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D96B89B0-9249-E71E-CB72-E4664C73B631}"/>
                  </a:ext>
                </a:extLst>
              </p:cNvPr>
              <p:cNvSpPr/>
              <p:nvPr/>
            </p:nvSpPr>
            <p:spPr>
              <a:xfrm>
                <a:off x="8713425" y="4064145"/>
                <a:ext cx="163398" cy="112380"/>
              </a:xfrm>
              <a:custGeom>
                <a:avLst/>
                <a:gdLst>
                  <a:gd name="connsiteX0" fmla="*/ 129490 w 163398"/>
                  <a:gd name="connsiteY0" fmla="*/ 112377 h 112380"/>
                  <a:gd name="connsiteX1" fmla="*/ 29287 w 163398"/>
                  <a:gd name="connsiteY1" fmla="*/ 70943 h 112380"/>
                  <a:gd name="connsiteX2" fmla="*/ 712 w 163398"/>
                  <a:gd name="connsiteY2" fmla="*/ 16841 h 112380"/>
                  <a:gd name="connsiteX3" fmla="*/ 16333 w 163398"/>
                  <a:gd name="connsiteY3" fmla="*/ 1792 h 112380"/>
                  <a:gd name="connsiteX4" fmla="*/ 133205 w 163398"/>
                  <a:gd name="connsiteY4" fmla="*/ 37701 h 112380"/>
                  <a:gd name="connsiteX5" fmla="*/ 163399 w 163398"/>
                  <a:gd name="connsiteY5" fmla="*/ 102471 h 112380"/>
                  <a:gd name="connsiteX6" fmla="*/ 163399 w 163398"/>
                  <a:gd name="connsiteY6" fmla="*/ 105424 h 112380"/>
                  <a:gd name="connsiteX7" fmla="*/ 160636 w 163398"/>
                  <a:gd name="connsiteY7" fmla="*/ 106567 h 112380"/>
                  <a:gd name="connsiteX8" fmla="*/ 129489 w 163398"/>
                  <a:gd name="connsiteY8" fmla="*/ 112377 h 112380"/>
                  <a:gd name="connsiteX9" fmla="*/ 30525 w 163398"/>
                  <a:gd name="connsiteY9" fmla="*/ 9602 h 112380"/>
                  <a:gd name="connsiteX10" fmla="*/ 19666 w 163398"/>
                  <a:gd name="connsiteY10" fmla="*/ 10936 h 112380"/>
                  <a:gd name="connsiteX11" fmla="*/ 10141 w 163398"/>
                  <a:gd name="connsiteY11" fmla="*/ 19318 h 112380"/>
                  <a:gd name="connsiteX12" fmla="*/ 35383 w 163398"/>
                  <a:gd name="connsiteY12" fmla="*/ 63799 h 112380"/>
                  <a:gd name="connsiteX13" fmla="*/ 154159 w 163398"/>
                  <a:gd name="connsiteY13" fmla="*/ 98947 h 112380"/>
                  <a:gd name="connsiteX14" fmla="*/ 127203 w 163398"/>
                  <a:gd name="connsiteY14" fmla="*/ 44749 h 112380"/>
                  <a:gd name="connsiteX15" fmla="*/ 30525 w 163398"/>
                  <a:gd name="connsiteY15" fmla="*/ 9602 h 11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398" h="112380">
                    <a:moveTo>
                      <a:pt x="129490" y="112377"/>
                    </a:moveTo>
                    <a:cubicBezTo>
                      <a:pt x="92332" y="110438"/>
                      <a:pt x="56963" y="95813"/>
                      <a:pt x="29287" y="70943"/>
                    </a:cubicBezTo>
                    <a:cubicBezTo>
                      <a:pt x="7379" y="51893"/>
                      <a:pt x="-2908" y="31891"/>
                      <a:pt x="712" y="16841"/>
                    </a:cubicBezTo>
                    <a:cubicBezTo>
                      <a:pt x="2826" y="9376"/>
                      <a:pt x="8794" y="3627"/>
                      <a:pt x="16333" y="1792"/>
                    </a:cubicBezTo>
                    <a:cubicBezTo>
                      <a:pt x="47765" y="-7733"/>
                      <a:pt x="117012" y="23127"/>
                      <a:pt x="133205" y="37701"/>
                    </a:cubicBezTo>
                    <a:cubicBezTo>
                      <a:pt x="152218" y="53867"/>
                      <a:pt x="163242" y="77515"/>
                      <a:pt x="163399" y="102471"/>
                    </a:cubicBezTo>
                    <a:lnTo>
                      <a:pt x="163399" y="105424"/>
                    </a:lnTo>
                    <a:lnTo>
                      <a:pt x="160636" y="106567"/>
                    </a:lnTo>
                    <a:cubicBezTo>
                      <a:pt x="150728" y="110502"/>
                      <a:pt x="140150" y="112476"/>
                      <a:pt x="129489" y="112377"/>
                    </a:cubicBezTo>
                    <a:close/>
                    <a:moveTo>
                      <a:pt x="30525" y="9602"/>
                    </a:moveTo>
                    <a:cubicBezTo>
                      <a:pt x="26862" y="9557"/>
                      <a:pt x="23210" y="10005"/>
                      <a:pt x="19666" y="10936"/>
                    </a:cubicBezTo>
                    <a:cubicBezTo>
                      <a:pt x="15143" y="11664"/>
                      <a:pt x="11439" y="14924"/>
                      <a:pt x="10141" y="19318"/>
                    </a:cubicBezTo>
                    <a:cubicBezTo>
                      <a:pt x="7189" y="30462"/>
                      <a:pt x="16809" y="47892"/>
                      <a:pt x="35383" y="63799"/>
                    </a:cubicBezTo>
                    <a:cubicBezTo>
                      <a:pt x="66720" y="91517"/>
                      <a:pt x="117012" y="111996"/>
                      <a:pt x="154159" y="98947"/>
                    </a:cubicBezTo>
                    <a:cubicBezTo>
                      <a:pt x="152699" y="78026"/>
                      <a:pt x="143006" y="58537"/>
                      <a:pt x="127203" y="44749"/>
                    </a:cubicBezTo>
                    <a:cubicBezTo>
                      <a:pt x="114440" y="33224"/>
                      <a:pt x="60910" y="9602"/>
                      <a:pt x="30525" y="96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CB4BECE3-96BC-C249-870A-BC94BF9EBD15}"/>
                  </a:ext>
                </a:extLst>
              </p:cNvPr>
              <p:cNvSpPr/>
              <p:nvPr/>
            </p:nvSpPr>
            <p:spPr>
              <a:xfrm rot="-3484200">
                <a:off x="8824047" y="4083250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84625A8-98EC-2C6A-338D-8E80896B1A47}"/>
                  </a:ext>
                </a:extLst>
              </p:cNvPr>
              <p:cNvSpPr/>
              <p:nvPr/>
            </p:nvSpPr>
            <p:spPr>
              <a:xfrm rot="-2606400">
                <a:off x="8829618" y="3675395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D7997C-F746-F8D7-3F21-BBBFE7E7AC09}"/>
                  </a:ext>
                </a:extLst>
              </p:cNvPr>
              <p:cNvSpPr/>
              <p:nvPr/>
            </p:nvSpPr>
            <p:spPr>
              <a:xfrm>
                <a:off x="8671145" y="3615664"/>
                <a:ext cx="154053" cy="102786"/>
              </a:xfrm>
              <a:custGeom>
                <a:avLst/>
                <a:gdLst>
                  <a:gd name="connsiteX0" fmla="*/ 154053 w 154053"/>
                  <a:gd name="connsiteY0" fmla="*/ 97276 h 102786"/>
                  <a:gd name="connsiteX1" fmla="*/ 125478 w 154053"/>
                  <a:gd name="connsiteY1" fmla="*/ 36316 h 102786"/>
                  <a:gd name="connsiteX2" fmla="*/ 701 w 154053"/>
                  <a:gd name="connsiteY2" fmla="*/ 13170 h 102786"/>
                  <a:gd name="connsiteX3" fmla="*/ 154053 w 154053"/>
                  <a:gd name="connsiteY3" fmla="*/ 97276 h 10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3" h="102786">
                    <a:moveTo>
                      <a:pt x="154053" y="97276"/>
                    </a:moveTo>
                    <a:cubicBezTo>
                      <a:pt x="153804" y="73777"/>
                      <a:pt x="143380" y="51540"/>
                      <a:pt x="125478" y="36316"/>
                    </a:cubicBezTo>
                    <a:cubicBezTo>
                      <a:pt x="107000" y="19838"/>
                      <a:pt x="9940" y="-20834"/>
                      <a:pt x="701" y="13170"/>
                    </a:cubicBezTo>
                    <a:cubicBezTo>
                      <a:pt x="-9301" y="50318"/>
                      <a:pt x="90045" y="123374"/>
                      <a:pt x="154053" y="972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AE75EB6-949D-7D5B-B684-88E19A483AD4}"/>
                  </a:ext>
                </a:extLst>
              </p:cNvPr>
              <p:cNvSpPr/>
              <p:nvPr/>
            </p:nvSpPr>
            <p:spPr>
              <a:xfrm>
                <a:off x="8666390" y="3610754"/>
                <a:ext cx="163570" cy="112384"/>
              </a:xfrm>
              <a:custGeom>
                <a:avLst/>
                <a:gdLst>
                  <a:gd name="connsiteX0" fmla="*/ 129280 w 163570"/>
                  <a:gd name="connsiteY0" fmla="*/ 112377 h 112384"/>
                  <a:gd name="connsiteX1" fmla="*/ 28981 w 163570"/>
                  <a:gd name="connsiteY1" fmla="*/ 70943 h 112384"/>
                  <a:gd name="connsiteX2" fmla="*/ 883 w 163570"/>
                  <a:gd name="connsiteY2" fmla="*/ 16841 h 112384"/>
                  <a:gd name="connsiteX3" fmla="*/ 16599 w 163570"/>
                  <a:gd name="connsiteY3" fmla="*/ 1792 h 112384"/>
                  <a:gd name="connsiteX4" fmla="*/ 133375 w 163570"/>
                  <a:gd name="connsiteY4" fmla="*/ 37606 h 112384"/>
                  <a:gd name="connsiteX5" fmla="*/ 163569 w 163570"/>
                  <a:gd name="connsiteY5" fmla="*/ 102471 h 112384"/>
                  <a:gd name="connsiteX6" fmla="*/ 163570 w 163570"/>
                  <a:gd name="connsiteY6" fmla="*/ 105424 h 112384"/>
                  <a:gd name="connsiteX7" fmla="*/ 160807 w 163570"/>
                  <a:gd name="connsiteY7" fmla="*/ 106567 h 112384"/>
                  <a:gd name="connsiteX8" fmla="*/ 129280 w 163570"/>
                  <a:gd name="connsiteY8" fmla="*/ 112377 h 112384"/>
                  <a:gd name="connsiteX9" fmla="*/ 29934 w 163570"/>
                  <a:gd name="connsiteY9" fmla="*/ 9602 h 112384"/>
                  <a:gd name="connsiteX10" fmla="*/ 19075 w 163570"/>
                  <a:gd name="connsiteY10" fmla="*/ 10936 h 112384"/>
                  <a:gd name="connsiteX11" fmla="*/ 9550 w 163570"/>
                  <a:gd name="connsiteY11" fmla="*/ 19318 h 112384"/>
                  <a:gd name="connsiteX12" fmla="*/ 34697 w 163570"/>
                  <a:gd name="connsiteY12" fmla="*/ 63800 h 112384"/>
                  <a:gd name="connsiteX13" fmla="*/ 153473 w 163570"/>
                  <a:gd name="connsiteY13" fmla="*/ 98851 h 112384"/>
                  <a:gd name="connsiteX14" fmla="*/ 126517 w 163570"/>
                  <a:gd name="connsiteY14" fmla="*/ 44750 h 112384"/>
                  <a:gd name="connsiteX15" fmla="*/ 29934 w 163570"/>
                  <a:gd name="connsiteY15" fmla="*/ 9602 h 1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570" h="112384">
                    <a:moveTo>
                      <a:pt x="129280" y="112377"/>
                    </a:moveTo>
                    <a:cubicBezTo>
                      <a:pt x="92090" y="110452"/>
                      <a:pt x="56686" y="95827"/>
                      <a:pt x="28981" y="70943"/>
                    </a:cubicBezTo>
                    <a:cubicBezTo>
                      <a:pt x="7074" y="51893"/>
                      <a:pt x="-3213" y="31891"/>
                      <a:pt x="883" y="16841"/>
                    </a:cubicBezTo>
                    <a:cubicBezTo>
                      <a:pt x="2978" y="9330"/>
                      <a:pt x="9004" y="3559"/>
                      <a:pt x="16599" y="1792"/>
                    </a:cubicBezTo>
                    <a:cubicBezTo>
                      <a:pt x="47936" y="-7733"/>
                      <a:pt x="117183" y="23128"/>
                      <a:pt x="133375" y="37606"/>
                    </a:cubicBezTo>
                    <a:cubicBezTo>
                      <a:pt x="152413" y="53793"/>
                      <a:pt x="163440" y="77482"/>
                      <a:pt x="163569" y="102471"/>
                    </a:cubicBezTo>
                    <a:lnTo>
                      <a:pt x="163570" y="105424"/>
                    </a:lnTo>
                    <a:lnTo>
                      <a:pt x="160807" y="106567"/>
                    </a:lnTo>
                    <a:cubicBezTo>
                      <a:pt x="150781" y="110554"/>
                      <a:pt x="140069" y="112528"/>
                      <a:pt x="129280" y="112377"/>
                    </a:cubicBezTo>
                    <a:close/>
                    <a:moveTo>
                      <a:pt x="29934" y="9602"/>
                    </a:moveTo>
                    <a:cubicBezTo>
                      <a:pt x="26269" y="9522"/>
                      <a:pt x="22612" y="9971"/>
                      <a:pt x="19075" y="10936"/>
                    </a:cubicBezTo>
                    <a:cubicBezTo>
                      <a:pt x="14542" y="11643"/>
                      <a:pt x="10828" y="14911"/>
                      <a:pt x="9550" y="19318"/>
                    </a:cubicBezTo>
                    <a:cubicBezTo>
                      <a:pt x="6502" y="30367"/>
                      <a:pt x="16218" y="47417"/>
                      <a:pt x="34697" y="63800"/>
                    </a:cubicBezTo>
                    <a:cubicBezTo>
                      <a:pt x="66034" y="91517"/>
                      <a:pt x="116326" y="111901"/>
                      <a:pt x="153473" y="98851"/>
                    </a:cubicBezTo>
                    <a:cubicBezTo>
                      <a:pt x="152009" y="77959"/>
                      <a:pt x="142314" y="58501"/>
                      <a:pt x="126517" y="44750"/>
                    </a:cubicBezTo>
                    <a:cubicBezTo>
                      <a:pt x="114135" y="33224"/>
                      <a:pt x="60604" y="9602"/>
                      <a:pt x="29934" y="96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593EB064-599B-29A9-9961-B222B083C753}"/>
                  </a:ext>
                </a:extLst>
              </p:cNvPr>
              <p:cNvSpPr/>
              <p:nvPr/>
            </p:nvSpPr>
            <p:spPr>
              <a:xfrm rot="-3484200">
                <a:off x="8776742" y="3629890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2 w 4762"/>
                  <a:gd name="connsiteY1" fmla="*/ 0 h 108870"/>
                  <a:gd name="connsiteX2" fmla="*/ 4762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2" y="0"/>
                    </a:lnTo>
                    <a:lnTo>
                      <a:pt x="4762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A3859EE-39C3-DD05-500B-CE286C926C79}"/>
                  </a:ext>
                </a:extLst>
              </p:cNvPr>
              <p:cNvSpPr/>
              <p:nvPr/>
            </p:nvSpPr>
            <p:spPr>
              <a:xfrm rot="-2605800">
                <a:off x="8800421" y="3394127"/>
                <a:ext cx="19050" cy="104489"/>
              </a:xfrm>
              <a:custGeom>
                <a:avLst/>
                <a:gdLst>
                  <a:gd name="connsiteX0" fmla="*/ 0 w 19050"/>
                  <a:gd name="connsiteY0" fmla="*/ 0 h 104489"/>
                  <a:gd name="connsiteX1" fmla="*/ 19050 w 19050"/>
                  <a:gd name="connsiteY1" fmla="*/ 0 h 104489"/>
                  <a:gd name="connsiteX2" fmla="*/ 19050 w 19050"/>
                  <a:gd name="connsiteY2" fmla="*/ 104489 h 104489"/>
                  <a:gd name="connsiteX3" fmla="*/ 0 w 19050"/>
                  <a:gd name="connsiteY3" fmla="*/ 104489 h 10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489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489"/>
                    </a:lnTo>
                    <a:lnTo>
                      <a:pt x="0" y="10448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4D87413-4F4F-FB69-4304-ECE8448510CE}"/>
                  </a:ext>
                </a:extLst>
              </p:cNvPr>
              <p:cNvSpPr/>
              <p:nvPr/>
            </p:nvSpPr>
            <p:spPr>
              <a:xfrm>
                <a:off x="8641877" y="3333759"/>
                <a:ext cx="153983" cy="102909"/>
              </a:xfrm>
              <a:custGeom>
                <a:avLst/>
                <a:gdLst>
                  <a:gd name="connsiteX0" fmla="*/ 153983 w 153983"/>
                  <a:gd name="connsiteY0" fmla="*/ 97240 h 102909"/>
                  <a:gd name="connsiteX1" fmla="*/ 125408 w 153983"/>
                  <a:gd name="connsiteY1" fmla="*/ 36280 h 102909"/>
                  <a:gd name="connsiteX2" fmla="*/ 726 w 153983"/>
                  <a:gd name="connsiteY2" fmla="*/ 13230 h 102909"/>
                  <a:gd name="connsiteX3" fmla="*/ 153983 w 153983"/>
                  <a:gd name="connsiteY3" fmla="*/ 97240 h 10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983" h="102909">
                    <a:moveTo>
                      <a:pt x="153983" y="97240"/>
                    </a:moveTo>
                    <a:cubicBezTo>
                      <a:pt x="153672" y="73756"/>
                      <a:pt x="143260" y="51543"/>
                      <a:pt x="125408" y="36280"/>
                    </a:cubicBezTo>
                    <a:cubicBezTo>
                      <a:pt x="107025" y="19802"/>
                      <a:pt x="9870" y="-20870"/>
                      <a:pt x="726" y="13230"/>
                    </a:cubicBezTo>
                    <a:cubicBezTo>
                      <a:pt x="-9466" y="50377"/>
                      <a:pt x="89975" y="123815"/>
                      <a:pt x="153983" y="9724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B11D195E-E65E-07F2-E26C-3F061F1AD5B0}"/>
                  </a:ext>
                </a:extLst>
              </p:cNvPr>
              <p:cNvSpPr/>
              <p:nvPr/>
            </p:nvSpPr>
            <p:spPr>
              <a:xfrm>
                <a:off x="8636988" y="3328910"/>
                <a:ext cx="163539" cy="112293"/>
              </a:xfrm>
              <a:custGeom>
                <a:avLst/>
                <a:gdLst>
                  <a:gd name="connsiteX0" fmla="*/ 129250 w 163539"/>
                  <a:gd name="connsiteY0" fmla="*/ 112282 h 112293"/>
                  <a:gd name="connsiteX1" fmla="*/ 28952 w 163539"/>
                  <a:gd name="connsiteY1" fmla="*/ 70944 h 112293"/>
                  <a:gd name="connsiteX2" fmla="*/ 853 w 163539"/>
                  <a:gd name="connsiteY2" fmla="*/ 16841 h 112293"/>
                  <a:gd name="connsiteX3" fmla="*/ 16569 w 163539"/>
                  <a:gd name="connsiteY3" fmla="*/ 1792 h 112293"/>
                  <a:gd name="connsiteX4" fmla="*/ 133441 w 163539"/>
                  <a:gd name="connsiteY4" fmla="*/ 37606 h 112293"/>
                  <a:gd name="connsiteX5" fmla="*/ 163540 w 163539"/>
                  <a:gd name="connsiteY5" fmla="*/ 102471 h 112293"/>
                  <a:gd name="connsiteX6" fmla="*/ 163540 w 163539"/>
                  <a:gd name="connsiteY6" fmla="*/ 105424 h 112293"/>
                  <a:gd name="connsiteX7" fmla="*/ 160778 w 163539"/>
                  <a:gd name="connsiteY7" fmla="*/ 106567 h 112293"/>
                  <a:gd name="connsiteX8" fmla="*/ 129250 w 163539"/>
                  <a:gd name="connsiteY8" fmla="*/ 112282 h 112293"/>
                  <a:gd name="connsiteX9" fmla="*/ 30095 w 163539"/>
                  <a:gd name="connsiteY9" fmla="*/ 9507 h 112293"/>
                  <a:gd name="connsiteX10" fmla="*/ 19236 w 163539"/>
                  <a:gd name="connsiteY10" fmla="*/ 10841 h 112293"/>
                  <a:gd name="connsiteX11" fmla="*/ 9711 w 163539"/>
                  <a:gd name="connsiteY11" fmla="*/ 19318 h 112293"/>
                  <a:gd name="connsiteX12" fmla="*/ 34857 w 163539"/>
                  <a:gd name="connsiteY12" fmla="*/ 63800 h 112293"/>
                  <a:gd name="connsiteX13" fmla="*/ 153634 w 163539"/>
                  <a:gd name="connsiteY13" fmla="*/ 98852 h 112293"/>
                  <a:gd name="connsiteX14" fmla="*/ 126678 w 163539"/>
                  <a:gd name="connsiteY14" fmla="*/ 44750 h 112293"/>
                  <a:gd name="connsiteX15" fmla="*/ 30095 w 163539"/>
                  <a:gd name="connsiteY15" fmla="*/ 9507 h 11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3539" h="112293">
                    <a:moveTo>
                      <a:pt x="129250" y="112282"/>
                    </a:moveTo>
                    <a:cubicBezTo>
                      <a:pt x="92075" y="110376"/>
                      <a:pt x="56674" y="95786"/>
                      <a:pt x="28952" y="70944"/>
                    </a:cubicBezTo>
                    <a:cubicBezTo>
                      <a:pt x="7044" y="51893"/>
                      <a:pt x="-3148" y="31891"/>
                      <a:pt x="853" y="16841"/>
                    </a:cubicBezTo>
                    <a:cubicBezTo>
                      <a:pt x="2929" y="9319"/>
                      <a:pt x="8963" y="3540"/>
                      <a:pt x="16569" y="1792"/>
                    </a:cubicBezTo>
                    <a:cubicBezTo>
                      <a:pt x="48002" y="-7733"/>
                      <a:pt x="117153" y="23128"/>
                      <a:pt x="133441" y="37606"/>
                    </a:cubicBezTo>
                    <a:cubicBezTo>
                      <a:pt x="152443" y="53811"/>
                      <a:pt x="163435" y="77497"/>
                      <a:pt x="163540" y="102471"/>
                    </a:cubicBezTo>
                    <a:lnTo>
                      <a:pt x="163540" y="105424"/>
                    </a:lnTo>
                    <a:lnTo>
                      <a:pt x="160778" y="106567"/>
                    </a:lnTo>
                    <a:cubicBezTo>
                      <a:pt x="150746" y="110524"/>
                      <a:pt x="140033" y="112466"/>
                      <a:pt x="129250" y="112282"/>
                    </a:cubicBezTo>
                    <a:close/>
                    <a:moveTo>
                      <a:pt x="30095" y="9507"/>
                    </a:moveTo>
                    <a:cubicBezTo>
                      <a:pt x="26432" y="9469"/>
                      <a:pt x="22780" y="9917"/>
                      <a:pt x="19236" y="10841"/>
                    </a:cubicBezTo>
                    <a:cubicBezTo>
                      <a:pt x="14708" y="11628"/>
                      <a:pt x="11018" y="14912"/>
                      <a:pt x="9711" y="19318"/>
                    </a:cubicBezTo>
                    <a:cubicBezTo>
                      <a:pt x="6663" y="30367"/>
                      <a:pt x="16379" y="47417"/>
                      <a:pt x="34857" y="63800"/>
                    </a:cubicBezTo>
                    <a:cubicBezTo>
                      <a:pt x="66289" y="91422"/>
                      <a:pt x="116582" y="111901"/>
                      <a:pt x="153634" y="98852"/>
                    </a:cubicBezTo>
                    <a:cubicBezTo>
                      <a:pt x="152232" y="77942"/>
                      <a:pt x="142526" y="58462"/>
                      <a:pt x="126678" y="44750"/>
                    </a:cubicBezTo>
                    <a:cubicBezTo>
                      <a:pt x="114105" y="33415"/>
                      <a:pt x="60575" y="9507"/>
                      <a:pt x="30095" y="95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622B33DA-A9C8-761C-1527-B0D61A86D3B6}"/>
                  </a:ext>
                </a:extLst>
              </p:cNvPr>
              <p:cNvSpPr/>
              <p:nvPr/>
            </p:nvSpPr>
            <p:spPr>
              <a:xfrm>
                <a:off x="8702135" y="3371469"/>
                <a:ext cx="94964" cy="61626"/>
              </a:xfrm>
              <a:custGeom>
                <a:avLst/>
                <a:gdLst>
                  <a:gd name="connsiteX0" fmla="*/ 92393 w 94964"/>
                  <a:gd name="connsiteY0" fmla="*/ 61627 h 61626"/>
                  <a:gd name="connsiteX1" fmla="*/ 0 w 94964"/>
                  <a:gd name="connsiteY1" fmla="*/ 4000 h 61626"/>
                  <a:gd name="connsiteX2" fmla="*/ 2477 w 94964"/>
                  <a:gd name="connsiteY2" fmla="*/ 0 h 61626"/>
                  <a:gd name="connsiteX3" fmla="*/ 94965 w 94964"/>
                  <a:gd name="connsiteY3" fmla="*/ 57531 h 61626"/>
                  <a:gd name="connsiteX4" fmla="*/ 92393 w 94964"/>
                  <a:gd name="connsiteY4" fmla="*/ 61627 h 6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64" h="61626">
                    <a:moveTo>
                      <a:pt x="92393" y="61627"/>
                    </a:moveTo>
                    <a:lnTo>
                      <a:pt x="0" y="4000"/>
                    </a:lnTo>
                    <a:lnTo>
                      <a:pt x="2477" y="0"/>
                    </a:lnTo>
                    <a:lnTo>
                      <a:pt x="94965" y="57531"/>
                    </a:lnTo>
                    <a:lnTo>
                      <a:pt x="92393" y="6162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86475B3A-6CF8-71A7-D82A-E61B1AC23940}"/>
                  </a:ext>
                </a:extLst>
              </p:cNvPr>
              <p:cNvSpPr/>
              <p:nvPr/>
            </p:nvSpPr>
            <p:spPr>
              <a:xfrm rot="-3510000">
                <a:off x="8911416" y="4311920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5 w 104584"/>
                  <a:gd name="connsiteY1" fmla="*/ 0 h 19050"/>
                  <a:gd name="connsiteX2" fmla="*/ 104585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5" y="0"/>
                    </a:lnTo>
                    <a:lnTo>
                      <a:pt x="10458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9B7FBC1-E89A-0280-89D4-F520C25B16E7}"/>
                  </a:ext>
                </a:extLst>
              </p:cNvPr>
              <p:cNvSpPr/>
              <p:nvPr/>
            </p:nvSpPr>
            <p:spPr>
              <a:xfrm>
                <a:off x="8972899" y="4180825"/>
                <a:ext cx="136697" cy="124088"/>
              </a:xfrm>
              <a:custGeom>
                <a:avLst/>
                <a:gdLst>
                  <a:gd name="connsiteX0" fmla="*/ 1555 w 136697"/>
                  <a:gd name="connsiteY0" fmla="*/ 122951 h 124088"/>
                  <a:gd name="connsiteX1" fmla="*/ 16986 w 136697"/>
                  <a:gd name="connsiteY1" fmla="*/ 57419 h 124088"/>
                  <a:gd name="connsiteX2" fmla="*/ 134238 w 136697"/>
                  <a:gd name="connsiteY2" fmla="*/ 9032 h 124088"/>
                  <a:gd name="connsiteX3" fmla="*/ 1555 w 136697"/>
                  <a:gd name="connsiteY3" fmla="*/ 122951 h 12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97" h="124088">
                    <a:moveTo>
                      <a:pt x="1555" y="122951"/>
                    </a:moveTo>
                    <a:cubicBezTo>
                      <a:pt x="-3019" y="99903"/>
                      <a:pt x="2608" y="76004"/>
                      <a:pt x="16986" y="57419"/>
                    </a:cubicBezTo>
                    <a:cubicBezTo>
                      <a:pt x="31654" y="37416"/>
                      <a:pt x="118141" y="-22591"/>
                      <a:pt x="134238" y="9032"/>
                    </a:cubicBezTo>
                    <a:cubicBezTo>
                      <a:pt x="152050" y="43322"/>
                      <a:pt x="69564" y="135334"/>
                      <a:pt x="1555" y="12295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D059C4-990C-27A3-81E7-989A8B7B27FC}"/>
                  </a:ext>
                </a:extLst>
              </p:cNvPr>
              <p:cNvSpPr/>
              <p:nvPr/>
            </p:nvSpPr>
            <p:spPr>
              <a:xfrm>
                <a:off x="8968126" y="4176033"/>
                <a:ext cx="146204" cy="133552"/>
              </a:xfrm>
              <a:custGeom>
                <a:avLst/>
                <a:gdLst>
                  <a:gd name="connsiteX0" fmla="*/ 18902 w 146204"/>
                  <a:gd name="connsiteY0" fmla="*/ 133553 h 133552"/>
                  <a:gd name="connsiteX1" fmla="*/ 5472 w 146204"/>
                  <a:gd name="connsiteY1" fmla="*/ 132410 h 133552"/>
                  <a:gd name="connsiteX2" fmla="*/ 2519 w 146204"/>
                  <a:gd name="connsiteY2" fmla="*/ 131838 h 133552"/>
                  <a:gd name="connsiteX3" fmla="*/ 1757 w 146204"/>
                  <a:gd name="connsiteY3" fmla="*/ 128981 h 133552"/>
                  <a:gd name="connsiteX4" fmla="*/ 17854 w 146204"/>
                  <a:gd name="connsiteY4" fmla="*/ 59353 h 133552"/>
                  <a:gd name="connsiteX5" fmla="*/ 124820 w 146204"/>
                  <a:gd name="connsiteY5" fmla="*/ 107 h 133552"/>
                  <a:gd name="connsiteX6" fmla="*/ 143298 w 146204"/>
                  <a:gd name="connsiteY6" fmla="*/ 11633 h 133552"/>
                  <a:gd name="connsiteX7" fmla="*/ 127010 w 146204"/>
                  <a:gd name="connsiteY7" fmla="*/ 70402 h 133552"/>
                  <a:gd name="connsiteX8" fmla="*/ 18902 w 146204"/>
                  <a:gd name="connsiteY8" fmla="*/ 133553 h 133552"/>
                  <a:gd name="connsiteX9" fmla="*/ 10329 w 146204"/>
                  <a:gd name="connsiteY9" fmla="*/ 123551 h 133552"/>
                  <a:gd name="connsiteX10" fmla="*/ 119295 w 146204"/>
                  <a:gd name="connsiteY10" fmla="*/ 64687 h 133552"/>
                  <a:gd name="connsiteX11" fmla="*/ 134821 w 146204"/>
                  <a:gd name="connsiteY11" fmla="*/ 15919 h 133552"/>
                  <a:gd name="connsiteX12" fmla="*/ 124058 w 146204"/>
                  <a:gd name="connsiteY12" fmla="*/ 9632 h 133552"/>
                  <a:gd name="connsiteX13" fmla="*/ 25569 w 146204"/>
                  <a:gd name="connsiteY13" fmla="*/ 64973 h 133552"/>
                  <a:gd name="connsiteX14" fmla="*/ 10329 w 146204"/>
                  <a:gd name="connsiteY14" fmla="*/ 123551 h 1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204" h="133552">
                    <a:moveTo>
                      <a:pt x="18902" y="133553"/>
                    </a:moveTo>
                    <a:cubicBezTo>
                      <a:pt x="14401" y="133559"/>
                      <a:pt x="9907" y="133177"/>
                      <a:pt x="5472" y="132410"/>
                    </a:cubicBezTo>
                    <a:lnTo>
                      <a:pt x="2519" y="131838"/>
                    </a:lnTo>
                    <a:lnTo>
                      <a:pt x="1757" y="128981"/>
                    </a:lnTo>
                    <a:cubicBezTo>
                      <a:pt x="-3269" y="104535"/>
                      <a:pt x="2608" y="79112"/>
                      <a:pt x="17854" y="59353"/>
                    </a:cubicBezTo>
                    <a:cubicBezTo>
                      <a:pt x="30808" y="41827"/>
                      <a:pt x="92244" y="-2464"/>
                      <a:pt x="124820" y="107"/>
                    </a:cubicBezTo>
                    <a:cubicBezTo>
                      <a:pt x="132606" y="340"/>
                      <a:pt x="139664" y="4743"/>
                      <a:pt x="143298" y="11633"/>
                    </a:cubicBezTo>
                    <a:cubicBezTo>
                      <a:pt x="150347" y="25539"/>
                      <a:pt x="144441" y="46970"/>
                      <a:pt x="127010" y="70402"/>
                    </a:cubicBezTo>
                    <a:cubicBezTo>
                      <a:pt x="102341" y="103454"/>
                      <a:pt x="59002" y="133553"/>
                      <a:pt x="18902" y="133553"/>
                    </a:cubicBezTo>
                    <a:close/>
                    <a:moveTo>
                      <a:pt x="10329" y="123551"/>
                    </a:moveTo>
                    <a:cubicBezTo>
                      <a:pt x="49382" y="128695"/>
                      <a:pt x="94340" y="98215"/>
                      <a:pt x="119295" y="64687"/>
                    </a:cubicBezTo>
                    <a:cubicBezTo>
                      <a:pt x="134059" y="44875"/>
                      <a:pt x="139964" y="26587"/>
                      <a:pt x="134821" y="15919"/>
                    </a:cubicBezTo>
                    <a:cubicBezTo>
                      <a:pt x="132657" y="12009"/>
                      <a:pt x="128527" y="9597"/>
                      <a:pt x="124058" y="9632"/>
                    </a:cubicBezTo>
                    <a:cubicBezTo>
                      <a:pt x="96912" y="7537"/>
                      <a:pt x="37190" y="49161"/>
                      <a:pt x="25569" y="64973"/>
                    </a:cubicBezTo>
                    <a:cubicBezTo>
                      <a:pt x="12938" y="81713"/>
                      <a:pt x="7458" y="102778"/>
                      <a:pt x="10329" y="1235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C9C7E4D0-B5D1-B458-4AB1-B860540FC95F}"/>
                  </a:ext>
                </a:extLst>
              </p:cNvPr>
              <p:cNvSpPr/>
              <p:nvPr/>
            </p:nvSpPr>
            <p:spPr>
              <a:xfrm rot="-2623800">
                <a:off x="8958699" y="4262044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8 w 115157"/>
                  <a:gd name="connsiteY1" fmla="*/ 0 h 4762"/>
                  <a:gd name="connsiteX2" fmla="*/ 115158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8" y="0"/>
                    </a:lnTo>
                    <a:lnTo>
                      <a:pt x="11515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14A2C4A1-6A71-9747-19DA-84FCFAEE5AE3}"/>
                  </a:ext>
                </a:extLst>
              </p:cNvPr>
              <p:cNvSpPr/>
              <p:nvPr/>
            </p:nvSpPr>
            <p:spPr>
              <a:xfrm rot="-3510000">
                <a:off x="8863914" y="3857216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F1EEB43-FB07-B627-F232-994FB2C5BDEA}"/>
                  </a:ext>
                </a:extLst>
              </p:cNvPr>
              <p:cNvSpPr/>
              <p:nvPr/>
            </p:nvSpPr>
            <p:spPr>
              <a:xfrm>
                <a:off x="8925463" y="3726147"/>
                <a:ext cx="136656" cy="124122"/>
              </a:xfrm>
              <a:custGeom>
                <a:avLst/>
                <a:gdLst>
                  <a:gd name="connsiteX0" fmla="*/ 1557 w 136656"/>
                  <a:gd name="connsiteY0" fmla="*/ 123000 h 124122"/>
                  <a:gd name="connsiteX1" fmla="*/ 16987 w 136656"/>
                  <a:gd name="connsiteY1" fmla="*/ 57373 h 124122"/>
                  <a:gd name="connsiteX2" fmla="*/ 134241 w 136656"/>
                  <a:gd name="connsiteY2" fmla="*/ 8986 h 124122"/>
                  <a:gd name="connsiteX3" fmla="*/ 1557 w 136656"/>
                  <a:gd name="connsiteY3" fmla="*/ 123000 h 12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56" h="124122">
                    <a:moveTo>
                      <a:pt x="1557" y="123000"/>
                    </a:moveTo>
                    <a:cubicBezTo>
                      <a:pt x="-3021" y="99922"/>
                      <a:pt x="2606" y="75993"/>
                      <a:pt x="16987" y="57373"/>
                    </a:cubicBezTo>
                    <a:cubicBezTo>
                      <a:pt x="31561" y="37466"/>
                      <a:pt x="118143" y="-22542"/>
                      <a:pt x="134241" y="8986"/>
                    </a:cubicBezTo>
                    <a:cubicBezTo>
                      <a:pt x="151862" y="43371"/>
                      <a:pt x="69566" y="135287"/>
                      <a:pt x="1557" y="12300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D8353C40-DA3C-BAA6-1F25-8BE98D41FAD9}"/>
                  </a:ext>
                </a:extLst>
              </p:cNvPr>
              <p:cNvSpPr/>
              <p:nvPr/>
            </p:nvSpPr>
            <p:spPr>
              <a:xfrm>
                <a:off x="8920691" y="3721405"/>
                <a:ext cx="146203" cy="133553"/>
              </a:xfrm>
              <a:custGeom>
                <a:avLst/>
                <a:gdLst>
                  <a:gd name="connsiteX0" fmla="*/ 18901 w 146203"/>
                  <a:gd name="connsiteY0" fmla="*/ 133553 h 133553"/>
                  <a:gd name="connsiteX1" fmla="*/ 5471 w 146203"/>
                  <a:gd name="connsiteY1" fmla="*/ 132410 h 133553"/>
                  <a:gd name="connsiteX2" fmla="*/ 2519 w 146203"/>
                  <a:gd name="connsiteY2" fmla="*/ 131839 h 133553"/>
                  <a:gd name="connsiteX3" fmla="*/ 1757 w 146203"/>
                  <a:gd name="connsiteY3" fmla="*/ 128981 h 133553"/>
                  <a:gd name="connsiteX4" fmla="*/ 17854 w 146203"/>
                  <a:gd name="connsiteY4" fmla="*/ 59353 h 133553"/>
                  <a:gd name="connsiteX5" fmla="*/ 124819 w 146203"/>
                  <a:gd name="connsiteY5" fmla="*/ 108 h 133553"/>
                  <a:gd name="connsiteX6" fmla="*/ 143298 w 146203"/>
                  <a:gd name="connsiteY6" fmla="*/ 11633 h 133553"/>
                  <a:gd name="connsiteX7" fmla="*/ 127010 w 146203"/>
                  <a:gd name="connsiteY7" fmla="*/ 70307 h 133553"/>
                  <a:gd name="connsiteX8" fmla="*/ 18901 w 146203"/>
                  <a:gd name="connsiteY8" fmla="*/ 133553 h 133553"/>
                  <a:gd name="connsiteX9" fmla="*/ 10329 w 146203"/>
                  <a:gd name="connsiteY9" fmla="*/ 123552 h 133553"/>
                  <a:gd name="connsiteX10" fmla="*/ 119295 w 146203"/>
                  <a:gd name="connsiteY10" fmla="*/ 64687 h 133553"/>
                  <a:gd name="connsiteX11" fmla="*/ 134821 w 146203"/>
                  <a:gd name="connsiteY11" fmla="*/ 15919 h 133553"/>
                  <a:gd name="connsiteX12" fmla="*/ 124058 w 146203"/>
                  <a:gd name="connsiteY12" fmla="*/ 9633 h 133553"/>
                  <a:gd name="connsiteX13" fmla="*/ 25569 w 146203"/>
                  <a:gd name="connsiteY13" fmla="*/ 64973 h 133553"/>
                  <a:gd name="connsiteX14" fmla="*/ 10329 w 146203"/>
                  <a:gd name="connsiteY14" fmla="*/ 123552 h 13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203" h="133553">
                    <a:moveTo>
                      <a:pt x="18901" y="133553"/>
                    </a:moveTo>
                    <a:cubicBezTo>
                      <a:pt x="14400" y="133559"/>
                      <a:pt x="9907" y="133177"/>
                      <a:pt x="5471" y="132410"/>
                    </a:cubicBezTo>
                    <a:lnTo>
                      <a:pt x="2519" y="131839"/>
                    </a:lnTo>
                    <a:lnTo>
                      <a:pt x="1757" y="128981"/>
                    </a:lnTo>
                    <a:cubicBezTo>
                      <a:pt x="-3269" y="104535"/>
                      <a:pt x="2608" y="79113"/>
                      <a:pt x="17854" y="59353"/>
                    </a:cubicBezTo>
                    <a:cubicBezTo>
                      <a:pt x="30808" y="41732"/>
                      <a:pt x="92244" y="-2464"/>
                      <a:pt x="124819" y="108"/>
                    </a:cubicBezTo>
                    <a:cubicBezTo>
                      <a:pt x="132617" y="300"/>
                      <a:pt x="139695" y="4715"/>
                      <a:pt x="143298" y="11633"/>
                    </a:cubicBezTo>
                    <a:cubicBezTo>
                      <a:pt x="150347" y="25540"/>
                      <a:pt x="144441" y="46875"/>
                      <a:pt x="127010" y="70307"/>
                    </a:cubicBezTo>
                    <a:cubicBezTo>
                      <a:pt x="102340" y="103454"/>
                      <a:pt x="59002" y="133553"/>
                      <a:pt x="18901" y="133553"/>
                    </a:cubicBezTo>
                    <a:close/>
                    <a:moveTo>
                      <a:pt x="10329" y="123552"/>
                    </a:moveTo>
                    <a:cubicBezTo>
                      <a:pt x="49382" y="128695"/>
                      <a:pt x="94340" y="98215"/>
                      <a:pt x="119295" y="64687"/>
                    </a:cubicBezTo>
                    <a:cubicBezTo>
                      <a:pt x="134059" y="44875"/>
                      <a:pt x="139964" y="26587"/>
                      <a:pt x="134821" y="15919"/>
                    </a:cubicBezTo>
                    <a:cubicBezTo>
                      <a:pt x="132721" y="11947"/>
                      <a:pt x="128549" y="9510"/>
                      <a:pt x="124058" y="9633"/>
                    </a:cubicBezTo>
                    <a:cubicBezTo>
                      <a:pt x="96721" y="7442"/>
                      <a:pt x="37190" y="49161"/>
                      <a:pt x="25569" y="64973"/>
                    </a:cubicBezTo>
                    <a:cubicBezTo>
                      <a:pt x="12938" y="81713"/>
                      <a:pt x="7458" y="102778"/>
                      <a:pt x="10329" y="1235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6B54659-79F1-AE10-5C79-5DEC3FD4CB3E}"/>
                  </a:ext>
                </a:extLst>
              </p:cNvPr>
              <p:cNvSpPr/>
              <p:nvPr/>
            </p:nvSpPr>
            <p:spPr>
              <a:xfrm rot="-2623800">
                <a:off x="8911172" y="3807411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D00B39D6-CE0B-CCB1-319D-6062CC8CCCB0}"/>
                  </a:ext>
                </a:extLst>
              </p:cNvPr>
              <p:cNvSpPr/>
              <p:nvPr/>
            </p:nvSpPr>
            <p:spPr>
              <a:xfrm rot="-3510000">
                <a:off x="8843110" y="3657481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936B6F3C-06BA-670B-51BD-6CD48B51F2CF}"/>
                  </a:ext>
                </a:extLst>
              </p:cNvPr>
              <p:cNvSpPr/>
              <p:nvPr/>
            </p:nvSpPr>
            <p:spPr>
              <a:xfrm>
                <a:off x="8904319" y="3526362"/>
                <a:ext cx="136704" cy="124088"/>
              </a:xfrm>
              <a:custGeom>
                <a:avLst/>
                <a:gdLst>
                  <a:gd name="connsiteX0" fmla="*/ 1555 w 136704"/>
                  <a:gd name="connsiteY0" fmla="*/ 122951 h 124088"/>
                  <a:gd name="connsiteX1" fmla="*/ 16986 w 136704"/>
                  <a:gd name="connsiteY1" fmla="*/ 57419 h 124088"/>
                  <a:gd name="connsiteX2" fmla="*/ 134238 w 136704"/>
                  <a:gd name="connsiteY2" fmla="*/ 9032 h 124088"/>
                  <a:gd name="connsiteX3" fmla="*/ 1555 w 136704"/>
                  <a:gd name="connsiteY3" fmla="*/ 122951 h 12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04" h="124088">
                    <a:moveTo>
                      <a:pt x="1555" y="122951"/>
                    </a:moveTo>
                    <a:cubicBezTo>
                      <a:pt x="-3019" y="99903"/>
                      <a:pt x="2608" y="76004"/>
                      <a:pt x="16986" y="57419"/>
                    </a:cubicBezTo>
                    <a:cubicBezTo>
                      <a:pt x="31559" y="37416"/>
                      <a:pt x="118141" y="-22591"/>
                      <a:pt x="134238" y="9032"/>
                    </a:cubicBezTo>
                    <a:cubicBezTo>
                      <a:pt x="152050" y="43322"/>
                      <a:pt x="69849" y="135333"/>
                      <a:pt x="1555" y="12295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7B922C8-1C5D-FD13-52A3-789D1106635A}"/>
                  </a:ext>
                </a:extLst>
              </p:cNvPr>
              <p:cNvSpPr/>
              <p:nvPr/>
            </p:nvSpPr>
            <p:spPr>
              <a:xfrm>
                <a:off x="8899832" y="3521547"/>
                <a:ext cx="146204" cy="133672"/>
              </a:xfrm>
              <a:custGeom>
                <a:avLst/>
                <a:gdLst>
                  <a:gd name="connsiteX0" fmla="*/ 18901 w 146204"/>
                  <a:gd name="connsiteY0" fmla="*/ 133672 h 133672"/>
                  <a:gd name="connsiteX1" fmla="*/ 5471 w 146204"/>
                  <a:gd name="connsiteY1" fmla="*/ 132433 h 133672"/>
                  <a:gd name="connsiteX2" fmla="*/ 2519 w 146204"/>
                  <a:gd name="connsiteY2" fmla="*/ 131957 h 133672"/>
                  <a:gd name="connsiteX3" fmla="*/ 1757 w 146204"/>
                  <a:gd name="connsiteY3" fmla="*/ 129004 h 133672"/>
                  <a:gd name="connsiteX4" fmla="*/ 17854 w 146204"/>
                  <a:gd name="connsiteY4" fmla="*/ 59377 h 133672"/>
                  <a:gd name="connsiteX5" fmla="*/ 124819 w 146204"/>
                  <a:gd name="connsiteY5" fmla="*/ 131 h 133672"/>
                  <a:gd name="connsiteX6" fmla="*/ 143298 w 146204"/>
                  <a:gd name="connsiteY6" fmla="*/ 11656 h 133672"/>
                  <a:gd name="connsiteX7" fmla="*/ 127010 w 146204"/>
                  <a:gd name="connsiteY7" fmla="*/ 70425 h 133672"/>
                  <a:gd name="connsiteX8" fmla="*/ 18901 w 146204"/>
                  <a:gd name="connsiteY8" fmla="*/ 133672 h 133672"/>
                  <a:gd name="connsiteX9" fmla="*/ 10329 w 146204"/>
                  <a:gd name="connsiteY9" fmla="*/ 123575 h 133672"/>
                  <a:gd name="connsiteX10" fmla="*/ 119295 w 146204"/>
                  <a:gd name="connsiteY10" fmla="*/ 64711 h 133672"/>
                  <a:gd name="connsiteX11" fmla="*/ 134821 w 146204"/>
                  <a:gd name="connsiteY11" fmla="*/ 15943 h 133672"/>
                  <a:gd name="connsiteX12" fmla="*/ 124058 w 146204"/>
                  <a:gd name="connsiteY12" fmla="*/ 9656 h 133672"/>
                  <a:gd name="connsiteX13" fmla="*/ 25569 w 146204"/>
                  <a:gd name="connsiteY13" fmla="*/ 64996 h 133672"/>
                  <a:gd name="connsiteX14" fmla="*/ 10329 w 146204"/>
                  <a:gd name="connsiteY14" fmla="*/ 123575 h 13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204" h="133672">
                    <a:moveTo>
                      <a:pt x="18901" y="133672"/>
                    </a:moveTo>
                    <a:cubicBezTo>
                      <a:pt x="14395" y="133694"/>
                      <a:pt x="9897" y="133279"/>
                      <a:pt x="5471" y="132433"/>
                    </a:cubicBezTo>
                    <a:lnTo>
                      <a:pt x="2519" y="131957"/>
                    </a:lnTo>
                    <a:lnTo>
                      <a:pt x="1757" y="129004"/>
                    </a:lnTo>
                    <a:cubicBezTo>
                      <a:pt x="-3269" y="104559"/>
                      <a:pt x="2608" y="79136"/>
                      <a:pt x="17854" y="59377"/>
                    </a:cubicBezTo>
                    <a:cubicBezTo>
                      <a:pt x="30808" y="41850"/>
                      <a:pt x="92054" y="-2726"/>
                      <a:pt x="124819" y="131"/>
                    </a:cubicBezTo>
                    <a:cubicBezTo>
                      <a:pt x="132605" y="364"/>
                      <a:pt x="139664" y="4767"/>
                      <a:pt x="143298" y="11656"/>
                    </a:cubicBezTo>
                    <a:cubicBezTo>
                      <a:pt x="150347" y="25563"/>
                      <a:pt x="144441" y="46994"/>
                      <a:pt x="127010" y="70425"/>
                    </a:cubicBezTo>
                    <a:cubicBezTo>
                      <a:pt x="102340" y="103477"/>
                      <a:pt x="59002" y="133672"/>
                      <a:pt x="18901" y="133672"/>
                    </a:cubicBezTo>
                    <a:close/>
                    <a:moveTo>
                      <a:pt x="10329" y="123575"/>
                    </a:moveTo>
                    <a:cubicBezTo>
                      <a:pt x="49191" y="128719"/>
                      <a:pt x="94340" y="98239"/>
                      <a:pt x="119295" y="64711"/>
                    </a:cubicBezTo>
                    <a:cubicBezTo>
                      <a:pt x="134059" y="44899"/>
                      <a:pt x="139964" y="26611"/>
                      <a:pt x="134821" y="15943"/>
                    </a:cubicBezTo>
                    <a:cubicBezTo>
                      <a:pt x="132657" y="12033"/>
                      <a:pt x="128527" y="9621"/>
                      <a:pt x="124058" y="9656"/>
                    </a:cubicBezTo>
                    <a:cubicBezTo>
                      <a:pt x="96816" y="7561"/>
                      <a:pt x="37190" y="49185"/>
                      <a:pt x="25569" y="64996"/>
                    </a:cubicBezTo>
                    <a:cubicBezTo>
                      <a:pt x="12948" y="81742"/>
                      <a:pt x="7469" y="102802"/>
                      <a:pt x="10329" y="1235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D162BD0C-8CB5-DD5D-59FC-B445AC589186}"/>
                  </a:ext>
                </a:extLst>
              </p:cNvPr>
              <p:cNvSpPr/>
              <p:nvPr/>
            </p:nvSpPr>
            <p:spPr>
              <a:xfrm rot="-2623800">
                <a:off x="8890427" y="3607545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B48CFC01-134F-5D36-7A82-25EBED5350CD}"/>
                  </a:ext>
                </a:extLst>
              </p:cNvPr>
              <p:cNvSpPr/>
              <p:nvPr/>
            </p:nvSpPr>
            <p:spPr>
              <a:xfrm rot="-3512591">
                <a:off x="8789060" y="3373360"/>
                <a:ext cx="104212" cy="18982"/>
              </a:xfrm>
              <a:custGeom>
                <a:avLst/>
                <a:gdLst>
                  <a:gd name="connsiteX0" fmla="*/ -2 w 104212"/>
                  <a:gd name="connsiteY0" fmla="*/ 1 h 18982"/>
                  <a:gd name="connsiteX1" fmla="*/ 104210 w 104212"/>
                  <a:gd name="connsiteY1" fmla="*/ 1 h 18982"/>
                  <a:gd name="connsiteX2" fmla="*/ 104210 w 104212"/>
                  <a:gd name="connsiteY2" fmla="*/ 18983 h 18982"/>
                  <a:gd name="connsiteX3" fmla="*/ -2 w 104212"/>
                  <a:gd name="connsiteY3" fmla="*/ 18983 h 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212" h="18982">
                    <a:moveTo>
                      <a:pt x="-2" y="1"/>
                    </a:moveTo>
                    <a:lnTo>
                      <a:pt x="104210" y="1"/>
                    </a:lnTo>
                    <a:lnTo>
                      <a:pt x="104210" y="18983"/>
                    </a:lnTo>
                    <a:lnTo>
                      <a:pt x="-2" y="18983"/>
                    </a:lnTo>
                    <a:close/>
                  </a:path>
                </a:pathLst>
              </a:custGeom>
              <a:solidFill>
                <a:srgbClr val="263238"/>
              </a:solidFill>
              <a:ln w="9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2140FC1-0D30-417E-B90D-96D937C8C457}"/>
                  </a:ext>
                </a:extLst>
              </p:cNvPr>
              <p:cNvSpPr/>
              <p:nvPr/>
            </p:nvSpPr>
            <p:spPr>
              <a:xfrm>
                <a:off x="8874030" y="3233468"/>
                <a:ext cx="136641" cy="124086"/>
              </a:xfrm>
              <a:custGeom>
                <a:avLst/>
                <a:gdLst>
                  <a:gd name="connsiteX0" fmla="*/ 1555 w 136641"/>
                  <a:gd name="connsiteY0" fmla="*/ 122951 h 124086"/>
                  <a:gd name="connsiteX1" fmla="*/ 16986 w 136641"/>
                  <a:gd name="connsiteY1" fmla="*/ 57419 h 124086"/>
                  <a:gd name="connsiteX2" fmla="*/ 134238 w 136641"/>
                  <a:gd name="connsiteY2" fmla="*/ 9032 h 124086"/>
                  <a:gd name="connsiteX3" fmla="*/ 1555 w 136641"/>
                  <a:gd name="connsiteY3" fmla="*/ 122951 h 1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41" h="124086">
                    <a:moveTo>
                      <a:pt x="1555" y="122951"/>
                    </a:moveTo>
                    <a:cubicBezTo>
                      <a:pt x="-3019" y="99903"/>
                      <a:pt x="2608" y="76004"/>
                      <a:pt x="16986" y="57419"/>
                    </a:cubicBezTo>
                    <a:cubicBezTo>
                      <a:pt x="31654" y="37416"/>
                      <a:pt x="118141" y="-22591"/>
                      <a:pt x="134238" y="9032"/>
                    </a:cubicBezTo>
                    <a:cubicBezTo>
                      <a:pt x="151765" y="43131"/>
                      <a:pt x="69945" y="135333"/>
                      <a:pt x="1555" y="12295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8441B85B-EE4A-03A1-BA82-7604036FE4B4}"/>
                  </a:ext>
                </a:extLst>
              </p:cNvPr>
              <p:cNvSpPr/>
              <p:nvPr/>
            </p:nvSpPr>
            <p:spPr>
              <a:xfrm>
                <a:off x="8869180" y="3228677"/>
                <a:ext cx="145993" cy="133648"/>
              </a:xfrm>
              <a:custGeom>
                <a:avLst/>
                <a:gdLst>
                  <a:gd name="connsiteX0" fmla="*/ 18978 w 145993"/>
                  <a:gd name="connsiteY0" fmla="*/ 133648 h 133648"/>
                  <a:gd name="connsiteX1" fmla="*/ 5548 w 145993"/>
                  <a:gd name="connsiteY1" fmla="*/ 132505 h 133648"/>
                  <a:gd name="connsiteX2" fmla="*/ 2594 w 145993"/>
                  <a:gd name="connsiteY2" fmla="*/ 131934 h 133648"/>
                  <a:gd name="connsiteX3" fmla="*/ 1833 w 145993"/>
                  <a:gd name="connsiteY3" fmla="*/ 129076 h 133648"/>
                  <a:gd name="connsiteX4" fmla="*/ 17644 w 145993"/>
                  <a:gd name="connsiteY4" fmla="*/ 59353 h 133648"/>
                  <a:gd name="connsiteX5" fmla="*/ 124610 w 145993"/>
                  <a:gd name="connsiteY5" fmla="*/ 107 h 133648"/>
                  <a:gd name="connsiteX6" fmla="*/ 143088 w 145993"/>
                  <a:gd name="connsiteY6" fmla="*/ 11633 h 133648"/>
                  <a:gd name="connsiteX7" fmla="*/ 126801 w 145993"/>
                  <a:gd name="connsiteY7" fmla="*/ 70307 h 133648"/>
                  <a:gd name="connsiteX8" fmla="*/ 18978 w 145993"/>
                  <a:gd name="connsiteY8" fmla="*/ 133648 h 133648"/>
                  <a:gd name="connsiteX9" fmla="*/ 10405 w 145993"/>
                  <a:gd name="connsiteY9" fmla="*/ 123647 h 133648"/>
                  <a:gd name="connsiteX10" fmla="*/ 119371 w 145993"/>
                  <a:gd name="connsiteY10" fmla="*/ 64782 h 133648"/>
                  <a:gd name="connsiteX11" fmla="*/ 134897 w 145993"/>
                  <a:gd name="connsiteY11" fmla="*/ 16014 h 133648"/>
                  <a:gd name="connsiteX12" fmla="*/ 124134 w 145993"/>
                  <a:gd name="connsiteY12" fmla="*/ 9728 h 133648"/>
                  <a:gd name="connsiteX13" fmla="*/ 25645 w 145993"/>
                  <a:gd name="connsiteY13" fmla="*/ 65068 h 133648"/>
                  <a:gd name="connsiteX14" fmla="*/ 10406 w 145993"/>
                  <a:gd name="connsiteY14" fmla="*/ 123551 h 133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993" h="133648">
                    <a:moveTo>
                      <a:pt x="18978" y="133648"/>
                    </a:moveTo>
                    <a:cubicBezTo>
                      <a:pt x="14476" y="133654"/>
                      <a:pt x="9983" y="133272"/>
                      <a:pt x="5548" y="132505"/>
                    </a:cubicBezTo>
                    <a:lnTo>
                      <a:pt x="2594" y="131934"/>
                    </a:lnTo>
                    <a:lnTo>
                      <a:pt x="1833" y="129076"/>
                    </a:lnTo>
                    <a:cubicBezTo>
                      <a:pt x="-3302" y="104641"/>
                      <a:pt x="2472" y="79182"/>
                      <a:pt x="17644" y="59353"/>
                    </a:cubicBezTo>
                    <a:cubicBezTo>
                      <a:pt x="30598" y="41827"/>
                      <a:pt x="91939" y="-2464"/>
                      <a:pt x="124610" y="107"/>
                    </a:cubicBezTo>
                    <a:cubicBezTo>
                      <a:pt x="132395" y="340"/>
                      <a:pt x="139454" y="4743"/>
                      <a:pt x="143088" y="11633"/>
                    </a:cubicBezTo>
                    <a:cubicBezTo>
                      <a:pt x="150137" y="25539"/>
                      <a:pt x="144231" y="46970"/>
                      <a:pt x="126801" y="70307"/>
                    </a:cubicBezTo>
                    <a:cubicBezTo>
                      <a:pt x="102417" y="103454"/>
                      <a:pt x="59078" y="133648"/>
                      <a:pt x="18978" y="133648"/>
                    </a:cubicBezTo>
                    <a:close/>
                    <a:moveTo>
                      <a:pt x="10405" y="123647"/>
                    </a:moveTo>
                    <a:cubicBezTo>
                      <a:pt x="49458" y="128695"/>
                      <a:pt x="94416" y="98310"/>
                      <a:pt x="119371" y="64782"/>
                    </a:cubicBezTo>
                    <a:cubicBezTo>
                      <a:pt x="134135" y="44970"/>
                      <a:pt x="140040" y="26682"/>
                      <a:pt x="134897" y="16014"/>
                    </a:cubicBezTo>
                    <a:cubicBezTo>
                      <a:pt x="132732" y="12104"/>
                      <a:pt x="128602" y="9692"/>
                      <a:pt x="124134" y="9728"/>
                    </a:cubicBezTo>
                    <a:cubicBezTo>
                      <a:pt x="96606" y="7442"/>
                      <a:pt x="37266" y="49256"/>
                      <a:pt x="25645" y="65068"/>
                    </a:cubicBezTo>
                    <a:cubicBezTo>
                      <a:pt x="13040" y="81784"/>
                      <a:pt x="7560" y="102809"/>
                      <a:pt x="10406" y="1235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0BFB0223-8B24-E773-B9FC-0EDDFDC28426}"/>
                  </a:ext>
                </a:extLst>
              </p:cNvPr>
              <p:cNvSpPr/>
              <p:nvPr/>
            </p:nvSpPr>
            <p:spPr>
              <a:xfrm rot="-2623800">
                <a:off x="8859892" y="3314640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8 w 115157"/>
                  <a:gd name="connsiteY1" fmla="*/ 0 h 4762"/>
                  <a:gd name="connsiteX2" fmla="*/ 115158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8" y="0"/>
                    </a:lnTo>
                    <a:lnTo>
                      <a:pt x="11515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DCA0A1BA-0E2F-6703-FAD9-F71D2BD08029}"/>
                  </a:ext>
                </a:extLst>
              </p:cNvPr>
              <p:cNvSpPr/>
              <p:nvPr/>
            </p:nvSpPr>
            <p:spPr>
              <a:xfrm>
                <a:off x="8812689" y="3108546"/>
                <a:ext cx="136632" cy="124042"/>
              </a:xfrm>
              <a:custGeom>
                <a:avLst/>
                <a:gdLst>
                  <a:gd name="connsiteX0" fmla="*/ 1555 w 136632"/>
                  <a:gd name="connsiteY0" fmla="*/ 122905 h 124042"/>
                  <a:gd name="connsiteX1" fmla="*/ 16986 w 136632"/>
                  <a:gd name="connsiteY1" fmla="*/ 57373 h 124042"/>
                  <a:gd name="connsiteX2" fmla="*/ 134238 w 136632"/>
                  <a:gd name="connsiteY2" fmla="*/ 8986 h 124042"/>
                  <a:gd name="connsiteX3" fmla="*/ 1555 w 136632"/>
                  <a:gd name="connsiteY3" fmla="*/ 122905 h 124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32" h="124042">
                    <a:moveTo>
                      <a:pt x="1555" y="122905"/>
                    </a:moveTo>
                    <a:cubicBezTo>
                      <a:pt x="-3019" y="99857"/>
                      <a:pt x="2608" y="75958"/>
                      <a:pt x="16986" y="57373"/>
                    </a:cubicBezTo>
                    <a:cubicBezTo>
                      <a:pt x="31559" y="37466"/>
                      <a:pt x="118141" y="-22542"/>
                      <a:pt x="134238" y="8986"/>
                    </a:cubicBezTo>
                    <a:cubicBezTo>
                      <a:pt x="151765" y="43276"/>
                      <a:pt x="69564" y="135287"/>
                      <a:pt x="1555" y="12290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A960FD75-8604-73AD-2ECD-638959C91E1D}"/>
                  </a:ext>
                </a:extLst>
              </p:cNvPr>
              <p:cNvSpPr/>
              <p:nvPr/>
            </p:nvSpPr>
            <p:spPr>
              <a:xfrm>
                <a:off x="8807900" y="3103788"/>
                <a:ext cx="146219" cy="133569"/>
              </a:xfrm>
              <a:custGeom>
                <a:avLst/>
                <a:gdLst>
                  <a:gd name="connsiteX0" fmla="*/ 18917 w 146219"/>
                  <a:gd name="connsiteY0" fmla="*/ 133569 h 133569"/>
                  <a:gd name="connsiteX1" fmla="*/ 5487 w 146219"/>
                  <a:gd name="connsiteY1" fmla="*/ 132330 h 133569"/>
                  <a:gd name="connsiteX2" fmla="*/ 2534 w 146219"/>
                  <a:gd name="connsiteY2" fmla="*/ 131854 h 133569"/>
                  <a:gd name="connsiteX3" fmla="*/ 1772 w 146219"/>
                  <a:gd name="connsiteY3" fmla="*/ 128997 h 133569"/>
                  <a:gd name="connsiteX4" fmla="*/ 17869 w 146219"/>
                  <a:gd name="connsiteY4" fmla="*/ 59273 h 133569"/>
                  <a:gd name="connsiteX5" fmla="*/ 124835 w 146219"/>
                  <a:gd name="connsiteY5" fmla="*/ 123 h 133569"/>
                  <a:gd name="connsiteX6" fmla="*/ 143313 w 146219"/>
                  <a:gd name="connsiteY6" fmla="*/ 11553 h 133569"/>
                  <a:gd name="connsiteX7" fmla="*/ 127025 w 146219"/>
                  <a:gd name="connsiteY7" fmla="*/ 70323 h 133569"/>
                  <a:gd name="connsiteX8" fmla="*/ 18917 w 146219"/>
                  <a:gd name="connsiteY8" fmla="*/ 133569 h 133569"/>
                  <a:gd name="connsiteX9" fmla="*/ 10344 w 146219"/>
                  <a:gd name="connsiteY9" fmla="*/ 123472 h 133569"/>
                  <a:gd name="connsiteX10" fmla="*/ 119310 w 146219"/>
                  <a:gd name="connsiteY10" fmla="*/ 64608 h 133569"/>
                  <a:gd name="connsiteX11" fmla="*/ 134836 w 146219"/>
                  <a:gd name="connsiteY11" fmla="*/ 15935 h 133569"/>
                  <a:gd name="connsiteX12" fmla="*/ 124073 w 146219"/>
                  <a:gd name="connsiteY12" fmla="*/ 9553 h 133569"/>
                  <a:gd name="connsiteX13" fmla="*/ 25584 w 146219"/>
                  <a:gd name="connsiteY13" fmla="*/ 64989 h 133569"/>
                  <a:gd name="connsiteX14" fmla="*/ 10345 w 146219"/>
                  <a:gd name="connsiteY14" fmla="*/ 123472 h 133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219" h="133569">
                    <a:moveTo>
                      <a:pt x="18917" y="133569"/>
                    </a:moveTo>
                    <a:cubicBezTo>
                      <a:pt x="14411" y="133591"/>
                      <a:pt x="9913" y="133176"/>
                      <a:pt x="5487" y="132330"/>
                    </a:cubicBezTo>
                    <a:lnTo>
                      <a:pt x="2534" y="131854"/>
                    </a:lnTo>
                    <a:lnTo>
                      <a:pt x="1772" y="128997"/>
                    </a:lnTo>
                    <a:cubicBezTo>
                      <a:pt x="-3282" y="104520"/>
                      <a:pt x="2596" y="79057"/>
                      <a:pt x="17869" y="59273"/>
                    </a:cubicBezTo>
                    <a:cubicBezTo>
                      <a:pt x="30823" y="41748"/>
                      <a:pt x="92069" y="-2639"/>
                      <a:pt x="124835" y="123"/>
                    </a:cubicBezTo>
                    <a:cubicBezTo>
                      <a:pt x="132606" y="317"/>
                      <a:pt x="139669" y="4686"/>
                      <a:pt x="143313" y="11553"/>
                    </a:cubicBezTo>
                    <a:cubicBezTo>
                      <a:pt x="150362" y="25460"/>
                      <a:pt x="144456" y="46891"/>
                      <a:pt x="127025" y="70323"/>
                    </a:cubicBezTo>
                    <a:cubicBezTo>
                      <a:pt x="102356" y="103470"/>
                      <a:pt x="59017" y="133569"/>
                      <a:pt x="18917" y="133569"/>
                    </a:cubicBezTo>
                    <a:close/>
                    <a:moveTo>
                      <a:pt x="10344" y="123472"/>
                    </a:moveTo>
                    <a:cubicBezTo>
                      <a:pt x="49397" y="128616"/>
                      <a:pt x="94355" y="98231"/>
                      <a:pt x="119310" y="64608"/>
                    </a:cubicBezTo>
                    <a:cubicBezTo>
                      <a:pt x="134074" y="44796"/>
                      <a:pt x="139979" y="26508"/>
                      <a:pt x="134836" y="15935"/>
                    </a:cubicBezTo>
                    <a:cubicBezTo>
                      <a:pt x="132712" y="11973"/>
                      <a:pt x="128568" y="9515"/>
                      <a:pt x="124073" y="9553"/>
                    </a:cubicBezTo>
                    <a:cubicBezTo>
                      <a:pt x="97022" y="7362"/>
                      <a:pt x="37205" y="49082"/>
                      <a:pt x="25584" y="64989"/>
                    </a:cubicBezTo>
                    <a:cubicBezTo>
                      <a:pt x="12882" y="81658"/>
                      <a:pt x="7393" y="102724"/>
                      <a:pt x="10345" y="1234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714232EB-4882-7E54-2860-9EDBFB888891}"/>
                  </a:ext>
                </a:extLst>
              </p:cNvPr>
              <p:cNvSpPr/>
              <p:nvPr/>
            </p:nvSpPr>
            <p:spPr>
              <a:xfrm rot="-2623800">
                <a:off x="8798425" y="3189817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8 w 115157"/>
                  <a:gd name="connsiteY1" fmla="*/ 0 h 4762"/>
                  <a:gd name="connsiteX2" fmla="*/ 115158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8" y="0"/>
                    </a:lnTo>
                    <a:lnTo>
                      <a:pt x="11515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14ACCA02-6CC4-4EA0-6FE1-7CC31E080937}"/>
                  </a:ext>
                </a:extLst>
              </p:cNvPr>
              <p:cNvSpPr/>
              <p:nvPr/>
            </p:nvSpPr>
            <p:spPr>
              <a:xfrm>
                <a:off x="8708710" y="3089576"/>
                <a:ext cx="113303" cy="145644"/>
              </a:xfrm>
              <a:custGeom>
                <a:avLst/>
                <a:gdLst>
                  <a:gd name="connsiteX0" fmla="*/ 110392 w 113303"/>
                  <a:gd name="connsiteY0" fmla="*/ 145304 h 145644"/>
                  <a:gd name="connsiteX1" fmla="*/ 46765 w 113303"/>
                  <a:gd name="connsiteY1" fmla="*/ 123111 h 145644"/>
                  <a:gd name="connsiteX2" fmla="*/ 10951 w 113303"/>
                  <a:gd name="connsiteY2" fmla="*/ 1382 h 145644"/>
                  <a:gd name="connsiteX3" fmla="*/ 110392 w 113303"/>
                  <a:gd name="connsiteY3" fmla="*/ 145304 h 145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303" h="145644">
                    <a:moveTo>
                      <a:pt x="110392" y="145304"/>
                    </a:moveTo>
                    <a:cubicBezTo>
                      <a:pt x="86972" y="147452"/>
                      <a:pt x="63769" y="139359"/>
                      <a:pt x="46765" y="123111"/>
                    </a:cubicBezTo>
                    <a:cubicBezTo>
                      <a:pt x="28477" y="106442"/>
                      <a:pt x="-22101" y="14145"/>
                      <a:pt x="10951" y="1382"/>
                    </a:cubicBezTo>
                    <a:cubicBezTo>
                      <a:pt x="46955" y="-12334"/>
                      <a:pt x="129823" y="79010"/>
                      <a:pt x="110392" y="14530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15E95075-FCCA-A87C-8B74-475B1A69D085}"/>
                  </a:ext>
                </a:extLst>
              </p:cNvPr>
              <p:cNvSpPr/>
              <p:nvPr/>
            </p:nvSpPr>
            <p:spPr>
              <a:xfrm>
                <a:off x="8703950" y="3084842"/>
                <a:ext cx="123214" cy="155277"/>
              </a:xfrm>
              <a:custGeom>
                <a:avLst/>
                <a:gdLst>
                  <a:gd name="connsiteX0" fmla="*/ 107722 w 123214"/>
                  <a:gd name="connsiteY0" fmla="*/ 155277 h 155277"/>
                  <a:gd name="connsiteX1" fmla="*/ 48287 w 123214"/>
                  <a:gd name="connsiteY1" fmla="*/ 131369 h 155277"/>
                  <a:gd name="connsiteX2" fmla="*/ 662 w 123214"/>
                  <a:gd name="connsiteY2" fmla="*/ 18879 h 155277"/>
                  <a:gd name="connsiteX3" fmla="*/ 13997 w 123214"/>
                  <a:gd name="connsiteY3" fmla="*/ 1734 h 155277"/>
                  <a:gd name="connsiteX4" fmla="*/ 71147 w 123214"/>
                  <a:gd name="connsiteY4" fmla="*/ 24118 h 155277"/>
                  <a:gd name="connsiteX5" fmla="*/ 120200 w 123214"/>
                  <a:gd name="connsiteY5" fmla="*/ 151372 h 155277"/>
                  <a:gd name="connsiteX6" fmla="*/ 119343 w 123214"/>
                  <a:gd name="connsiteY6" fmla="*/ 154229 h 155277"/>
                  <a:gd name="connsiteX7" fmla="*/ 116391 w 123214"/>
                  <a:gd name="connsiteY7" fmla="*/ 154801 h 155277"/>
                  <a:gd name="connsiteX8" fmla="*/ 107723 w 123214"/>
                  <a:gd name="connsiteY8" fmla="*/ 155277 h 155277"/>
                  <a:gd name="connsiteX9" fmla="*/ 23712 w 123214"/>
                  <a:gd name="connsiteY9" fmla="*/ 9544 h 155277"/>
                  <a:gd name="connsiteX10" fmla="*/ 17426 w 123214"/>
                  <a:gd name="connsiteY10" fmla="*/ 10592 h 155277"/>
                  <a:gd name="connsiteX11" fmla="*/ 9996 w 123214"/>
                  <a:gd name="connsiteY11" fmla="*/ 20593 h 155277"/>
                  <a:gd name="connsiteX12" fmla="*/ 54763 w 123214"/>
                  <a:gd name="connsiteY12" fmla="*/ 124321 h 155277"/>
                  <a:gd name="connsiteX13" fmla="*/ 111342 w 123214"/>
                  <a:gd name="connsiteY13" fmla="*/ 145657 h 155277"/>
                  <a:gd name="connsiteX14" fmla="*/ 64288 w 123214"/>
                  <a:gd name="connsiteY14" fmla="*/ 31357 h 155277"/>
                  <a:gd name="connsiteX15" fmla="*/ 23712 w 123214"/>
                  <a:gd name="connsiteY15" fmla="*/ 9544 h 155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3214" h="155277">
                    <a:moveTo>
                      <a:pt x="107722" y="155277"/>
                    </a:moveTo>
                    <a:cubicBezTo>
                      <a:pt x="85615" y="155039"/>
                      <a:pt x="64402" y="146506"/>
                      <a:pt x="48287" y="131369"/>
                    </a:cubicBezTo>
                    <a:cubicBezTo>
                      <a:pt x="32189" y="116701"/>
                      <a:pt x="-5435" y="51073"/>
                      <a:pt x="662" y="18879"/>
                    </a:cubicBezTo>
                    <a:cubicBezTo>
                      <a:pt x="1648" y="11160"/>
                      <a:pt x="6758" y="4589"/>
                      <a:pt x="13997" y="1734"/>
                    </a:cubicBezTo>
                    <a:cubicBezTo>
                      <a:pt x="28570" y="-3886"/>
                      <a:pt x="49239" y="4306"/>
                      <a:pt x="71147" y="24118"/>
                    </a:cubicBezTo>
                    <a:cubicBezTo>
                      <a:pt x="104960" y="55169"/>
                      <a:pt x="132583" y="108890"/>
                      <a:pt x="120200" y="151372"/>
                    </a:cubicBezTo>
                    <a:lnTo>
                      <a:pt x="119343" y="154229"/>
                    </a:lnTo>
                    <a:lnTo>
                      <a:pt x="116391" y="154801"/>
                    </a:lnTo>
                    <a:cubicBezTo>
                      <a:pt x="113513" y="155124"/>
                      <a:pt x="110619" y="155283"/>
                      <a:pt x="107723" y="155277"/>
                    </a:cubicBezTo>
                    <a:close/>
                    <a:moveTo>
                      <a:pt x="23712" y="9544"/>
                    </a:moveTo>
                    <a:cubicBezTo>
                      <a:pt x="21572" y="9538"/>
                      <a:pt x="19447" y="9892"/>
                      <a:pt x="17426" y="10592"/>
                    </a:cubicBezTo>
                    <a:cubicBezTo>
                      <a:pt x="13291" y="12296"/>
                      <a:pt x="10434" y="16142"/>
                      <a:pt x="9996" y="20593"/>
                    </a:cubicBezTo>
                    <a:cubicBezTo>
                      <a:pt x="4948" y="47644"/>
                      <a:pt x="40191" y="111081"/>
                      <a:pt x="54763" y="124321"/>
                    </a:cubicBezTo>
                    <a:cubicBezTo>
                      <a:pt x="70039" y="138667"/>
                      <a:pt x="90397" y="146344"/>
                      <a:pt x="111342" y="145657"/>
                    </a:cubicBezTo>
                    <a:cubicBezTo>
                      <a:pt x="120867" y="107557"/>
                      <a:pt x="95055" y="59932"/>
                      <a:pt x="64288" y="31357"/>
                    </a:cubicBezTo>
                    <a:cubicBezTo>
                      <a:pt x="49525" y="17260"/>
                      <a:pt x="34475" y="9544"/>
                      <a:pt x="23712" y="95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900054EB-C95B-D61D-D2D4-743C46161697}"/>
                  </a:ext>
                </a:extLst>
              </p:cNvPr>
              <p:cNvSpPr/>
              <p:nvPr/>
            </p:nvSpPr>
            <p:spPr>
              <a:xfrm rot="-2261400">
                <a:off x="8781403" y="3131371"/>
                <a:ext cx="4762" cy="115157"/>
              </a:xfrm>
              <a:custGeom>
                <a:avLst/>
                <a:gdLst>
                  <a:gd name="connsiteX0" fmla="*/ 0 w 4762"/>
                  <a:gd name="connsiteY0" fmla="*/ 0 h 115157"/>
                  <a:gd name="connsiteX1" fmla="*/ 4763 w 4762"/>
                  <a:gd name="connsiteY1" fmla="*/ 0 h 115157"/>
                  <a:gd name="connsiteX2" fmla="*/ 4763 w 4762"/>
                  <a:gd name="connsiteY2" fmla="*/ 115157 h 115157"/>
                  <a:gd name="connsiteX3" fmla="*/ 0 w 4762"/>
                  <a:gd name="connsiteY3" fmla="*/ 115157 h 11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15157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15157"/>
                    </a:lnTo>
                    <a:lnTo>
                      <a:pt x="0" y="11515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C9DECBE7-685B-EEB6-CCA5-A13368C8007A}"/>
                  </a:ext>
                </a:extLst>
              </p:cNvPr>
              <p:cNvSpPr/>
              <p:nvPr/>
            </p:nvSpPr>
            <p:spPr>
              <a:xfrm rot="-5043600">
                <a:off x="8391340" y="4199295"/>
                <a:ext cx="1527429" cy="19050"/>
              </a:xfrm>
              <a:custGeom>
                <a:avLst/>
                <a:gdLst>
                  <a:gd name="connsiteX0" fmla="*/ 0 w 1527429"/>
                  <a:gd name="connsiteY0" fmla="*/ 0 h 19050"/>
                  <a:gd name="connsiteX1" fmla="*/ 1527429 w 1527429"/>
                  <a:gd name="connsiteY1" fmla="*/ 0 h 19050"/>
                  <a:gd name="connsiteX2" fmla="*/ 1527429 w 1527429"/>
                  <a:gd name="connsiteY2" fmla="*/ 19050 h 19050"/>
                  <a:gd name="connsiteX3" fmla="*/ 0 w 152742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7429" h="19050">
                    <a:moveTo>
                      <a:pt x="0" y="0"/>
                    </a:moveTo>
                    <a:lnTo>
                      <a:pt x="1527429" y="0"/>
                    </a:lnTo>
                    <a:lnTo>
                      <a:pt x="152742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356AA7B4-47FB-6875-BD25-2518D437D0D1}"/>
                  </a:ext>
                </a:extLst>
              </p:cNvPr>
              <p:cNvSpPr/>
              <p:nvPr/>
            </p:nvSpPr>
            <p:spPr>
              <a:xfrm rot="-1893000">
                <a:off x="9074050" y="4581316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6E5FF2DE-557D-3D74-A6D0-07C621093BF8}"/>
                  </a:ext>
                </a:extLst>
              </p:cNvPr>
              <p:cNvSpPr/>
              <p:nvPr/>
            </p:nvSpPr>
            <p:spPr>
              <a:xfrm>
                <a:off x="8937795" y="4493377"/>
                <a:ext cx="136676" cy="124132"/>
              </a:xfrm>
              <a:custGeom>
                <a:avLst/>
                <a:gdLst>
                  <a:gd name="connsiteX0" fmla="*/ 135148 w 136676"/>
                  <a:gd name="connsiteY0" fmla="*/ 122914 h 124132"/>
                  <a:gd name="connsiteX1" fmla="*/ 119718 w 136676"/>
                  <a:gd name="connsiteY1" fmla="*/ 57382 h 124132"/>
                  <a:gd name="connsiteX2" fmla="*/ 2370 w 136676"/>
                  <a:gd name="connsiteY2" fmla="*/ 8995 h 124132"/>
                  <a:gd name="connsiteX3" fmla="*/ 135148 w 136676"/>
                  <a:gd name="connsiteY3" fmla="*/ 122914 h 12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676" h="124132">
                    <a:moveTo>
                      <a:pt x="135148" y="122914"/>
                    </a:moveTo>
                    <a:cubicBezTo>
                      <a:pt x="139672" y="99867"/>
                      <a:pt x="134049" y="75989"/>
                      <a:pt x="119718" y="57382"/>
                    </a:cubicBezTo>
                    <a:cubicBezTo>
                      <a:pt x="105049" y="37380"/>
                      <a:pt x="18467" y="-22533"/>
                      <a:pt x="2370" y="8995"/>
                    </a:cubicBezTo>
                    <a:cubicBezTo>
                      <a:pt x="-15061" y="43380"/>
                      <a:pt x="67140" y="135773"/>
                      <a:pt x="135148" y="12291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42E18239-C001-63E2-056A-77051964203E}"/>
                  </a:ext>
                </a:extLst>
              </p:cNvPr>
              <p:cNvSpPr/>
              <p:nvPr/>
            </p:nvSpPr>
            <p:spPr>
              <a:xfrm>
                <a:off x="8932990" y="4488651"/>
                <a:ext cx="146261" cy="133450"/>
              </a:xfrm>
              <a:custGeom>
                <a:avLst/>
                <a:gdLst>
                  <a:gd name="connsiteX0" fmla="*/ 127380 w 146261"/>
                  <a:gd name="connsiteY0" fmla="*/ 133450 h 133450"/>
                  <a:gd name="connsiteX1" fmla="*/ 19271 w 146261"/>
                  <a:gd name="connsiteY1" fmla="*/ 70299 h 133450"/>
                  <a:gd name="connsiteX2" fmla="*/ 2888 w 146261"/>
                  <a:gd name="connsiteY2" fmla="*/ 11625 h 133450"/>
                  <a:gd name="connsiteX3" fmla="*/ 21367 w 146261"/>
                  <a:gd name="connsiteY3" fmla="*/ 100 h 133450"/>
                  <a:gd name="connsiteX4" fmla="*/ 128333 w 146261"/>
                  <a:gd name="connsiteY4" fmla="*/ 59250 h 133450"/>
                  <a:gd name="connsiteX5" fmla="*/ 144525 w 146261"/>
                  <a:gd name="connsiteY5" fmla="*/ 128878 h 133450"/>
                  <a:gd name="connsiteX6" fmla="*/ 143763 w 146261"/>
                  <a:gd name="connsiteY6" fmla="*/ 131735 h 133450"/>
                  <a:gd name="connsiteX7" fmla="*/ 140810 w 146261"/>
                  <a:gd name="connsiteY7" fmla="*/ 132307 h 133450"/>
                  <a:gd name="connsiteX8" fmla="*/ 127380 w 146261"/>
                  <a:gd name="connsiteY8" fmla="*/ 133450 h 133450"/>
                  <a:gd name="connsiteX9" fmla="*/ 24320 w 146261"/>
                  <a:gd name="connsiteY9" fmla="*/ 9625 h 133450"/>
                  <a:gd name="connsiteX10" fmla="*/ 22129 w 146261"/>
                  <a:gd name="connsiteY10" fmla="*/ 9625 h 133450"/>
                  <a:gd name="connsiteX11" fmla="*/ 11461 w 146261"/>
                  <a:gd name="connsiteY11" fmla="*/ 15912 h 133450"/>
                  <a:gd name="connsiteX12" fmla="*/ 26891 w 146261"/>
                  <a:gd name="connsiteY12" fmla="*/ 64584 h 133450"/>
                  <a:gd name="connsiteX13" fmla="*/ 135952 w 146261"/>
                  <a:gd name="connsiteY13" fmla="*/ 123449 h 133450"/>
                  <a:gd name="connsiteX14" fmla="*/ 120617 w 146261"/>
                  <a:gd name="connsiteY14" fmla="*/ 64870 h 133450"/>
                  <a:gd name="connsiteX15" fmla="*/ 24320 w 146261"/>
                  <a:gd name="connsiteY15" fmla="*/ 9530 h 1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61" h="133450">
                    <a:moveTo>
                      <a:pt x="127380" y="133450"/>
                    </a:moveTo>
                    <a:cubicBezTo>
                      <a:pt x="87184" y="133450"/>
                      <a:pt x="43941" y="103446"/>
                      <a:pt x="19271" y="70299"/>
                    </a:cubicBezTo>
                    <a:cubicBezTo>
                      <a:pt x="1840" y="46868"/>
                      <a:pt x="-4161" y="25532"/>
                      <a:pt x="2888" y="11625"/>
                    </a:cubicBezTo>
                    <a:cubicBezTo>
                      <a:pt x="6492" y="4707"/>
                      <a:pt x="13569" y="293"/>
                      <a:pt x="21367" y="100"/>
                    </a:cubicBezTo>
                    <a:cubicBezTo>
                      <a:pt x="54038" y="-2376"/>
                      <a:pt x="115379" y="41724"/>
                      <a:pt x="128333" y="59250"/>
                    </a:cubicBezTo>
                    <a:cubicBezTo>
                      <a:pt x="143611" y="78994"/>
                      <a:pt x="149524" y="104418"/>
                      <a:pt x="144525" y="128878"/>
                    </a:cubicBezTo>
                    <a:lnTo>
                      <a:pt x="143763" y="131735"/>
                    </a:lnTo>
                    <a:lnTo>
                      <a:pt x="140810" y="132307"/>
                    </a:lnTo>
                    <a:cubicBezTo>
                      <a:pt x="136374" y="133066"/>
                      <a:pt x="131881" y="133448"/>
                      <a:pt x="127380" y="133450"/>
                    </a:cubicBezTo>
                    <a:close/>
                    <a:moveTo>
                      <a:pt x="24320" y="9625"/>
                    </a:moveTo>
                    <a:lnTo>
                      <a:pt x="22129" y="9625"/>
                    </a:lnTo>
                    <a:cubicBezTo>
                      <a:pt x="17653" y="9470"/>
                      <a:pt x="13493" y="11922"/>
                      <a:pt x="11461" y="15912"/>
                    </a:cubicBezTo>
                    <a:cubicBezTo>
                      <a:pt x="6222" y="26199"/>
                      <a:pt x="12127" y="44487"/>
                      <a:pt x="26891" y="64584"/>
                    </a:cubicBezTo>
                    <a:cubicBezTo>
                      <a:pt x="51846" y="98208"/>
                      <a:pt x="96900" y="128497"/>
                      <a:pt x="135952" y="123449"/>
                    </a:cubicBezTo>
                    <a:cubicBezTo>
                      <a:pt x="138817" y="102661"/>
                      <a:pt x="133301" y="81587"/>
                      <a:pt x="120617" y="64870"/>
                    </a:cubicBezTo>
                    <a:cubicBezTo>
                      <a:pt x="109283" y="49440"/>
                      <a:pt x="52609" y="9530"/>
                      <a:pt x="24320" y="95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0EC3DC2C-3518-9C94-66A2-239B2E70553A}"/>
                  </a:ext>
                </a:extLst>
              </p:cNvPr>
              <p:cNvSpPr/>
              <p:nvPr/>
            </p:nvSpPr>
            <p:spPr>
              <a:xfrm>
                <a:off x="8992647" y="4539138"/>
                <a:ext cx="81915" cy="78866"/>
              </a:xfrm>
              <a:custGeom>
                <a:avLst/>
                <a:gdLst>
                  <a:gd name="connsiteX0" fmla="*/ 78581 w 81915"/>
                  <a:gd name="connsiteY0" fmla="*/ 78867 h 78866"/>
                  <a:gd name="connsiteX1" fmla="*/ 0 w 81915"/>
                  <a:gd name="connsiteY1" fmla="*/ 3429 h 78866"/>
                  <a:gd name="connsiteX2" fmla="*/ 3334 w 81915"/>
                  <a:gd name="connsiteY2" fmla="*/ 0 h 78866"/>
                  <a:gd name="connsiteX3" fmla="*/ 81915 w 81915"/>
                  <a:gd name="connsiteY3" fmla="*/ 75438 h 78866"/>
                  <a:gd name="connsiteX4" fmla="*/ 78581 w 81915"/>
                  <a:gd name="connsiteY4" fmla="*/ 78867 h 78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" h="78866">
                    <a:moveTo>
                      <a:pt x="78581" y="78867"/>
                    </a:moveTo>
                    <a:lnTo>
                      <a:pt x="0" y="3429"/>
                    </a:lnTo>
                    <a:lnTo>
                      <a:pt x="3334" y="0"/>
                    </a:lnTo>
                    <a:lnTo>
                      <a:pt x="81915" y="75438"/>
                    </a:lnTo>
                    <a:lnTo>
                      <a:pt x="78581" y="7886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31CFC6C5-B489-3974-5EB6-4FE53B057FE1}"/>
                  </a:ext>
                </a:extLst>
              </p:cNvPr>
              <p:cNvSpPr/>
              <p:nvPr/>
            </p:nvSpPr>
            <p:spPr>
              <a:xfrm rot="-1893000">
                <a:off x="9117842" y="4160522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C8AB5E64-1141-9A12-9ADE-3A4497FC7A00}"/>
                  </a:ext>
                </a:extLst>
              </p:cNvPr>
              <p:cNvSpPr/>
              <p:nvPr/>
            </p:nvSpPr>
            <p:spPr>
              <a:xfrm>
                <a:off x="8981517" y="4071799"/>
                <a:ext cx="136701" cy="123971"/>
              </a:xfrm>
              <a:custGeom>
                <a:avLst/>
                <a:gdLst>
                  <a:gd name="connsiteX0" fmla="*/ 135146 w 136701"/>
                  <a:gd name="connsiteY0" fmla="*/ 122820 h 123971"/>
                  <a:gd name="connsiteX1" fmla="*/ 119716 w 136701"/>
                  <a:gd name="connsiteY1" fmla="*/ 57288 h 123971"/>
                  <a:gd name="connsiteX2" fmla="*/ 2368 w 136701"/>
                  <a:gd name="connsiteY2" fmla="*/ 8996 h 123971"/>
                  <a:gd name="connsiteX3" fmla="*/ 135146 w 136701"/>
                  <a:gd name="connsiteY3" fmla="*/ 122820 h 12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01" h="123971">
                    <a:moveTo>
                      <a:pt x="135146" y="122820"/>
                    </a:moveTo>
                    <a:cubicBezTo>
                      <a:pt x="139721" y="99772"/>
                      <a:pt x="134093" y="75873"/>
                      <a:pt x="119716" y="57288"/>
                    </a:cubicBezTo>
                    <a:cubicBezTo>
                      <a:pt x="105047" y="37381"/>
                      <a:pt x="18465" y="-22532"/>
                      <a:pt x="2368" y="8996"/>
                    </a:cubicBezTo>
                    <a:cubicBezTo>
                      <a:pt x="-15063" y="43000"/>
                      <a:pt x="67233" y="135297"/>
                      <a:pt x="135146" y="12282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5D2C6EE1-A12B-6CF0-9FCE-21B069836CDC}"/>
                  </a:ext>
                </a:extLst>
              </p:cNvPr>
              <p:cNvSpPr/>
              <p:nvPr/>
            </p:nvSpPr>
            <p:spPr>
              <a:xfrm>
                <a:off x="8976746" y="4067034"/>
                <a:ext cx="146225" cy="133490"/>
              </a:xfrm>
              <a:custGeom>
                <a:avLst/>
                <a:gdLst>
                  <a:gd name="connsiteX0" fmla="*/ 127344 w 146225"/>
                  <a:gd name="connsiteY0" fmla="*/ 133490 h 133490"/>
                  <a:gd name="connsiteX1" fmla="*/ 19235 w 146225"/>
                  <a:gd name="connsiteY1" fmla="*/ 70339 h 133490"/>
                  <a:gd name="connsiteX2" fmla="*/ 2947 w 146225"/>
                  <a:gd name="connsiteY2" fmla="*/ 11570 h 133490"/>
                  <a:gd name="connsiteX3" fmla="*/ 21330 w 146225"/>
                  <a:gd name="connsiteY3" fmla="*/ 140 h 133490"/>
                  <a:gd name="connsiteX4" fmla="*/ 128296 w 146225"/>
                  <a:gd name="connsiteY4" fmla="*/ 59290 h 133490"/>
                  <a:gd name="connsiteX5" fmla="*/ 144489 w 146225"/>
                  <a:gd name="connsiteY5" fmla="*/ 128918 h 133490"/>
                  <a:gd name="connsiteX6" fmla="*/ 143727 w 146225"/>
                  <a:gd name="connsiteY6" fmla="*/ 131776 h 133490"/>
                  <a:gd name="connsiteX7" fmla="*/ 140774 w 146225"/>
                  <a:gd name="connsiteY7" fmla="*/ 132347 h 133490"/>
                  <a:gd name="connsiteX8" fmla="*/ 127344 w 146225"/>
                  <a:gd name="connsiteY8" fmla="*/ 133490 h 133490"/>
                  <a:gd name="connsiteX9" fmla="*/ 24378 w 146225"/>
                  <a:gd name="connsiteY9" fmla="*/ 9665 h 133490"/>
                  <a:gd name="connsiteX10" fmla="*/ 22188 w 146225"/>
                  <a:gd name="connsiteY10" fmla="*/ 9665 h 133490"/>
                  <a:gd name="connsiteX11" fmla="*/ 11425 w 146225"/>
                  <a:gd name="connsiteY11" fmla="*/ 16047 h 133490"/>
                  <a:gd name="connsiteX12" fmla="*/ 26855 w 146225"/>
                  <a:gd name="connsiteY12" fmla="*/ 64720 h 133490"/>
                  <a:gd name="connsiteX13" fmla="*/ 135916 w 146225"/>
                  <a:gd name="connsiteY13" fmla="*/ 123489 h 133490"/>
                  <a:gd name="connsiteX14" fmla="*/ 120677 w 146225"/>
                  <a:gd name="connsiteY14" fmla="*/ 65005 h 133490"/>
                  <a:gd name="connsiteX15" fmla="*/ 24378 w 146225"/>
                  <a:gd name="connsiteY15" fmla="*/ 9665 h 13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25" h="133490">
                    <a:moveTo>
                      <a:pt x="127344" y="133490"/>
                    </a:moveTo>
                    <a:cubicBezTo>
                      <a:pt x="87243" y="133490"/>
                      <a:pt x="43905" y="103391"/>
                      <a:pt x="19235" y="70339"/>
                    </a:cubicBezTo>
                    <a:cubicBezTo>
                      <a:pt x="1804" y="46908"/>
                      <a:pt x="-4197" y="25477"/>
                      <a:pt x="2947" y="11570"/>
                    </a:cubicBezTo>
                    <a:cubicBezTo>
                      <a:pt x="6528" y="4689"/>
                      <a:pt x="13575" y="308"/>
                      <a:pt x="21330" y="140"/>
                    </a:cubicBezTo>
                    <a:cubicBezTo>
                      <a:pt x="53620" y="-2813"/>
                      <a:pt x="115437" y="41669"/>
                      <a:pt x="128296" y="59290"/>
                    </a:cubicBezTo>
                    <a:cubicBezTo>
                      <a:pt x="143575" y="79034"/>
                      <a:pt x="149487" y="104458"/>
                      <a:pt x="144489" y="128918"/>
                    </a:cubicBezTo>
                    <a:lnTo>
                      <a:pt x="143727" y="131776"/>
                    </a:lnTo>
                    <a:lnTo>
                      <a:pt x="140774" y="132347"/>
                    </a:lnTo>
                    <a:cubicBezTo>
                      <a:pt x="136338" y="133114"/>
                      <a:pt x="131845" y="133497"/>
                      <a:pt x="127344" y="133490"/>
                    </a:cubicBezTo>
                    <a:close/>
                    <a:moveTo>
                      <a:pt x="24378" y="9665"/>
                    </a:moveTo>
                    <a:lnTo>
                      <a:pt x="22188" y="9665"/>
                    </a:lnTo>
                    <a:cubicBezTo>
                      <a:pt x="17675" y="9561"/>
                      <a:pt x="13498" y="12038"/>
                      <a:pt x="11425" y="16047"/>
                    </a:cubicBezTo>
                    <a:cubicBezTo>
                      <a:pt x="6186" y="26239"/>
                      <a:pt x="12091" y="44622"/>
                      <a:pt x="26855" y="64720"/>
                    </a:cubicBezTo>
                    <a:cubicBezTo>
                      <a:pt x="51906" y="98248"/>
                      <a:pt x="96864" y="128442"/>
                      <a:pt x="135916" y="123489"/>
                    </a:cubicBezTo>
                    <a:cubicBezTo>
                      <a:pt x="138783" y="102746"/>
                      <a:pt x="133301" y="81712"/>
                      <a:pt x="120677" y="65005"/>
                    </a:cubicBezTo>
                    <a:cubicBezTo>
                      <a:pt x="109341" y="49480"/>
                      <a:pt x="52953" y="9665"/>
                      <a:pt x="24378" y="96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A58393B-421B-2CF4-9B2D-2B0FC5B3644A}"/>
                  </a:ext>
                </a:extLst>
              </p:cNvPr>
              <p:cNvSpPr/>
              <p:nvPr/>
            </p:nvSpPr>
            <p:spPr>
              <a:xfrm>
                <a:off x="9036462" y="4117562"/>
                <a:ext cx="81819" cy="78771"/>
              </a:xfrm>
              <a:custGeom>
                <a:avLst/>
                <a:gdLst>
                  <a:gd name="connsiteX0" fmla="*/ 78581 w 81819"/>
                  <a:gd name="connsiteY0" fmla="*/ 78772 h 78771"/>
                  <a:gd name="connsiteX1" fmla="*/ 0 w 81819"/>
                  <a:gd name="connsiteY1" fmla="*/ 3429 h 78771"/>
                  <a:gd name="connsiteX2" fmla="*/ 3238 w 81819"/>
                  <a:gd name="connsiteY2" fmla="*/ 0 h 78771"/>
                  <a:gd name="connsiteX3" fmla="*/ 81819 w 81819"/>
                  <a:gd name="connsiteY3" fmla="*/ 75343 h 78771"/>
                  <a:gd name="connsiteX4" fmla="*/ 78581 w 81819"/>
                  <a:gd name="connsiteY4" fmla="*/ 78772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78771">
                    <a:moveTo>
                      <a:pt x="78581" y="78772"/>
                    </a:moveTo>
                    <a:lnTo>
                      <a:pt x="0" y="3429"/>
                    </a:lnTo>
                    <a:lnTo>
                      <a:pt x="3238" y="0"/>
                    </a:lnTo>
                    <a:lnTo>
                      <a:pt x="81819" y="75343"/>
                    </a:lnTo>
                    <a:lnTo>
                      <a:pt x="78581" y="787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BC6B22D8-1A49-4336-55E0-85BBD8A3FF7F}"/>
                  </a:ext>
                </a:extLst>
              </p:cNvPr>
              <p:cNvSpPr/>
              <p:nvPr/>
            </p:nvSpPr>
            <p:spPr>
              <a:xfrm rot="-1893000">
                <a:off x="9099930" y="4333328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0BD31D0-8207-F375-CB45-84BB8C8320D9}"/>
                  </a:ext>
                </a:extLst>
              </p:cNvPr>
              <p:cNvSpPr/>
              <p:nvPr/>
            </p:nvSpPr>
            <p:spPr>
              <a:xfrm>
                <a:off x="8963607" y="4244546"/>
                <a:ext cx="136703" cy="124010"/>
              </a:xfrm>
              <a:custGeom>
                <a:avLst/>
                <a:gdLst>
                  <a:gd name="connsiteX0" fmla="*/ 135148 w 136703"/>
                  <a:gd name="connsiteY0" fmla="*/ 122856 h 124010"/>
                  <a:gd name="connsiteX1" fmla="*/ 119718 w 136703"/>
                  <a:gd name="connsiteY1" fmla="*/ 57324 h 124010"/>
                  <a:gd name="connsiteX2" fmla="*/ 2370 w 136703"/>
                  <a:gd name="connsiteY2" fmla="*/ 9033 h 124010"/>
                  <a:gd name="connsiteX3" fmla="*/ 135148 w 136703"/>
                  <a:gd name="connsiteY3" fmla="*/ 122856 h 12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03" h="124010">
                    <a:moveTo>
                      <a:pt x="135148" y="122856"/>
                    </a:moveTo>
                    <a:cubicBezTo>
                      <a:pt x="139723" y="99809"/>
                      <a:pt x="134095" y="75909"/>
                      <a:pt x="119718" y="57324"/>
                    </a:cubicBezTo>
                    <a:cubicBezTo>
                      <a:pt x="105050" y="37417"/>
                      <a:pt x="18467" y="-22590"/>
                      <a:pt x="2370" y="9033"/>
                    </a:cubicBezTo>
                    <a:cubicBezTo>
                      <a:pt x="-15061" y="43323"/>
                      <a:pt x="67140" y="135334"/>
                      <a:pt x="135148" y="12285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19A9B995-5FA3-6F47-C274-7F8B592D1D13}"/>
                  </a:ext>
                </a:extLst>
              </p:cNvPr>
              <p:cNvSpPr/>
              <p:nvPr/>
            </p:nvSpPr>
            <p:spPr>
              <a:xfrm>
                <a:off x="8958839" y="4239857"/>
                <a:ext cx="146241" cy="133450"/>
              </a:xfrm>
              <a:custGeom>
                <a:avLst/>
                <a:gdLst>
                  <a:gd name="connsiteX0" fmla="*/ 127344 w 146241"/>
                  <a:gd name="connsiteY0" fmla="*/ 133451 h 133450"/>
                  <a:gd name="connsiteX1" fmla="*/ 19235 w 146241"/>
                  <a:gd name="connsiteY1" fmla="*/ 70300 h 133450"/>
                  <a:gd name="connsiteX2" fmla="*/ 2947 w 146241"/>
                  <a:gd name="connsiteY2" fmla="*/ 11530 h 133450"/>
                  <a:gd name="connsiteX3" fmla="*/ 21330 w 146241"/>
                  <a:gd name="connsiteY3" fmla="*/ 100 h 133450"/>
                  <a:gd name="connsiteX4" fmla="*/ 128297 w 146241"/>
                  <a:gd name="connsiteY4" fmla="*/ 59155 h 133450"/>
                  <a:gd name="connsiteX5" fmla="*/ 144489 w 146241"/>
                  <a:gd name="connsiteY5" fmla="*/ 128879 h 133450"/>
                  <a:gd name="connsiteX6" fmla="*/ 143727 w 146241"/>
                  <a:gd name="connsiteY6" fmla="*/ 131736 h 133450"/>
                  <a:gd name="connsiteX7" fmla="*/ 140774 w 146241"/>
                  <a:gd name="connsiteY7" fmla="*/ 132307 h 133450"/>
                  <a:gd name="connsiteX8" fmla="*/ 127344 w 146241"/>
                  <a:gd name="connsiteY8" fmla="*/ 133450 h 133450"/>
                  <a:gd name="connsiteX9" fmla="*/ 24378 w 146241"/>
                  <a:gd name="connsiteY9" fmla="*/ 9626 h 133450"/>
                  <a:gd name="connsiteX10" fmla="*/ 22093 w 146241"/>
                  <a:gd name="connsiteY10" fmla="*/ 9626 h 133450"/>
                  <a:gd name="connsiteX11" fmla="*/ 11425 w 146241"/>
                  <a:gd name="connsiteY11" fmla="*/ 16008 h 133450"/>
                  <a:gd name="connsiteX12" fmla="*/ 26855 w 146241"/>
                  <a:gd name="connsiteY12" fmla="*/ 64680 h 133450"/>
                  <a:gd name="connsiteX13" fmla="*/ 135916 w 146241"/>
                  <a:gd name="connsiteY13" fmla="*/ 123449 h 133450"/>
                  <a:gd name="connsiteX14" fmla="*/ 120581 w 146241"/>
                  <a:gd name="connsiteY14" fmla="*/ 64966 h 133450"/>
                  <a:gd name="connsiteX15" fmla="*/ 24378 w 146241"/>
                  <a:gd name="connsiteY15" fmla="*/ 9435 h 1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41" h="133450">
                    <a:moveTo>
                      <a:pt x="127344" y="133451"/>
                    </a:moveTo>
                    <a:cubicBezTo>
                      <a:pt x="87148" y="133451"/>
                      <a:pt x="43905" y="103352"/>
                      <a:pt x="19235" y="70300"/>
                    </a:cubicBezTo>
                    <a:cubicBezTo>
                      <a:pt x="1804" y="46868"/>
                      <a:pt x="-4197" y="25437"/>
                      <a:pt x="2947" y="11530"/>
                    </a:cubicBezTo>
                    <a:cubicBezTo>
                      <a:pt x="6528" y="4650"/>
                      <a:pt x="13575" y="268"/>
                      <a:pt x="21330" y="100"/>
                    </a:cubicBezTo>
                    <a:cubicBezTo>
                      <a:pt x="53716" y="-2376"/>
                      <a:pt x="115342" y="41630"/>
                      <a:pt x="128297" y="59155"/>
                    </a:cubicBezTo>
                    <a:cubicBezTo>
                      <a:pt x="143603" y="78923"/>
                      <a:pt x="149517" y="104388"/>
                      <a:pt x="144489" y="128879"/>
                    </a:cubicBezTo>
                    <a:lnTo>
                      <a:pt x="143727" y="131736"/>
                    </a:lnTo>
                    <a:lnTo>
                      <a:pt x="140774" y="132307"/>
                    </a:lnTo>
                    <a:cubicBezTo>
                      <a:pt x="136338" y="133066"/>
                      <a:pt x="131845" y="133448"/>
                      <a:pt x="127344" y="133450"/>
                    </a:cubicBezTo>
                    <a:close/>
                    <a:moveTo>
                      <a:pt x="24378" y="9626"/>
                    </a:moveTo>
                    <a:lnTo>
                      <a:pt x="22093" y="9626"/>
                    </a:lnTo>
                    <a:cubicBezTo>
                      <a:pt x="17614" y="9558"/>
                      <a:pt x="13483" y="12030"/>
                      <a:pt x="11425" y="16008"/>
                    </a:cubicBezTo>
                    <a:cubicBezTo>
                      <a:pt x="6186" y="26199"/>
                      <a:pt x="12091" y="44582"/>
                      <a:pt x="26855" y="64680"/>
                    </a:cubicBezTo>
                    <a:cubicBezTo>
                      <a:pt x="51810" y="98208"/>
                      <a:pt x="96864" y="128497"/>
                      <a:pt x="135916" y="123449"/>
                    </a:cubicBezTo>
                    <a:cubicBezTo>
                      <a:pt x="138787" y="102691"/>
                      <a:pt x="133269" y="81644"/>
                      <a:pt x="120581" y="64966"/>
                    </a:cubicBezTo>
                    <a:cubicBezTo>
                      <a:pt x="108960" y="49440"/>
                      <a:pt x="52573" y="9435"/>
                      <a:pt x="24378" y="94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3C13B1E-8A6C-5325-D4F8-EE5F67347D3D}"/>
                  </a:ext>
                </a:extLst>
              </p:cNvPr>
              <p:cNvSpPr/>
              <p:nvPr/>
            </p:nvSpPr>
            <p:spPr>
              <a:xfrm>
                <a:off x="9018460" y="4290345"/>
                <a:ext cx="81914" cy="78771"/>
              </a:xfrm>
              <a:custGeom>
                <a:avLst/>
                <a:gdLst>
                  <a:gd name="connsiteX0" fmla="*/ 78677 w 81914"/>
                  <a:gd name="connsiteY0" fmla="*/ 78772 h 78771"/>
                  <a:gd name="connsiteX1" fmla="*/ 0 w 81914"/>
                  <a:gd name="connsiteY1" fmla="*/ 3429 h 78771"/>
                  <a:gd name="connsiteX2" fmla="*/ 3334 w 81914"/>
                  <a:gd name="connsiteY2" fmla="*/ 0 h 78771"/>
                  <a:gd name="connsiteX3" fmla="*/ 81915 w 81914"/>
                  <a:gd name="connsiteY3" fmla="*/ 75343 h 78771"/>
                  <a:gd name="connsiteX4" fmla="*/ 78677 w 81914"/>
                  <a:gd name="connsiteY4" fmla="*/ 78772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4" h="78771">
                    <a:moveTo>
                      <a:pt x="78677" y="78772"/>
                    </a:moveTo>
                    <a:lnTo>
                      <a:pt x="0" y="3429"/>
                    </a:lnTo>
                    <a:lnTo>
                      <a:pt x="3334" y="0"/>
                    </a:lnTo>
                    <a:lnTo>
                      <a:pt x="81915" y="75343"/>
                    </a:lnTo>
                    <a:lnTo>
                      <a:pt x="78677" y="787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96FAC8A-9525-18CF-C812-D3C689FAB5A6}"/>
                  </a:ext>
                </a:extLst>
              </p:cNvPr>
              <p:cNvSpPr/>
              <p:nvPr/>
            </p:nvSpPr>
            <p:spPr>
              <a:xfrm rot="-1893000">
                <a:off x="9147016" y="3879854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D74BD958-F6BD-585D-701E-45CF83C47579}"/>
                  </a:ext>
                </a:extLst>
              </p:cNvPr>
              <p:cNvSpPr/>
              <p:nvPr/>
            </p:nvSpPr>
            <p:spPr>
              <a:xfrm>
                <a:off x="9010661" y="3791098"/>
                <a:ext cx="136703" cy="124053"/>
              </a:xfrm>
              <a:custGeom>
                <a:avLst/>
                <a:gdLst>
                  <a:gd name="connsiteX0" fmla="*/ 135148 w 136703"/>
                  <a:gd name="connsiteY0" fmla="*/ 122914 h 124053"/>
                  <a:gd name="connsiteX1" fmla="*/ 119718 w 136703"/>
                  <a:gd name="connsiteY1" fmla="*/ 57382 h 124053"/>
                  <a:gd name="connsiteX2" fmla="*/ 2370 w 136703"/>
                  <a:gd name="connsiteY2" fmla="*/ 8995 h 124053"/>
                  <a:gd name="connsiteX3" fmla="*/ 135148 w 136703"/>
                  <a:gd name="connsiteY3" fmla="*/ 122914 h 124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03" h="124053">
                    <a:moveTo>
                      <a:pt x="135148" y="122914"/>
                    </a:moveTo>
                    <a:cubicBezTo>
                      <a:pt x="139723" y="99867"/>
                      <a:pt x="134095" y="75967"/>
                      <a:pt x="119718" y="57382"/>
                    </a:cubicBezTo>
                    <a:cubicBezTo>
                      <a:pt x="105050" y="37380"/>
                      <a:pt x="18467" y="-22533"/>
                      <a:pt x="2370" y="8995"/>
                    </a:cubicBezTo>
                    <a:cubicBezTo>
                      <a:pt x="-15061" y="43381"/>
                      <a:pt x="67140" y="135297"/>
                      <a:pt x="135148" y="12291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6E03300A-ADC6-B9BF-574C-8370690D71E2}"/>
                  </a:ext>
                </a:extLst>
              </p:cNvPr>
              <p:cNvSpPr/>
              <p:nvPr/>
            </p:nvSpPr>
            <p:spPr>
              <a:xfrm>
                <a:off x="9005856" y="3786324"/>
                <a:ext cx="146261" cy="133498"/>
              </a:xfrm>
              <a:custGeom>
                <a:avLst/>
                <a:gdLst>
                  <a:gd name="connsiteX0" fmla="*/ 127380 w 146261"/>
                  <a:gd name="connsiteY0" fmla="*/ 133499 h 133498"/>
                  <a:gd name="connsiteX1" fmla="*/ 19271 w 146261"/>
                  <a:gd name="connsiteY1" fmla="*/ 70348 h 133498"/>
                  <a:gd name="connsiteX2" fmla="*/ 2888 w 146261"/>
                  <a:gd name="connsiteY2" fmla="*/ 11674 h 133498"/>
                  <a:gd name="connsiteX3" fmla="*/ 21367 w 146261"/>
                  <a:gd name="connsiteY3" fmla="*/ 149 h 133498"/>
                  <a:gd name="connsiteX4" fmla="*/ 128332 w 146261"/>
                  <a:gd name="connsiteY4" fmla="*/ 59299 h 133498"/>
                  <a:gd name="connsiteX5" fmla="*/ 144525 w 146261"/>
                  <a:gd name="connsiteY5" fmla="*/ 128926 h 133498"/>
                  <a:gd name="connsiteX6" fmla="*/ 143763 w 146261"/>
                  <a:gd name="connsiteY6" fmla="*/ 131784 h 133498"/>
                  <a:gd name="connsiteX7" fmla="*/ 140810 w 146261"/>
                  <a:gd name="connsiteY7" fmla="*/ 132356 h 133498"/>
                  <a:gd name="connsiteX8" fmla="*/ 127380 w 146261"/>
                  <a:gd name="connsiteY8" fmla="*/ 133499 h 133498"/>
                  <a:gd name="connsiteX9" fmla="*/ 24319 w 146261"/>
                  <a:gd name="connsiteY9" fmla="*/ 9674 h 133498"/>
                  <a:gd name="connsiteX10" fmla="*/ 22129 w 146261"/>
                  <a:gd name="connsiteY10" fmla="*/ 9674 h 133498"/>
                  <a:gd name="connsiteX11" fmla="*/ 11461 w 146261"/>
                  <a:gd name="connsiteY11" fmla="*/ 15960 h 133498"/>
                  <a:gd name="connsiteX12" fmla="*/ 26891 w 146261"/>
                  <a:gd name="connsiteY12" fmla="*/ 64633 h 133498"/>
                  <a:gd name="connsiteX13" fmla="*/ 135953 w 146261"/>
                  <a:gd name="connsiteY13" fmla="*/ 123497 h 133498"/>
                  <a:gd name="connsiteX14" fmla="*/ 120713 w 146261"/>
                  <a:gd name="connsiteY14" fmla="*/ 64919 h 133498"/>
                  <a:gd name="connsiteX15" fmla="*/ 24319 w 146261"/>
                  <a:gd name="connsiteY15" fmla="*/ 9578 h 13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61" h="133498">
                    <a:moveTo>
                      <a:pt x="127380" y="133499"/>
                    </a:moveTo>
                    <a:cubicBezTo>
                      <a:pt x="87185" y="133499"/>
                      <a:pt x="43941" y="103400"/>
                      <a:pt x="19271" y="70348"/>
                    </a:cubicBezTo>
                    <a:cubicBezTo>
                      <a:pt x="1840" y="46916"/>
                      <a:pt x="-4160" y="25580"/>
                      <a:pt x="2888" y="11674"/>
                    </a:cubicBezTo>
                    <a:cubicBezTo>
                      <a:pt x="6491" y="4756"/>
                      <a:pt x="13569" y="341"/>
                      <a:pt x="21367" y="149"/>
                    </a:cubicBezTo>
                    <a:cubicBezTo>
                      <a:pt x="53847" y="-2900"/>
                      <a:pt x="115378" y="41773"/>
                      <a:pt x="128332" y="59299"/>
                    </a:cubicBezTo>
                    <a:cubicBezTo>
                      <a:pt x="143611" y="79043"/>
                      <a:pt x="149523" y="104467"/>
                      <a:pt x="144525" y="128926"/>
                    </a:cubicBezTo>
                    <a:lnTo>
                      <a:pt x="143763" y="131784"/>
                    </a:lnTo>
                    <a:lnTo>
                      <a:pt x="140810" y="132356"/>
                    </a:lnTo>
                    <a:cubicBezTo>
                      <a:pt x="136374" y="133114"/>
                      <a:pt x="131881" y="133497"/>
                      <a:pt x="127380" y="133499"/>
                    </a:cubicBezTo>
                    <a:close/>
                    <a:moveTo>
                      <a:pt x="24319" y="9674"/>
                    </a:moveTo>
                    <a:lnTo>
                      <a:pt x="22129" y="9674"/>
                    </a:lnTo>
                    <a:cubicBezTo>
                      <a:pt x="17653" y="9519"/>
                      <a:pt x="13493" y="11970"/>
                      <a:pt x="11461" y="15960"/>
                    </a:cubicBezTo>
                    <a:cubicBezTo>
                      <a:pt x="6222" y="26152"/>
                      <a:pt x="12128" y="44535"/>
                      <a:pt x="26891" y="64633"/>
                    </a:cubicBezTo>
                    <a:cubicBezTo>
                      <a:pt x="51847" y="98256"/>
                      <a:pt x="96900" y="128641"/>
                      <a:pt x="135953" y="123497"/>
                    </a:cubicBezTo>
                    <a:cubicBezTo>
                      <a:pt x="138823" y="102724"/>
                      <a:pt x="133343" y="81659"/>
                      <a:pt x="120713" y="64919"/>
                    </a:cubicBezTo>
                    <a:cubicBezTo>
                      <a:pt x="109568" y="49488"/>
                      <a:pt x="52418" y="9578"/>
                      <a:pt x="24319" y="957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BCD910D1-D7B8-EFF5-1F82-504780D7B1AD}"/>
                  </a:ext>
                </a:extLst>
              </p:cNvPr>
              <p:cNvSpPr/>
              <p:nvPr/>
            </p:nvSpPr>
            <p:spPr>
              <a:xfrm>
                <a:off x="9065514" y="3836860"/>
                <a:ext cx="81914" cy="78866"/>
              </a:xfrm>
              <a:custGeom>
                <a:avLst/>
                <a:gdLst>
                  <a:gd name="connsiteX0" fmla="*/ 78677 w 81914"/>
                  <a:gd name="connsiteY0" fmla="*/ 78867 h 78866"/>
                  <a:gd name="connsiteX1" fmla="*/ 0 w 81914"/>
                  <a:gd name="connsiteY1" fmla="*/ 3429 h 78866"/>
                  <a:gd name="connsiteX2" fmla="*/ 3334 w 81914"/>
                  <a:gd name="connsiteY2" fmla="*/ 0 h 78866"/>
                  <a:gd name="connsiteX3" fmla="*/ 81915 w 81914"/>
                  <a:gd name="connsiteY3" fmla="*/ 75438 h 78866"/>
                  <a:gd name="connsiteX4" fmla="*/ 78677 w 81914"/>
                  <a:gd name="connsiteY4" fmla="*/ 78867 h 78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4" h="78866">
                    <a:moveTo>
                      <a:pt x="78677" y="78867"/>
                    </a:moveTo>
                    <a:lnTo>
                      <a:pt x="0" y="3429"/>
                    </a:lnTo>
                    <a:lnTo>
                      <a:pt x="3334" y="0"/>
                    </a:lnTo>
                    <a:lnTo>
                      <a:pt x="81915" y="75438"/>
                    </a:lnTo>
                    <a:lnTo>
                      <a:pt x="78677" y="7886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29A0A0C3-4FE3-09D6-0A27-8B0B7C07C184}"/>
                  </a:ext>
                </a:extLst>
              </p:cNvPr>
              <p:cNvSpPr/>
              <p:nvPr/>
            </p:nvSpPr>
            <p:spPr>
              <a:xfrm rot="-1893000">
                <a:off x="9176146" y="3597143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B1BF40AC-DEF9-9F65-8585-24D74248A8BE}"/>
                  </a:ext>
                </a:extLst>
              </p:cNvPr>
              <p:cNvSpPr/>
              <p:nvPr/>
            </p:nvSpPr>
            <p:spPr>
              <a:xfrm>
                <a:off x="9039903" y="3509216"/>
                <a:ext cx="136703" cy="123998"/>
              </a:xfrm>
              <a:custGeom>
                <a:avLst/>
                <a:gdLst>
                  <a:gd name="connsiteX0" fmla="*/ 135148 w 136703"/>
                  <a:gd name="connsiteY0" fmla="*/ 122857 h 123998"/>
                  <a:gd name="connsiteX1" fmla="*/ 119718 w 136703"/>
                  <a:gd name="connsiteY1" fmla="*/ 57324 h 123998"/>
                  <a:gd name="connsiteX2" fmla="*/ 2370 w 136703"/>
                  <a:gd name="connsiteY2" fmla="*/ 9033 h 123998"/>
                  <a:gd name="connsiteX3" fmla="*/ 135148 w 136703"/>
                  <a:gd name="connsiteY3" fmla="*/ 122857 h 12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03" h="123998">
                    <a:moveTo>
                      <a:pt x="135148" y="122857"/>
                    </a:moveTo>
                    <a:cubicBezTo>
                      <a:pt x="139723" y="99809"/>
                      <a:pt x="134095" y="75910"/>
                      <a:pt x="119718" y="57324"/>
                    </a:cubicBezTo>
                    <a:cubicBezTo>
                      <a:pt x="105049" y="37417"/>
                      <a:pt x="18467" y="-22590"/>
                      <a:pt x="2370" y="9033"/>
                    </a:cubicBezTo>
                    <a:cubicBezTo>
                      <a:pt x="-15061" y="43608"/>
                      <a:pt x="67140" y="135239"/>
                      <a:pt x="135148" y="122857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8FF0F10F-DD2B-4037-84C2-2AA32B9FFFA8}"/>
                  </a:ext>
                </a:extLst>
              </p:cNvPr>
              <p:cNvSpPr/>
              <p:nvPr/>
            </p:nvSpPr>
            <p:spPr>
              <a:xfrm>
                <a:off x="9035134" y="3504433"/>
                <a:ext cx="146240" cy="133545"/>
              </a:xfrm>
              <a:custGeom>
                <a:avLst/>
                <a:gdLst>
                  <a:gd name="connsiteX0" fmla="*/ 127344 w 146240"/>
                  <a:gd name="connsiteY0" fmla="*/ 133545 h 133545"/>
                  <a:gd name="connsiteX1" fmla="*/ 19235 w 146240"/>
                  <a:gd name="connsiteY1" fmla="*/ 70299 h 133545"/>
                  <a:gd name="connsiteX2" fmla="*/ 2947 w 146240"/>
                  <a:gd name="connsiteY2" fmla="*/ 11625 h 133545"/>
                  <a:gd name="connsiteX3" fmla="*/ 21330 w 146240"/>
                  <a:gd name="connsiteY3" fmla="*/ 100 h 133545"/>
                  <a:gd name="connsiteX4" fmla="*/ 128296 w 146240"/>
                  <a:gd name="connsiteY4" fmla="*/ 59250 h 133545"/>
                  <a:gd name="connsiteX5" fmla="*/ 144489 w 146240"/>
                  <a:gd name="connsiteY5" fmla="*/ 128973 h 133545"/>
                  <a:gd name="connsiteX6" fmla="*/ 143726 w 146240"/>
                  <a:gd name="connsiteY6" fmla="*/ 131831 h 133545"/>
                  <a:gd name="connsiteX7" fmla="*/ 140774 w 146240"/>
                  <a:gd name="connsiteY7" fmla="*/ 132307 h 133545"/>
                  <a:gd name="connsiteX8" fmla="*/ 127344 w 146240"/>
                  <a:gd name="connsiteY8" fmla="*/ 133545 h 133545"/>
                  <a:gd name="connsiteX9" fmla="*/ 24378 w 146240"/>
                  <a:gd name="connsiteY9" fmla="*/ 9720 h 133545"/>
                  <a:gd name="connsiteX10" fmla="*/ 22093 w 146240"/>
                  <a:gd name="connsiteY10" fmla="*/ 9720 h 133545"/>
                  <a:gd name="connsiteX11" fmla="*/ 11425 w 146240"/>
                  <a:gd name="connsiteY11" fmla="*/ 16007 h 133545"/>
                  <a:gd name="connsiteX12" fmla="*/ 26855 w 146240"/>
                  <a:gd name="connsiteY12" fmla="*/ 64775 h 133545"/>
                  <a:gd name="connsiteX13" fmla="*/ 135916 w 146240"/>
                  <a:gd name="connsiteY13" fmla="*/ 123544 h 133545"/>
                  <a:gd name="connsiteX14" fmla="*/ 120677 w 146240"/>
                  <a:gd name="connsiteY14" fmla="*/ 65060 h 133545"/>
                  <a:gd name="connsiteX15" fmla="*/ 24378 w 146240"/>
                  <a:gd name="connsiteY15" fmla="*/ 9530 h 13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40" h="133545">
                    <a:moveTo>
                      <a:pt x="127344" y="133545"/>
                    </a:moveTo>
                    <a:cubicBezTo>
                      <a:pt x="87148" y="133545"/>
                      <a:pt x="43905" y="103446"/>
                      <a:pt x="19235" y="70299"/>
                    </a:cubicBezTo>
                    <a:cubicBezTo>
                      <a:pt x="1804" y="46963"/>
                      <a:pt x="-4197" y="25532"/>
                      <a:pt x="2947" y="11625"/>
                    </a:cubicBezTo>
                    <a:cubicBezTo>
                      <a:pt x="6518" y="4722"/>
                      <a:pt x="13561" y="307"/>
                      <a:pt x="21330" y="100"/>
                    </a:cubicBezTo>
                    <a:cubicBezTo>
                      <a:pt x="54096" y="-2376"/>
                      <a:pt x="115342" y="41724"/>
                      <a:pt x="128296" y="59250"/>
                    </a:cubicBezTo>
                    <a:cubicBezTo>
                      <a:pt x="143603" y="79018"/>
                      <a:pt x="149516" y="104483"/>
                      <a:pt x="144489" y="128973"/>
                    </a:cubicBezTo>
                    <a:lnTo>
                      <a:pt x="143726" y="131831"/>
                    </a:lnTo>
                    <a:lnTo>
                      <a:pt x="140774" y="132307"/>
                    </a:lnTo>
                    <a:cubicBezTo>
                      <a:pt x="136347" y="133148"/>
                      <a:pt x="131849" y="133563"/>
                      <a:pt x="127344" y="133545"/>
                    </a:cubicBezTo>
                    <a:close/>
                    <a:moveTo>
                      <a:pt x="24378" y="9720"/>
                    </a:moveTo>
                    <a:lnTo>
                      <a:pt x="22093" y="9720"/>
                    </a:lnTo>
                    <a:cubicBezTo>
                      <a:pt x="17641" y="9656"/>
                      <a:pt x="13526" y="12081"/>
                      <a:pt x="11425" y="16007"/>
                    </a:cubicBezTo>
                    <a:cubicBezTo>
                      <a:pt x="6185" y="26294"/>
                      <a:pt x="12091" y="44582"/>
                      <a:pt x="26855" y="64775"/>
                    </a:cubicBezTo>
                    <a:cubicBezTo>
                      <a:pt x="51810" y="98303"/>
                      <a:pt x="96864" y="128687"/>
                      <a:pt x="135916" y="123544"/>
                    </a:cubicBezTo>
                    <a:cubicBezTo>
                      <a:pt x="138783" y="102801"/>
                      <a:pt x="133301" y="81767"/>
                      <a:pt x="120677" y="65060"/>
                    </a:cubicBezTo>
                    <a:cubicBezTo>
                      <a:pt x="108865" y="49535"/>
                      <a:pt x="52573" y="9530"/>
                      <a:pt x="24378" y="95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4092EF98-4289-7380-F930-316D28A84E11}"/>
                  </a:ext>
                </a:extLst>
              </p:cNvPr>
              <p:cNvSpPr/>
              <p:nvPr/>
            </p:nvSpPr>
            <p:spPr>
              <a:xfrm>
                <a:off x="9094851" y="3555015"/>
                <a:ext cx="81819" cy="78771"/>
              </a:xfrm>
              <a:custGeom>
                <a:avLst/>
                <a:gdLst>
                  <a:gd name="connsiteX0" fmla="*/ 78581 w 81819"/>
                  <a:gd name="connsiteY0" fmla="*/ 78772 h 78771"/>
                  <a:gd name="connsiteX1" fmla="*/ 0 w 81819"/>
                  <a:gd name="connsiteY1" fmla="*/ 3429 h 78771"/>
                  <a:gd name="connsiteX2" fmla="*/ 3238 w 81819"/>
                  <a:gd name="connsiteY2" fmla="*/ 0 h 78771"/>
                  <a:gd name="connsiteX3" fmla="*/ 81819 w 81819"/>
                  <a:gd name="connsiteY3" fmla="*/ 75343 h 78771"/>
                  <a:gd name="connsiteX4" fmla="*/ 78581 w 81819"/>
                  <a:gd name="connsiteY4" fmla="*/ 78772 h 7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78771">
                    <a:moveTo>
                      <a:pt x="78581" y="78772"/>
                    </a:moveTo>
                    <a:lnTo>
                      <a:pt x="0" y="3429"/>
                    </a:lnTo>
                    <a:lnTo>
                      <a:pt x="3238" y="0"/>
                    </a:lnTo>
                    <a:lnTo>
                      <a:pt x="81819" y="75343"/>
                    </a:lnTo>
                    <a:lnTo>
                      <a:pt x="78581" y="787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958D80D1-510C-3E8F-3C67-897CB799C245}"/>
                  </a:ext>
                </a:extLst>
              </p:cNvPr>
              <p:cNvSpPr/>
              <p:nvPr/>
            </p:nvSpPr>
            <p:spPr>
              <a:xfrm rot="-2794800">
                <a:off x="9103929" y="4528891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5 w 104584"/>
                  <a:gd name="connsiteY1" fmla="*/ 0 h 19050"/>
                  <a:gd name="connsiteX2" fmla="*/ 104585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5" y="0"/>
                    </a:lnTo>
                    <a:lnTo>
                      <a:pt x="10458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ACBE2885-F28C-1AA8-03BA-82A5C7E646DB}"/>
                  </a:ext>
                </a:extLst>
              </p:cNvPr>
              <p:cNvSpPr/>
              <p:nvPr/>
            </p:nvSpPr>
            <p:spPr>
              <a:xfrm>
                <a:off x="9170193" y="4425575"/>
                <a:ext cx="153970" cy="102786"/>
              </a:xfrm>
              <a:custGeom>
                <a:avLst/>
                <a:gdLst>
                  <a:gd name="connsiteX0" fmla="*/ 0 w 153970"/>
                  <a:gd name="connsiteY0" fmla="*/ 97276 h 102786"/>
                  <a:gd name="connsiteX1" fmla="*/ 28575 w 153970"/>
                  <a:gd name="connsiteY1" fmla="*/ 36316 h 102786"/>
                  <a:gd name="connsiteX2" fmla="*/ 153258 w 153970"/>
                  <a:gd name="connsiteY2" fmla="*/ 13170 h 102786"/>
                  <a:gd name="connsiteX3" fmla="*/ 0 w 153970"/>
                  <a:gd name="connsiteY3" fmla="*/ 97276 h 10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970" h="102786">
                    <a:moveTo>
                      <a:pt x="0" y="97276"/>
                    </a:moveTo>
                    <a:cubicBezTo>
                      <a:pt x="262" y="73780"/>
                      <a:pt x="10683" y="51548"/>
                      <a:pt x="28575" y="36316"/>
                    </a:cubicBezTo>
                    <a:cubicBezTo>
                      <a:pt x="46958" y="19838"/>
                      <a:pt x="144018" y="-20834"/>
                      <a:pt x="153258" y="13170"/>
                    </a:cubicBezTo>
                    <a:cubicBezTo>
                      <a:pt x="163354" y="50318"/>
                      <a:pt x="64008" y="123374"/>
                      <a:pt x="0" y="9727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EDB9CC48-71E6-F9F2-DE55-785FC76748D4}"/>
                  </a:ext>
                </a:extLst>
              </p:cNvPr>
              <p:cNvSpPr/>
              <p:nvPr/>
            </p:nvSpPr>
            <p:spPr>
              <a:xfrm>
                <a:off x="9165621" y="4420693"/>
                <a:ext cx="163538" cy="112353"/>
              </a:xfrm>
              <a:custGeom>
                <a:avLst/>
                <a:gdLst>
                  <a:gd name="connsiteX0" fmla="*/ 34099 w 163538"/>
                  <a:gd name="connsiteY0" fmla="*/ 112349 h 112353"/>
                  <a:gd name="connsiteX1" fmla="*/ 2762 w 163538"/>
                  <a:gd name="connsiteY1" fmla="*/ 106634 h 112353"/>
                  <a:gd name="connsiteX2" fmla="*/ 0 w 163538"/>
                  <a:gd name="connsiteY2" fmla="*/ 105491 h 112353"/>
                  <a:gd name="connsiteX3" fmla="*/ 0 w 163538"/>
                  <a:gd name="connsiteY3" fmla="*/ 102538 h 112353"/>
                  <a:gd name="connsiteX4" fmla="*/ 30099 w 163538"/>
                  <a:gd name="connsiteY4" fmla="*/ 37673 h 112353"/>
                  <a:gd name="connsiteX5" fmla="*/ 146971 w 163538"/>
                  <a:gd name="connsiteY5" fmla="*/ 1764 h 112353"/>
                  <a:gd name="connsiteX6" fmla="*/ 162687 w 163538"/>
                  <a:gd name="connsiteY6" fmla="*/ 16813 h 112353"/>
                  <a:gd name="connsiteX7" fmla="*/ 134112 w 163538"/>
                  <a:gd name="connsiteY7" fmla="*/ 70915 h 112353"/>
                  <a:gd name="connsiteX8" fmla="*/ 34099 w 163538"/>
                  <a:gd name="connsiteY8" fmla="*/ 112349 h 112353"/>
                  <a:gd name="connsiteX9" fmla="*/ 9334 w 163538"/>
                  <a:gd name="connsiteY9" fmla="*/ 98919 h 112353"/>
                  <a:gd name="connsiteX10" fmla="*/ 128111 w 163538"/>
                  <a:gd name="connsiteY10" fmla="*/ 63771 h 112353"/>
                  <a:gd name="connsiteX11" fmla="*/ 153257 w 163538"/>
                  <a:gd name="connsiteY11" fmla="*/ 19290 h 112353"/>
                  <a:gd name="connsiteX12" fmla="*/ 143732 w 163538"/>
                  <a:gd name="connsiteY12" fmla="*/ 10813 h 112353"/>
                  <a:gd name="connsiteX13" fmla="*/ 36004 w 163538"/>
                  <a:gd name="connsiteY13" fmla="*/ 44721 h 112353"/>
                  <a:gd name="connsiteX14" fmla="*/ 9334 w 163538"/>
                  <a:gd name="connsiteY14" fmla="*/ 98919 h 1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538" h="112353">
                    <a:moveTo>
                      <a:pt x="34099" y="112349"/>
                    </a:moveTo>
                    <a:cubicBezTo>
                      <a:pt x="23385" y="112460"/>
                      <a:pt x="12747" y="110520"/>
                      <a:pt x="2762" y="106634"/>
                    </a:cubicBezTo>
                    <a:lnTo>
                      <a:pt x="0" y="105491"/>
                    </a:lnTo>
                    <a:lnTo>
                      <a:pt x="0" y="102538"/>
                    </a:lnTo>
                    <a:cubicBezTo>
                      <a:pt x="105" y="77565"/>
                      <a:pt x="11096" y="53878"/>
                      <a:pt x="30099" y="37673"/>
                    </a:cubicBezTo>
                    <a:cubicBezTo>
                      <a:pt x="46387" y="23100"/>
                      <a:pt x="115824" y="-7666"/>
                      <a:pt x="146971" y="1764"/>
                    </a:cubicBezTo>
                    <a:cubicBezTo>
                      <a:pt x="154576" y="3512"/>
                      <a:pt x="160611" y="9291"/>
                      <a:pt x="162687" y="16813"/>
                    </a:cubicBezTo>
                    <a:cubicBezTo>
                      <a:pt x="166688" y="31863"/>
                      <a:pt x="156496" y="51580"/>
                      <a:pt x="134112" y="70915"/>
                    </a:cubicBezTo>
                    <a:cubicBezTo>
                      <a:pt x="106473" y="95725"/>
                      <a:pt x="71186" y="110345"/>
                      <a:pt x="34099" y="112349"/>
                    </a:cubicBezTo>
                    <a:close/>
                    <a:moveTo>
                      <a:pt x="9334" y="98919"/>
                    </a:moveTo>
                    <a:cubicBezTo>
                      <a:pt x="46387" y="111968"/>
                      <a:pt x="96774" y="91489"/>
                      <a:pt x="128111" y="63771"/>
                    </a:cubicBezTo>
                    <a:cubicBezTo>
                      <a:pt x="146589" y="47388"/>
                      <a:pt x="156210" y="30339"/>
                      <a:pt x="153257" y="19290"/>
                    </a:cubicBezTo>
                    <a:cubicBezTo>
                      <a:pt x="151930" y="14897"/>
                      <a:pt x="148249" y="11621"/>
                      <a:pt x="143732" y="10813"/>
                    </a:cubicBezTo>
                    <a:cubicBezTo>
                      <a:pt x="117348" y="3097"/>
                      <a:pt x="50673" y="31672"/>
                      <a:pt x="36004" y="44721"/>
                    </a:cubicBezTo>
                    <a:cubicBezTo>
                      <a:pt x="20240" y="58506"/>
                      <a:pt x="10638" y="78019"/>
                      <a:pt x="9334" y="989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AE847FF0-DE72-BEEA-C18F-54304DCB4602}"/>
                  </a:ext>
                </a:extLst>
              </p:cNvPr>
              <p:cNvSpPr/>
              <p:nvPr/>
            </p:nvSpPr>
            <p:spPr>
              <a:xfrm rot="-1906200">
                <a:off x="9161559" y="4489946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8 w 115157"/>
                  <a:gd name="connsiteY1" fmla="*/ 0 h 4762"/>
                  <a:gd name="connsiteX2" fmla="*/ 115158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8" y="0"/>
                    </a:lnTo>
                    <a:lnTo>
                      <a:pt x="115158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063A4BA4-C86A-9A47-50F6-B9D80D7C7672}"/>
                  </a:ext>
                </a:extLst>
              </p:cNvPr>
              <p:cNvSpPr/>
              <p:nvPr/>
            </p:nvSpPr>
            <p:spPr>
              <a:xfrm rot="-2794800">
                <a:off x="9151134" y="4074277"/>
                <a:ext cx="104489" cy="19050"/>
              </a:xfrm>
              <a:custGeom>
                <a:avLst/>
                <a:gdLst>
                  <a:gd name="connsiteX0" fmla="*/ 0 w 104489"/>
                  <a:gd name="connsiteY0" fmla="*/ 0 h 19050"/>
                  <a:gd name="connsiteX1" fmla="*/ 104489 w 104489"/>
                  <a:gd name="connsiteY1" fmla="*/ 0 h 19050"/>
                  <a:gd name="connsiteX2" fmla="*/ 104489 w 104489"/>
                  <a:gd name="connsiteY2" fmla="*/ 19050 h 19050"/>
                  <a:gd name="connsiteX3" fmla="*/ 0 w 10448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89" h="19050">
                    <a:moveTo>
                      <a:pt x="0" y="0"/>
                    </a:moveTo>
                    <a:lnTo>
                      <a:pt x="104489" y="0"/>
                    </a:lnTo>
                    <a:lnTo>
                      <a:pt x="10448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BB94F2F3-27D8-4CCC-800C-BC10532778B4}"/>
                  </a:ext>
                </a:extLst>
              </p:cNvPr>
              <p:cNvSpPr/>
              <p:nvPr/>
            </p:nvSpPr>
            <p:spPr>
              <a:xfrm>
                <a:off x="9217342" y="3970911"/>
                <a:ext cx="154052" cy="102816"/>
              </a:xfrm>
              <a:custGeom>
                <a:avLst/>
                <a:gdLst>
                  <a:gd name="connsiteX0" fmla="*/ 0 w 154052"/>
                  <a:gd name="connsiteY0" fmla="*/ 97312 h 102816"/>
                  <a:gd name="connsiteX1" fmla="*/ 28575 w 154052"/>
                  <a:gd name="connsiteY1" fmla="*/ 36352 h 102816"/>
                  <a:gd name="connsiteX2" fmla="*/ 153352 w 154052"/>
                  <a:gd name="connsiteY2" fmla="*/ 13111 h 102816"/>
                  <a:gd name="connsiteX3" fmla="*/ 0 w 154052"/>
                  <a:gd name="connsiteY3" fmla="*/ 97312 h 102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2" h="102816">
                    <a:moveTo>
                      <a:pt x="0" y="97312"/>
                    </a:moveTo>
                    <a:cubicBezTo>
                      <a:pt x="249" y="73813"/>
                      <a:pt x="10673" y="51576"/>
                      <a:pt x="28575" y="36352"/>
                    </a:cubicBezTo>
                    <a:cubicBezTo>
                      <a:pt x="47054" y="19874"/>
                      <a:pt x="144113" y="-20798"/>
                      <a:pt x="153352" y="13111"/>
                    </a:cubicBezTo>
                    <a:cubicBezTo>
                      <a:pt x="163353" y="50258"/>
                      <a:pt x="64008" y="123410"/>
                      <a:pt x="0" y="97312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4EC73E16-063C-FF8C-6A59-1A1C6FD6709E}"/>
                  </a:ext>
                </a:extLst>
              </p:cNvPr>
              <p:cNvSpPr/>
              <p:nvPr/>
            </p:nvSpPr>
            <p:spPr>
              <a:xfrm>
                <a:off x="9212770" y="3966030"/>
                <a:ext cx="163570" cy="112389"/>
              </a:xfrm>
              <a:custGeom>
                <a:avLst/>
                <a:gdLst>
                  <a:gd name="connsiteX0" fmla="*/ 34100 w 163570"/>
                  <a:gd name="connsiteY0" fmla="*/ 112384 h 112389"/>
                  <a:gd name="connsiteX1" fmla="*/ 2763 w 163570"/>
                  <a:gd name="connsiteY1" fmla="*/ 106574 h 112389"/>
                  <a:gd name="connsiteX2" fmla="*/ 0 w 163570"/>
                  <a:gd name="connsiteY2" fmla="*/ 105431 h 112389"/>
                  <a:gd name="connsiteX3" fmla="*/ 0 w 163570"/>
                  <a:gd name="connsiteY3" fmla="*/ 102479 h 112389"/>
                  <a:gd name="connsiteX4" fmla="*/ 30194 w 163570"/>
                  <a:gd name="connsiteY4" fmla="*/ 37613 h 112389"/>
                  <a:gd name="connsiteX5" fmla="*/ 146971 w 163570"/>
                  <a:gd name="connsiteY5" fmla="*/ 1704 h 112389"/>
                  <a:gd name="connsiteX6" fmla="*/ 162688 w 163570"/>
                  <a:gd name="connsiteY6" fmla="*/ 16753 h 112389"/>
                  <a:gd name="connsiteX7" fmla="*/ 134684 w 163570"/>
                  <a:gd name="connsiteY7" fmla="*/ 70856 h 112389"/>
                  <a:gd name="connsiteX8" fmla="*/ 34100 w 163570"/>
                  <a:gd name="connsiteY8" fmla="*/ 112384 h 112389"/>
                  <a:gd name="connsiteX9" fmla="*/ 9335 w 163570"/>
                  <a:gd name="connsiteY9" fmla="*/ 98859 h 112389"/>
                  <a:gd name="connsiteX10" fmla="*/ 128111 w 163570"/>
                  <a:gd name="connsiteY10" fmla="*/ 63712 h 112389"/>
                  <a:gd name="connsiteX11" fmla="*/ 153258 w 163570"/>
                  <a:gd name="connsiteY11" fmla="*/ 19230 h 112389"/>
                  <a:gd name="connsiteX12" fmla="*/ 143733 w 163570"/>
                  <a:gd name="connsiteY12" fmla="*/ 10848 h 112389"/>
                  <a:gd name="connsiteX13" fmla="*/ 35909 w 163570"/>
                  <a:gd name="connsiteY13" fmla="*/ 44757 h 112389"/>
                  <a:gd name="connsiteX14" fmla="*/ 9335 w 163570"/>
                  <a:gd name="connsiteY14" fmla="*/ 98859 h 11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570" h="112389">
                    <a:moveTo>
                      <a:pt x="34100" y="112384"/>
                    </a:moveTo>
                    <a:cubicBezTo>
                      <a:pt x="23375" y="112503"/>
                      <a:pt x="12731" y="110530"/>
                      <a:pt x="2763" y="106574"/>
                    </a:cubicBezTo>
                    <a:lnTo>
                      <a:pt x="0" y="105431"/>
                    </a:lnTo>
                    <a:lnTo>
                      <a:pt x="0" y="102479"/>
                    </a:lnTo>
                    <a:cubicBezTo>
                      <a:pt x="129" y="77489"/>
                      <a:pt x="11156" y="53801"/>
                      <a:pt x="30194" y="37613"/>
                    </a:cubicBezTo>
                    <a:cubicBezTo>
                      <a:pt x="46387" y="23135"/>
                      <a:pt x="115920" y="-7535"/>
                      <a:pt x="146971" y="1704"/>
                    </a:cubicBezTo>
                    <a:cubicBezTo>
                      <a:pt x="154546" y="3509"/>
                      <a:pt x="160556" y="9264"/>
                      <a:pt x="162688" y="16753"/>
                    </a:cubicBezTo>
                    <a:cubicBezTo>
                      <a:pt x="166783" y="31803"/>
                      <a:pt x="156496" y="51520"/>
                      <a:pt x="134684" y="70856"/>
                    </a:cubicBezTo>
                    <a:cubicBezTo>
                      <a:pt x="106892" y="95794"/>
                      <a:pt x="71390" y="110452"/>
                      <a:pt x="34100" y="112384"/>
                    </a:cubicBezTo>
                    <a:close/>
                    <a:moveTo>
                      <a:pt x="9335" y="98859"/>
                    </a:moveTo>
                    <a:cubicBezTo>
                      <a:pt x="46482" y="111908"/>
                      <a:pt x="96774" y="91430"/>
                      <a:pt x="128111" y="63712"/>
                    </a:cubicBezTo>
                    <a:cubicBezTo>
                      <a:pt x="147161" y="47424"/>
                      <a:pt x="156686" y="30374"/>
                      <a:pt x="153258" y="19230"/>
                    </a:cubicBezTo>
                    <a:cubicBezTo>
                      <a:pt x="151980" y="14823"/>
                      <a:pt x="148266" y="11555"/>
                      <a:pt x="143733" y="10848"/>
                    </a:cubicBezTo>
                    <a:cubicBezTo>
                      <a:pt x="117443" y="2942"/>
                      <a:pt x="50578" y="31613"/>
                      <a:pt x="35909" y="44757"/>
                    </a:cubicBezTo>
                    <a:cubicBezTo>
                      <a:pt x="20203" y="58535"/>
                      <a:pt x="10639" y="78007"/>
                      <a:pt x="9335" y="988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6DFC3634-8B93-7FD8-5B5C-E07804B1717A}"/>
                  </a:ext>
                </a:extLst>
              </p:cNvPr>
              <p:cNvSpPr/>
              <p:nvPr/>
            </p:nvSpPr>
            <p:spPr>
              <a:xfrm rot="-1906200">
                <a:off x="9208639" y="4035286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6C28E2A4-C14B-7984-D9BC-A819F715A0A6}"/>
                  </a:ext>
                </a:extLst>
              </p:cNvPr>
              <p:cNvSpPr/>
              <p:nvPr/>
            </p:nvSpPr>
            <p:spPr>
              <a:xfrm rot="-2794800">
                <a:off x="9171898" y="3874406"/>
                <a:ext cx="104489" cy="19050"/>
              </a:xfrm>
              <a:custGeom>
                <a:avLst/>
                <a:gdLst>
                  <a:gd name="connsiteX0" fmla="*/ 0 w 104489"/>
                  <a:gd name="connsiteY0" fmla="*/ 0 h 19050"/>
                  <a:gd name="connsiteX1" fmla="*/ 104489 w 104489"/>
                  <a:gd name="connsiteY1" fmla="*/ 0 h 19050"/>
                  <a:gd name="connsiteX2" fmla="*/ 104489 w 104489"/>
                  <a:gd name="connsiteY2" fmla="*/ 19050 h 19050"/>
                  <a:gd name="connsiteX3" fmla="*/ 0 w 10448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89" h="19050">
                    <a:moveTo>
                      <a:pt x="0" y="0"/>
                    </a:moveTo>
                    <a:lnTo>
                      <a:pt x="104489" y="0"/>
                    </a:lnTo>
                    <a:lnTo>
                      <a:pt x="10448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247C021C-41A2-6180-197C-8B57D429191C}"/>
                  </a:ext>
                </a:extLst>
              </p:cNvPr>
              <p:cNvSpPr/>
              <p:nvPr/>
            </p:nvSpPr>
            <p:spPr>
              <a:xfrm>
                <a:off x="9238107" y="3771076"/>
                <a:ext cx="153933" cy="102822"/>
              </a:xfrm>
              <a:custGeom>
                <a:avLst/>
                <a:gdLst>
                  <a:gd name="connsiteX0" fmla="*/ 0 w 153933"/>
                  <a:gd name="connsiteY0" fmla="*/ 97312 h 102822"/>
                  <a:gd name="connsiteX1" fmla="*/ 28575 w 153933"/>
                  <a:gd name="connsiteY1" fmla="*/ 36352 h 102822"/>
                  <a:gd name="connsiteX2" fmla="*/ 153257 w 153933"/>
                  <a:gd name="connsiteY2" fmla="*/ 13111 h 102822"/>
                  <a:gd name="connsiteX3" fmla="*/ 0 w 153933"/>
                  <a:gd name="connsiteY3" fmla="*/ 97312 h 10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933" h="102822">
                    <a:moveTo>
                      <a:pt x="0" y="97312"/>
                    </a:moveTo>
                    <a:cubicBezTo>
                      <a:pt x="262" y="73816"/>
                      <a:pt x="10683" y="51584"/>
                      <a:pt x="28575" y="36352"/>
                    </a:cubicBezTo>
                    <a:cubicBezTo>
                      <a:pt x="46958" y="19873"/>
                      <a:pt x="144018" y="-20798"/>
                      <a:pt x="153257" y="13111"/>
                    </a:cubicBezTo>
                    <a:cubicBezTo>
                      <a:pt x="163068" y="50353"/>
                      <a:pt x="64008" y="123410"/>
                      <a:pt x="0" y="97312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61D90FA6-F175-CAD7-FD70-674053954F76}"/>
                  </a:ext>
                </a:extLst>
              </p:cNvPr>
              <p:cNvSpPr/>
              <p:nvPr/>
            </p:nvSpPr>
            <p:spPr>
              <a:xfrm>
                <a:off x="9233725" y="3766195"/>
                <a:ext cx="163538" cy="112390"/>
              </a:xfrm>
              <a:custGeom>
                <a:avLst/>
                <a:gdLst>
                  <a:gd name="connsiteX0" fmla="*/ 34100 w 163538"/>
                  <a:gd name="connsiteY0" fmla="*/ 112385 h 112390"/>
                  <a:gd name="connsiteX1" fmla="*/ 2763 w 163538"/>
                  <a:gd name="connsiteY1" fmla="*/ 106574 h 112390"/>
                  <a:gd name="connsiteX2" fmla="*/ 0 w 163538"/>
                  <a:gd name="connsiteY2" fmla="*/ 105527 h 112390"/>
                  <a:gd name="connsiteX3" fmla="*/ 0 w 163538"/>
                  <a:gd name="connsiteY3" fmla="*/ 102478 h 112390"/>
                  <a:gd name="connsiteX4" fmla="*/ 30099 w 163538"/>
                  <a:gd name="connsiteY4" fmla="*/ 37709 h 112390"/>
                  <a:gd name="connsiteX5" fmla="*/ 146971 w 163538"/>
                  <a:gd name="connsiteY5" fmla="*/ 1704 h 112390"/>
                  <a:gd name="connsiteX6" fmla="*/ 162687 w 163538"/>
                  <a:gd name="connsiteY6" fmla="*/ 16753 h 112390"/>
                  <a:gd name="connsiteX7" fmla="*/ 134112 w 163538"/>
                  <a:gd name="connsiteY7" fmla="*/ 70855 h 112390"/>
                  <a:gd name="connsiteX8" fmla="*/ 34100 w 163538"/>
                  <a:gd name="connsiteY8" fmla="*/ 112384 h 112390"/>
                  <a:gd name="connsiteX9" fmla="*/ 9335 w 163538"/>
                  <a:gd name="connsiteY9" fmla="*/ 98954 h 112390"/>
                  <a:gd name="connsiteX10" fmla="*/ 128111 w 163538"/>
                  <a:gd name="connsiteY10" fmla="*/ 63807 h 112390"/>
                  <a:gd name="connsiteX11" fmla="*/ 153258 w 163538"/>
                  <a:gd name="connsiteY11" fmla="*/ 19230 h 112390"/>
                  <a:gd name="connsiteX12" fmla="*/ 143733 w 163538"/>
                  <a:gd name="connsiteY12" fmla="*/ 10848 h 112390"/>
                  <a:gd name="connsiteX13" fmla="*/ 36005 w 163538"/>
                  <a:gd name="connsiteY13" fmla="*/ 44757 h 112390"/>
                  <a:gd name="connsiteX14" fmla="*/ 9144 w 163538"/>
                  <a:gd name="connsiteY14" fmla="*/ 98954 h 1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538" h="112390">
                    <a:moveTo>
                      <a:pt x="34100" y="112385"/>
                    </a:moveTo>
                    <a:cubicBezTo>
                      <a:pt x="23375" y="112511"/>
                      <a:pt x="12729" y="110537"/>
                      <a:pt x="2763" y="106574"/>
                    </a:cubicBezTo>
                    <a:lnTo>
                      <a:pt x="0" y="105527"/>
                    </a:lnTo>
                    <a:lnTo>
                      <a:pt x="0" y="102478"/>
                    </a:lnTo>
                    <a:cubicBezTo>
                      <a:pt x="133" y="77538"/>
                      <a:pt x="11121" y="53892"/>
                      <a:pt x="30099" y="37709"/>
                    </a:cubicBezTo>
                    <a:cubicBezTo>
                      <a:pt x="46387" y="23135"/>
                      <a:pt x="115824" y="-7535"/>
                      <a:pt x="146971" y="1704"/>
                    </a:cubicBezTo>
                    <a:cubicBezTo>
                      <a:pt x="154546" y="3508"/>
                      <a:pt x="160556" y="9263"/>
                      <a:pt x="162687" y="16753"/>
                    </a:cubicBezTo>
                    <a:cubicBezTo>
                      <a:pt x="166688" y="31803"/>
                      <a:pt x="156496" y="51520"/>
                      <a:pt x="134112" y="70855"/>
                    </a:cubicBezTo>
                    <a:cubicBezTo>
                      <a:pt x="106508" y="95733"/>
                      <a:pt x="71207" y="110391"/>
                      <a:pt x="34100" y="112384"/>
                    </a:cubicBezTo>
                    <a:close/>
                    <a:moveTo>
                      <a:pt x="9335" y="98954"/>
                    </a:moveTo>
                    <a:cubicBezTo>
                      <a:pt x="46387" y="111908"/>
                      <a:pt x="96774" y="91429"/>
                      <a:pt x="128111" y="63807"/>
                    </a:cubicBezTo>
                    <a:cubicBezTo>
                      <a:pt x="146590" y="47424"/>
                      <a:pt x="156210" y="30374"/>
                      <a:pt x="153258" y="19230"/>
                    </a:cubicBezTo>
                    <a:cubicBezTo>
                      <a:pt x="151960" y="14836"/>
                      <a:pt x="148255" y="11577"/>
                      <a:pt x="143733" y="10848"/>
                    </a:cubicBezTo>
                    <a:cubicBezTo>
                      <a:pt x="117348" y="2942"/>
                      <a:pt x="50673" y="31708"/>
                      <a:pt x="36005" y="44757"/>
                    </a:cubicBezTo>
                    <a:cubicBezTo>
                      <a:pt x="20170" y="58508"/>
                      <a:pt x="10497" y="78025"/>
                      <a:pt x="9144" y="989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94B2DB20-E11C-F71A-4578-0B8FE3C54953}"/>
                  </a:ext>
                </a:extLst>
              </p:cNvPr>
              <p:cNvSpPr/>
              <p:nvPr/>
            </p:nvSpPr>
            <p:spPr>
              <a:xfrm rot="-1906200">
                <a:off x="9229376" y="3835411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3 h 4762"/>
                  <a:gd name="connsiteX3" fmla="*/ 0 w 115157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6B5643C5-A532-FDC8-3690-8A5862119AC9}"/>
                  </a:ext>
                </a:extLst>
              </p:cNvPr>
              <p:cNvSpPr/>
              <p:nvPr/>
            </p:nvSpPr>
            <p:spPr>
              <a:xfrm rot="-2794800">
                <a:off x="9202247" y="3581451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EE651C2C-94B8-40C2-7F44-073A58187BAC}"/>
                  </a:ext>
                </a:extLst>
              </p:cNvPr>
              <p:cNvSpPr/>
              <p:nvPr/>
            </p:nvSpPr>
            <p:spPr>
              <a:xfrm>
                <a:off x="9268491" y="3478166"/>
                <a:ext cx="153970" cy="102832"/>
              </a:xfrm>
              <a:custGeom>
                <a:avLst/>
                <a:gdLst>
                  <a:gd name="connsiteX0" fmla="*/ 0 w 153970"/>
                  <a:gd name="connsiteY0" fmla="*/ 97328 h 102832"/>
                  <a:gd name="connsiteX1" fmla="*/ 28575 w 153970"/>
                  <a:gd name="connsiteY1" fmla="*/ 36368 h 102832"/>
                  <a:gd name="connsiteX2" fmla="*/ 153257 w 153970"/>
                  <a:gd name="connsiteY2" fmla="*/ 13127 h 102832"/>
                  <a:gd name="connsiteX3" fmla="*/ 0 w 153970"/>
                  <a:gd name="connsiteY3" fmla="*/ 97328 h 10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970" h="102832">
                    <a:moveTo>
                      <a:pt x="0" y="97328"/>
                    </a:moveTo>
                    <a:cubicBezTo>
                      <a:pt x="249" y="73829"/>
                      <a:pt x="10673" y="51592"/>
                      <a:pt x="28575" y="36368"/>
                    </a:cubicBezTo>
                    <a:cubicBezTo>
                      <a:pt x="46958" y="19794"/>
                      <a:pt x="144018" y="-20782"/>
                      <a:pt x="153257" y="13127"/>
                    </a:cubicBezTo>
                    <a:cubicBezTo>
                      <a:pt x="163353" y="50274"/>
                      <a:pt x="64008" y="123426"/>
                      <a:pt x="0" y="9732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7DB7AE01-FDB4-D99C-579C-978E3C8078E5}"/>
                  </a:ext>
                </a:extLst>
              </p:cNvPr>
              <p:cNvSpPr/>
              <p:nvPr/>
            </p:nvSpPr>
            <p:spPr>
              <a:xfrm>
                <a:off x="9263920" y="3473301"/>
                <a:ext cx="163539" cy="112390"/>
              </a:xfrm>
              <a:custGeom>
                <a:avLst/>
                <a:gdLst>
                  <a:gd name="connsiteX0" fmla="*/ 34099 w 163539"/>
                  <a:gd name="connsiteY0" fmla="*/ 112385 h 112390"/>
                  <a:gd name="connsiteX1" fmla="*/ 2762 w 163539"/>
                  <a:gd name="connsiteY1" fmla="*/ 106574 h 112390"/>
                  <a:gd name="connsiteX2" fmla="*/ 0 w 163539"/>
                  <a:gd name="connsiteY2" fmla="*/ 105431 h 112390"/>
                  <a:gd name="connsiteX3" fmla="*/ 0 w 163539"/>
                  <a:gd name="connsiteY3" fmla="*/ 102478 h 112390"/>
                  <a:gd name="connsiteX4" fmla="*/ 30099 w 163539"/>
                  <a:gd name="connsiteY4" fmla="*/ 37613 h 112390"/>
                  <a:gd name="connsiteX5" fmla="*/ 146971 w 163539"/>
                  <a:gd name="connsiteY5" fmla="*/ 1704 h 112390"/>
                  <a:gd name="connsiteX6" fmla="*/ 162687 w 163539"/>
                  <a:gd name="connsiteY6" fmla="*/ 16753 h 112390"/>
                  <a:gd name="connsiteX7" fmla="*/ 134588 w 163539"/>
                  <a:gd name="connsiteY7" fmla="*/ 70855 h 112390"/>
                  <a:gd name="connsiteX8" fmla="*/ 34099 w 163539"/>
                  <a:gd name="connsiteY8" fmla="*/ 112384 h 112390"/>
                  <a:gd name="connsiteX9" fmla="*/ 9334 w 163539"/>
                  <a:gd name="connsiteY9" fmla="*/ 98859 h 112390"/>
                  <a:gd name="connsiteX10" fmla="*/ 128111 w 163539"/>
                  <a:gd name="connsiteY10" fmla="*/ 63712 h 112390"/>
                  <a:gd name="connsiteX11" fmla="*/ 153257 w 163539"/>
                  <a:gd name="connsiteY11" fmla="*/ 19230 h 112390"/>
                  <a:gd name="connsiteX12" fmla="*/ 143732 w 163539"/>
                  <a:gd name="connsiteY12" fmla="*/ 10848 h 112390"/>
                  <a:gd name="connsiteX13" fmla="*/ 36004 w 163539"/>
                  <a:gd name="connsiteY13" fmla="*/ 44757 h 112390"/>
                  <a:gd name="connsiteX14" fmla="*/ 9334 w 163539"/>
                  <a:gd name="connsiteY14" fmla="*/ 98573 h 11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539" h="112390">
                    <a:moveTo>
                      <a:pt x="34099" y="112385"/>
                    </a:moveTo>
                    <a:cubicBezTo>
                      <a:pt x="23374" y="112511"/>
                      <a:pt x="12728" y="110537"/>
                      <a:pt x="2762" y="106574"/>
                    </a:cubicBezTo>
                    <a:lnTo>
                      <a:pt x="0" y="105431"/>
                    </a:lnTo>
                    <a:lnTo>
                      <a:pt x="0" y="102478"/>
                    </a:lnTo>
                    <a:cubicBezTo>
                      <a:pt x="105" y="77505"/>
                      <a:pt x="11096" y="53818"/>
                      <a:pt x="30099" y="37613"/>
                    </a:cubicBezTo>
                    <a:cubicBezTo>
                      <a:pt x="46387" y="23135"/>
                      <a:pt x="115824" y="-7535"/>
                      <a:pt x="146971" y="1704"/>
                    </a:cubicBezTo>
                    <a:cubicBezTo>
                      <a:pt x="154566" y="3471"/>
                      <a:pt x="160592" y="9242"/>
                      <a:pt x="162687" y="16753"/>
                    </a:cubicBezTo>
                    <a:cubicBezTo>
                      <a:pt x="166688" y="31803"/>
                      <a:pt x="156496" y="51520"/>
                      <a:pt x="134588" y="70855"/>
                    </a:cubicBezTo>
                    <a:cubicBezTo>
                      <a:pt x="106833" y="95794"/>
                      <a:pt x="71361" y="110453"/>
                      <a:pt x="34099" y="112384"/>
                    </a:cubicBezTo>
                    <a:close/>
                    <a:moveTo>
                      <a:pt x="9334" y="98859"/>
                    </a:moveTo>
                    <a:cubicBezTo>
                      <a:pt x="46481" y="111908"/>
                      <a:pt x="96774" y="91429"/>
                      <a:pt x="128111" y="63712"/>
                    </a:cubicBezTo>
                    <a:cubicBezTo>
                      <a:pt x="146589" y="47329"/>
                      <a:pt x="156686" y="30279"/>
                      <a:pt x="153257" y="19230"/>
                    </a:cubicBezTo>
                    <a:cubicBezTo>
                      <a:pt x="151980" y="14823"/>
                      <a:pt x="148265" y="11555"/>
                      <a:pt x="143732" y="10848"/>
                    </a:cubicBezTo>
                    <a:cubicBezTo>
                      <a:pt x="117443" y="3037"/>
                      <a:pt x="50672" y="31612"/>
                      <a:pt x="36004" y="44757"/>
                    </a:cubicBezTo>
                    <a:cubicBezTo>
                      <a:pt x="20381" y="58489"/>
                      <a:pt x="10798" y="77824"/>
                      <a:pt x="9334" y="985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07266A9F-E583-F2A4-5E80-E722A8166A3C}"/>
                  </a:ext>
                </a:extLst>
              </p:cNvPr>
              <p:cNvSpPr/>
              <p:nvPr/>
            </p:nvSpPr>
            <p:spPr>
              <a:xfrm rot="-1906200">
                <a:off x="9259778" y="3542496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FC9B0D7D-CA2F-9737-3B09-F528882C4372}"/>
                  </a:ext>
                </a:extLst>
              </p:cNvPr>
              <p:cNvSpPr/>
              <p:nvPr/>
            </p:nvSpPr>
            <p:spPr>
              <a:xfrm>
                <a:off x="9234201" y="3343249"/>
                <a:ext cx="154053" cy="102998"/>
              </a:xfrm>
              <a:custGeom>
                <a:avLst/>
                <a:gdLst>
                  <a:gd name="connsiteX0" fmla="*/ 0 w 154053"/>
                  <a:gd name="connsiteY0" fmla="*/ 97371 h 102998"/>
                  <a:gd name="connsiteX1" fmla="*/ 28575 w 154053"/>
                  <a:gd name="connsiteY1" fmla="*/ 36316 h 102998"/>
                  <a:gd name="connsiteX2" fmla="*/ 153353 w 154053"/>
                  <a:gd name="connsiteY2" fmla="*/ 13170 h 102998"/>
                  <a:gd name="connsiteX3" fmla="*/ 0 w 154053"/>
                  <a:gd name="connsiteY3" fmla="*/ 97371 h 1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053" h="102998">
                    <a:moveTo>
                      <a:pt x="0" y="97371"/>
                    </a:moveTo>
                    <a:cubicBezTo>
                      <a:pt x="272" y="73850"/>
                      <a:pt x="10689" y="51593"/>
                      <a:pt x="28575" y="36316"/>
                    </a:cubicBezTo>
                    <a:cubicBezTo>
                      <a:pt x="47054" y="19838"/>
                      <a:pt x="144113" y="-20834"/>
                      <a:pt x="153353" y="13170"/>
                    </a:cubicBezTo>
                    <a:cubicBezTo>
                      <a:pt x="163354" y="50318"/>
                      <a:pt x="64008" y="123851"/>
                      <a:pt x="0" y="9737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77E80824-8006-F14E-7828-71307742B64A}"/>
                  </a:ext>
                </a:extLst>
              </p:cNvPr>
              <p:cNvSpPr/>
              <p:nvPr/>
            </p:nvSpPr>
            <p:spPr>
              <a:xfrm>
                <a:off x="9229629" y="3338400"/>
                <a:ext cx="163480" cy="112417"/>
              </a:xfrm>
              <a:custGeom>
                <a:avLst/>
                <a:gdLst>
                  <a:gd name="connsiteX0" fmla="*/ 34100 w 163480"/>
                  <a:gd name="connsiteY0" fmla="*/ 112412 h 112417"/>
                  <a:gd name="connsiteX1" fmla="*/ 2763 w 163480"/>
                  <a:gd name="connsiteY1" fmla="*/ 106602 h 112417"/>
                  <a:gd name="connsiteX2" fmla="*/ 0 w 163480"/>
                  <a:gd name="connsiteY2" fmla="*/ 105459 h 112417"/>
                  <a:gd name="connsiteX3" fmla="*/ 0 w 163480"/>
                  <a:gd name="connsiteY3" fmla="*/ 102506 h 112417"/>
                  <a:gd name="connsiteX4" fmla="*/ 30099 w 163480"/>
                  <a:gd name="connsiteY4" fmla="*/ 37641 h 112417"/>
                  <a:gd name="connsiteX5" fmla="*/ 146971 w 163480"/>
                  <a:gd name="connsiteY5" fmla="*/ 1732 h 112417"/>
                  <a:gd name="connsiteX6" fmla="*/ 162592 w 163480"/>
                  <a:gd name="connsiteY6" fmla="*/ 16781 h 112417"/>
                  <a:gd name="connsiteX7" fmla="*/ 134588 w 163480"/>
                  <a:gd name="connsiteY7" fmla="*/ 70883 h 112417"/>
                  <a:gd name="connsiteX8" fmla="*/ 34100 w 163480"/>
                  <a:gd name="connsiteY8" fmla="*/ 112412 h 112417"/>
                  <a:gd name="connsiteX9" fmla="*/ 9334 w 163480"/>
                  <a:gd name="connsiteY9" fmla="*/ 98887 h 112417"/>
                  <a:gd name="connsiteX10" fmla="*/ 128111 w 163480"/>
                  <a:gd name="connsiteY10" fmla="*/ 63739 h 112417"/>
                  <a:gd name="connsiteX11" fmla="*/ 153258 w 163480"/>
                  <a:gd name="connsiteY11" fmla="*/ 19258 h 112417"/>
                  <a:gd name="connsiteX12" fmla="*/ 143733 w 163480"/>
                  <a:gd name="connsiteY12" fmla="*/ 10876 h 112417"/>
                  <a:gd name="connsiteX13" fmla="*/ 36005 w 163480"/>
                  <a:gd name="connsiteY13" fmla="*/ 44785 h 112417"/>
                  <a:gd name="connsiteX14" fmla="*/ 9620 w 163480"/>
                  <a:gd name="connsiteY14" fmla="*/ 98887 h 11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480" h="112417">
                    <a:moveTo>
                      <a:pt x="34100" y="112412"/>
                    </a:moveTo>
                    <a:cubicBezTo>
                      <a:pt x="23375" y="112538"/>
                      <a:pt x="12729" y="110565"/>
                      <a:pt x="2763" y="106602"/>
                    </a:cubicBezTo>
                    <a:lnTo>
                      <a:pt x="0" y="105459"/>
                    </a:lnTo>
                    <a:lnTo>
                      <a:pt x="0" y="102506"/>
                    </a:lnTo>
                    <a:cubicBezTo>
                      <a:pt x="105" y="77532"/>
                      <a:pt x="11096" y="53846"/>
                      <a:pt x="30099" y="37641"/>
                    </a:cubicBezTo>
                    <a:cubicBezTo>
                      <a:pt x="46387" y="23163"/>
                      <a:pt x="115824" y="-7603"/>
                      <a:pt x="146971" y="1732"/>
                    </a:cubicBezTo>
                    <a:cubicBezTo>
                      <a:pt x="154519" y="3548"/>
                      <a:pt x="160495" y="9305"/>
                      <a:pt x="162592" y="16781"/>
                    </a:cubicBezTo>
                    <a:cubicBezTo>
                      <a:pt x="166688" y="31831"/>
                      <a:pt x="156496" y="51547"/>
                      <a:pt x="134588" y="70883"/>
                    </a:cubicBezTo>
                    <a:cubicBezTo>
                      <a:pt x="106834" y="95821"/>
                      <a:pt x="71362" y="110481"/>
                      <a:pt x="34100" y="112412"/>
                    </a:cubicBezTo>
                    <a:close/>
                    <a:moveTo>
                      <a:pt x="9334" y="98887"/>
                    </a:moveTo>
                    <a:cubicBezTo>
                      <a:pt x="46482" y="111936"/>
                      <a:pt x="96774" y="91457"/>
                      <a:pt x="128111" y="63739"/>
                    </a:cubicBezTo>
                    <a:cubicBezTo>
                      <a:pt x="146590" y="47357"/>
                      <a:pt x="156210" y="30307"/>
                      <a:pt x="153258" y="19258"/>
                    </a:cubicBezTo>
                    <a:cubicBezTo>
                      <a:pt x="151960" y="14864"/>
                      <a:pt x="148255" y="11604"/>
                      <a:pt x="143733" y="10876"/>
                    </a:cubicBezTo>
                    <a:cubicBezTo>
                      <a:pt x="117348" y="2970"/>
                      <a:pt x="50673" y="31640"/>
                      <a:pt x="36005" y="44785"/>
                    </a:cubicBezTo>
                    <a:cubicBezTo>
                      <a:pt x="20369" y="58596"/>
                      <a:pt x="10875" y="78063"/>
                      <a:pt x="9620" y="988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9DB9391D-E732-08B5-0837-BD8CBD216A83}"/>
                  </a:ext>
                </a:extLst>
              </p:cNvPr>
              <p:cNvSpPr/>
              <p:nvPr/>
            </p:nvSpPr>
            <p:spPr>
              <a:xfrm rot="-1906200">
                <a:off x="9225527" y="3407689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18435287-CC4E-8940-148A-816B6AA7139C}"/>
                  </a:ext>
                </a:extLst>
              </p:cNvPr>
              <p:cNvSpPr/>
              <p:nvPr/>
            </p:nvSpPr>
            <p:spPr>
              <a:xfrm>
                <a:off x="9154474" y="3283397"/>
                <a:ext cx="92894" cy="161508"/>
              </a:xfrm>
              <a:custGeom>
                <a:avLst/>
                <a:gdLst>
                  <a:gd name="connsiteX0" fmla="*/ 83728 w 92894"/>
                  <a:gd name="connsiteY0" fmla="*/ 161509 h 161508"/>
                  <a:gd name="connsiteX1" fmla="*/ 26006 w 92894"/>
                  <a:gd name="connsiteY1" fmla="*/ 126743 h 161508"/>
                  <a:gd name="connsiteX2" fmla="*/ 16481 w 92894"/>
                  <a:gd name="connsiteY2" fmla="*/ 251 h 161508"/>
                  <a:gd name="connsiteX3" fmla="*/ 83728 w 92894"/>
                  <a:gd name="connsiteY3" fmla="*/ 161509 h 16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94" h="161508">
                    <a:moveTo>
                      <a:pt x="83728" y="161509"/>
                    </a:moveTo>
                    <a:cubicBezTo>
                      <a:pt x="60370" y="158797"/>
                      <a:pt x="39325" y="146121"/>
                      <a:pt x="26006" y="126743"/>
                    </a:cubicBezTo>
                    <a:cubicBezTo>
                      <a:pt x="11623" y="106645"/>
                      <a:pt x="-18952" y="5871"/>
                      <a:pt x="16481" y="251"/>
                    </a:cubicBezTo>
                    <a:cubicBezTo>
                      <a:pt x="54105" y="-5845"/>
                      <a:pt x="116398" y="100644"/>
                      <a:pt x="83728" y="161509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D625D059-6B86-7A87-83C6-2850DC9441D8}"/>
                  </a:ext>
                </a:extLst>
              </p:cNvPr>
              <p:cNvSpPr/>
              <p:nvPr/>
            </p:nvSpPr>
            <p:spPr>
              <a:xfrm>
                <a:off x="9149537" y="3278852"/>
                <a:ext cx="102418" cy="171007"/>
              </a:xfrm>
              <a:custGeom>
                <a:avLst/>
                <a:gdLst>
                  <a:gd name="connsiteX0" fmla="*/ 91427 w 102418"/>
                  <a:gd name="connsiteY0" fmla="*/ 171007 h 171007"/>
                  <a:gd name="connsiteX1" fmla="*/ 88474 w 102418"/>
                  <a:gd name="connsiteY1" fmla="*/ 171007 h 171007"/>
                  <a:gd name="connsiteX2" fmla="*/ 27133 w 102418"/>
                  <a:gd name="connsiteY2" fmla="*/ 134241 h 171007"/>
                  <a:gd name="connsiteX3" fmla="*/ 3607 w 102418"/>
                  <a:gd name="connsiteY3" fmla="*/ 14321 h 171007"/>
                  <a:gd name="connsiteX4" fmla="*/ 20275 w 102418"/>
                  <a:gd name="connsiteY4" fmla="*/ 319 h 171007"/>
                  <a:gd name="connsiteX5" fmla="*/ 71139 w 102418"/>
                  <a:gd name="connsiteY5" fmla="*/ 33847 h 171007"/>
                  <a:gd name="connsiteX6" fmla="*/ 92856 w 102418"/>
                  <a:gd name="connsiteY6" fmla="*/ 168531 h 171007"/>
                  <a:gd name="connsiteX7" fmla="*/ 24180 w 102418"/>
                  <a:gd name="connsiteY7" fmla="*/ 9082 h 171007"/>
                  <a:gd name="connsiteX8" fmla="*/ 21704 w 102418"/>
                  <a:gd name="connsiteY8" fmla="*/ 9082 h 171007"/>
                  <a:gd name="connsiteX9" fmla="*/ 12179 w 102418"/>
                  <a:gd name="connsiteY9" fmla="*/ 17369 h 171007"/>
                  <a:gd name="connsiteX10" fmla="*/ 34563 w 102418"/>
                  <a:gd name="connsiteY10" fmla="*/ 128145 h 171007"/>
                  <a:gd name="connsiteX11" fmla="*/ 85617 w 102418"/>
                  <a:gd name="connsiteY11" fmla="*/ 160625 h 171007"/>
                  <a:gd name="connsiteX12" fmla="*/ 63043 w 102418"/>
                  <a:gd name="connsiteY12" fmla="*/ 38800 h 171007"/>
                  <a:gd name="connsiteX13" fmla="*/ 24180 w 102418"/>
                  <a:gd name="connsiteY13" fmla="*/ 9273 h 17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2418" h="171007">
                    <a:moveTo>
                      <a:pt x="91427" y="171007"/>
                    </a:moveTo>
                    <a:lnTo>
                      <a:pt x="88474" y="171007"/>
                    </a:lnTo>
                    <a:cubicBezTo>
                      <a:pt x="63614" y="168373"/>
                      <a:pt x="41175" y="154924"/>
                      <a:pt x="27133" y="134241"/>
                    </a:cubicBezTo>
                    <a:cubicBezTo>
                      <a:pt x="14370" y="116619"/>
                      <a:pt x="-8966" y="44515"/>
                      <a:pt x="3607" y="14321"/>
                    </a:cubicBezTo>
                    <a:cubicBezTo>
                      <a:pt x="6167" y="6945"/>
                      <a:pt x="12568" y="1568"/>
                      <a:pt x="20275" y="319"/>
                    </a:cubicBezTo>
                    <a:cubicBezTo>
                      <a:pt x="35611" y="-2157"/>
                      <a:pt x="54184" y="9844"/>
                      <a:pt x="71139" y="33847"/>
                    </a:cubicBezTo>
                    <a:cubicBezTo>
                      <a:pt x="97714" y="71281"/>
                      <a:pt x="113716" y="129097"/>
                      <a:pt x="92856" y="168531"/>
                    </a:cubicBezTo>
                    <a:close/>
                    <a:moveTo>
                      <a:pt x="24180" y="9082"/>
                    </a:moveTo>
                    <a:lnTo>
                      <a:pt x="21704" y="9082"/>
                    </a:lnTo>
                    <a:cubicBezTo>
                      <a:pt x="17205" y="9795"/>
                      <a:pt x="13507" y="13012"/>
                      <a:pt x="12179" y="17369"/>
                    </a:cubicBezTo>
                    <a:cubicBezTo>
                      <a:pt x="1606" y="42801"/>
                      <a:pt x="23037" y="112619"/>
                      <a:pt x="34563" y="128145"/>
                    </a:cubicBezTo>
                    <a:cubicBezTo>
                      <a:pt x="46615" y="145298"/>
                      <a:pt x="64973" y="156977"/>
                      <a:pt x="85617" y="160625"/>
                    </a:cubicBezTo>
                    <a:cubicBezTo>
                      <a:pt x="102381" y="125002"/>
                      <a:pt x="87331" y="72900"/>
                      <a:pt x="63043" y="38800"/>
                    </a:cubicBezTo>
                    <a:cubicBezTo>
                      <a:pt x="50089" y="20512"/>
                      <a:pt x="35325" y="9273"/>
                      <a:pt x="24180" y="92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D9497867-66D1-E1E6-B5AA-DEE3517DB447}"/>
                  </a:ext>
                </a:extLst>
              </p:cNvPr>
              <p:cNvSpPr/>
              <p:nvPr/>
            </p:nvSpPr>
            <p:spPr>
              <a:xfrm rot="-1548600">
                <a:off x="9210697" y="3335088"/>
                <a:ext cx="4762" cy="115157"/>
              </a:xfrm>
              <a:custGeom>
                <a:avLst/>
                <a:gdLst>
                  <a:gd name="connsiteX0" fmla="*/ 0 w 4762"/>
                  <a:gd name="connsiteY0" fmla="*/ 0 h 115157"/>
                  <a:gd name="connsiteX1" fmla="*/ 4763 w 4762"/>
                  <a:gd name="connsiteY1" fmla="*/ 0 h 115157"/>
                  <a:gd name="connsiteX2" fmla="*/ 4763 w 4762"/>
                  <a:gd name="connsiteY2" fmla="*/ 115157 h 115157"/>
                  <a:gd name="connsiteX3" fmla="*/ 0 w 4762"/>
                  <a:gd name="connsiteY3" fmla="*/ 115157 h 11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15157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15157"/>
                    </a:lnTo>
                    <a:lnTo>
                      <a:pt x="0" y="11515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3C83B384-F73F-BBA1-D0E4-AAC1EE30C42A}"/>
                  </a:ext>
                </a:extLst>
              </p:cNvPr>
              <p:cNvSpPr/>
              <p:nvPr/>
            </p:nvSpPr>
            <p:spPr>
              <a:xfrm>
                <a:off x="9043511" y="2830449"/>
                <a:ext cx="19050" cy="1921192"/>
              </a:xfrm>
              <a:custGeom>
                <a:avLst/>
                <a:gdLst>
                  <a:gd name="connsiteX0" fmla="*/ 0 w 19050"/>
                  <a:gd name="connsiteY0" fmla="*/ 0 h 1921192"/>
                  <a:gd name="connsiteX1" fmla="*/ 19050 w 19050"/>
                  <a:gd name="connsiteY1" fmla="*/ 0 h 1921192"/>
                  <a:gd name="connsiteX2" fmla="*/ 19050 w 19050"/>
                  <a:gd name="connsiteY2" fmla="*/ 1921193 h 1921192"/>
                  <a:gd name="connsiteX3" fmla="*/ 0 w 19050"/>
                  <a:gd name="connsiteY3" fmla="*/ 1921193 h 1921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921192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921193"/>
                    </a:lnTo>
                    <a:lnTo>
                      <a:pt x="0" y="192119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F9BF94DA-7181-82F7-70DE-474D8D97796D}"/>
                  </a:ext>
                </a:extLst>
              </p:cNvPr>
              <p:cNvSpPr/>
              <p:nvPr/>
            </p:nvSpPr>
            <p:spPr>
              <a:xfrm rot="-2248800">
                <a:off x="9013194" y="4368530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77F3AB30-017C-8CD9-3768-B63B2715573C}"/>
                  </a:ext>
                </a:extLst>
              </p:cNvPr>
              <p:cNvSpPr/>
              <p:nvPr/>
            </p:nvSpPr>
            <p:spPr>
              <a:xfrm>
                <a:off x="8865366" y="4294267"/>
                <a:ext cx="145628" cy="113356"/>
              </a:xfrm>
              <a:custGeom>
                <a:avLst/>
                <a:gdLst>
                  <a:gd name="connsiteX0" fmla="*/ 145284 w 145628"/>
                  <a:gd name="connsiteY0" fmla="*/ 110474 h 113356"/>
                  <a:gd name="connsiteX1" fmla="*/ 123186 w 145628"/>
                  <a:gd name="connsiteY1" fmla="*/ 46847 h 113356"/>
                  <a:gd name="connsiteX2" fmla="*/ 1456 w 145628"/>
                  <a:gd name="connsiteY2" fmla="*/ 10937 h 113356"/>
                  <a:gd name="connsiteX3" fmla="*/ 145284 w 145628"/>
                  <a:gd name="connsiteY3" fmla="*/ 110474 h 11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28" h="113356">
                    <a:moveTo>
                      <a:pt x="145284" y="110474"/>
                    </a:moveTo>
                    <a:cubicBezTo>
                      <a:pt x="147445" y="87070"/>
                      <a:pt x="139388" y="63873"/>
                      <a:pt x="123186" y="46847"/>
                    </a:cubicBezTo>
                    <a:cubicBezTo>
                      <a:pt x="106517" y="28559"/>
                      <a:pt x="14220" y="-22114"/>
                      <a:pt x="1456" y="10937"/>
                    </a:cubicBezTo>
                    <a:cubicBezTo>
                      <a:pt x="-12641" y="46847"/>
                      <a:pt x="78609" y="129810"/>
                      <a:pt x="145284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A7DD38E-486E-FEFB-DBCC-7DF1886E8202}"/>
                  </a:ext>
                </a:extLst>
              </p:cNvPr>
              <p:cNvSpPr/>
              <p:nvPr/>
            </p:nvSpPr>
            <p:spPr>
              <a:xfrm>
                <a:off x="8860839" y="4289513"/>
                <a:ext cx="155090" cy="122754"/>
              </a:xfrm>
              <a:custGeom>
                <a:avLst/>
                <a:gdLst>
                  <a:gd name="connsiteX0" fmla="*/ 128855 w 155090"/>
                  <a:gd name="connsiteY0" fmla="*/ 122753 h 122754"/>
                  <a:gd name="connsiteX1" fmla="*/ 24080 w 155090"/>
                  <a:gd name="connsiteY1" fmla="*/ 70651 h 122754"/>
                  <a:gd name="connsiteX2" fmla="*/ 1697 w 155090"/>
                  <a:gd name="connsiteY2" fmla="*/ 13977 h 122754"/>
                  <a:gd name="connsiteX3" fmla="*/ 18937 w 155090"/>
                  <a:gd name="connsiteY3" fmla="*/ 642 h 122754"/>
                  <a:gd name="connsiteX4" fmla="*/ 131427 w 155090"/>
                  <a:gd name="connsiteY4" fmla="*/ 48267 h 122754"/>
                  <a:gd name="connsiteX5" fmla="*/ 154668 w 155090"/>
                  <a:gd name="connsiteY5" fmla="*/ 115895 h 122754"/>
                  <a:gd name="connsiteX6" fmla="*/ 154192 w 155090"/>
                  <a:gd name="connsiteY6" fmla="*/ 118847 h 122754"/>
                  <a:gd name="connsiteX7" fmla="*/ 151334 w 155090"/>
                  <a:gd name="connsiteY7" fmla="*/ 119705 h 122754"/>
                  <a:gd name="connsiteX8" fmla="*/ 128855 w 155090"/>
                  <a:gd name="connsiteY8" fmla="*/ 122753 h 122754"/>
                  <a:gd name="connsiteX9" fmla="*/ 25986 w 155090"/>
                  <a:gd name="connsiteY9" fmla="*/ 9500 h 122754"/>
                  <a:gd name="connsiteX10" fmla="*/ 20175 w 155090"/>
                  <a:gd name="connsiteY10" fmla="*/ 9976 h 122754"/>
                  <a:gd name="connsiteX11" fmla="*/ 10650 w 155090"/>
                  <a:gd name="connsiteY11" fmla="*/ 17406 h 122754"/>
                  <a:gd name="connsiteX12" fmla="*/ 31034 w 155090"/>
                  <a:gd name="connsiteY12" fmla="*/ 64174 h 122754"/>
                  <a:gd name="connsiteX13" fmla="*/ 145334 w 155090"/>
                  <a:gd name="connsiteY13" fmla="*/ 111799 h 122754"/>
                  <a:gd name="connsiteX14" fmla="*/ 124189 w 155090"/>
                  <a:gd name="connsiteY14" fmla="*/ 55220 h 122754"/>
                  <a:gd name="connsiteX15" fmla="*/ 25986 w 155090"/>
                  <a:gd name="connsiteY15" fmla="*/ 9500 h 12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090" h="122754">
                    <a:moveTo>
                      <a:pt x="128855" y="122753"/>
                    </a:moveTo>
                    <a:cubicBezTo>
                      <a:pt x="90755" y="122753"/>
                      <a:pt x="49512" y="98845"/>
                      <a:pt x="24080" y="70651"/>
                    </a:cubicBezTo>
                    <a:cubicBezTo>
                      <a:pt x="4268" y="49124"/>
                      <a:pt x="-3828" y="28455"/>
                      <a:pt x="1697" y="13977"/>
                    </a:cubicBezTo>
                    <a:cubicBezTo>
                      <a:pt x="4586" y="6723"/>
                      <a:pt x="11190" y="1615"/>
                      <a:pt x="18937" y="642"/>
                    </a:cubicBezTo>
                    <a:cubicBezTo>
                      <a:pt x="51227" y="-5359"/>
                      <a:pt x="116759" y="32265"/>
                      <a:pt x="131427" y="48267"/>
                    </a:cubicBezTo>
                    <a:cubicBezTo>
                      <a:pt x="148655" y="66348"/>
                      <a:pt x="157142" y="91043"/>
                      <a:pt x="154668" y="115895"/>
                    </a:cubicBezTo>
                    <a:lnTo>
                      <a:pt x="154192" y="118847"/>
                    </a:lnTo>
                    <a:lnTo>
                      <a:pt x="151334" y="119705"/>
                    </a:lnTo>
                    <a:cubicBezTo>
                      <a:pt x="144022" y="121774"/>
                      <a:pt x="136454" y="122800"/>
                      <a:pt x="128855" y="122753"/>
                    </a:cubicBezTo>
                    <a:close/>
                    <a:moveTo>
                      <a:pt x="25986" y="9500"/>
                    </a:moveTo>
                    <a:cubicBezTo>
                      <a:pt x="24037" y="9460"/>
                      <a:pt x="22091" y="9620"/>
                      <a:pt x="20175" y="9976"/>
                    </a:cubicBezTo>
                    <a:cubicBezTo>
                      <a:pt x="15879" y="10519"/>
                      <a:pt x="12223" y="13370"/>
                      <a:pt x="10650" y="17406"/>
                    </a:cubicBezTo>
                    <a:cubicBezTo>
                      <a:pt x="6555" y="28074"/>
                      <a:pt x="14365" y="45981"/>
                      <a:pt x="31034" y="64174"/>
                    </a:cubicBezTo>
                    <a:cubicBezTo>
                      <a:pt x="59609" y="95035"/>
                      <a:pt x="107234" y="120562"/>
                      <a:pt x="145334" y="111799"/>
                    </a:cubicBezTo>
                    <a:cubicBezTo>
                      <a:pt x="146073" y="90881"/>
                      <a:pt x="138466" y="70527"/>
                      <a:pt x="124189" y="55220"/>
                    </a:cubicBezTo>
                    <a:cubicBezTo>
                      <a:pt x="111711" y="41219"/>
                      <a:pt x="55323" y="9500"/>
                      <a:pt x="25986" y="95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74E7E022-6710-6B6D-3616-5D62506F953F}"/>
                  </a:ext>
                </a:extLst>
              </p:cNvPr>
              <p:cNvSpPr/>
              <p:nvPr/>
            </p:nvSpPr>
            <p:spPr>
              <a:xfrm rot="-3126600">
                <a:off x="8965070" y="4317016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C8EA5098-8482-3661-733F-35D8CC98C389}"/>
                  </a:ext>
                </a:extLst>
              </p:cNvPr>
              <p:cNvSpPr/>
              <p:nvPr/>
            </p:nvSpPr>
            <p:spPr>
              <a:xfrm rot="-2248800">
                <a:off x="9013274" y="4007569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EF8FC10-8DCE-1858-A9BE-DF62C673AF30}"/>
                  </a:ext>
                </a:extLst>
              </p:cNvPr>
              <p:cNvSpPr/>
              <p:nvPr/>
            </p:nvSpPr>
            <p:spPr>
              <a:xfrm>
                <a:off x="8865366" y="3933175"/>
                <a:ext cx="145628" cy="113381"/>
              </a:xfrm>
              <a:custGeom>
                <a:avLst/>
                <a:gdLst>
                  <a:gd name="connsiteX0" fmla="*/ 145284 w 145628"/>
                  <a:gd name="connsiteY0" fmla="*/ 110473 h 113381"/>
                  <a:gd name="connsiteX1" fmla="*/ 123186 w 145628"/>
                  <a:gd name="connsiteY1" fmla="*/ 46941 h 113381"/>
                  <a:gd name="connsiteX2" fmla="*/ 1456 w 145628"/>
                  <a:gd name="connsiteY2" fmla="*/ 10936 h 113381"/>
                  <a:gd name="connsiteX3" fmla="*/ 145284 w 145628"/>
                  <a:gd name="connsiteY3" fmla="*/ 110473 h 11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28" h="113381">
                    <a:moveTo>
                      <a:pt x="145284" y="110473"/>
                    </a:moveTo>
                    <a:cubicBezTo>
                      <a:pt x="147442" y="87097"/>
                      <a:pt x="139383" y="63931"/>
                      <a:pt x="123186" y="46941"/>
                    </a:cubicBezTo>
                    <a:cubicBezTo>
                      <a:pt x="106517" y="28557"/>
                      <a:pt x="14220" y="-22116"/>
                      <a:pt x="1456" y="10936"/>
                    </a:cubicBezTo>
                    <a:cubicBezTo>
                      <a:pt x="-12641" y="46941"/>
                      <a:pt x="78609" y="129904"/>
                      <a:pt x="145284" y="1104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196947C-A09E-E479-E908-77F238465A6C}"/>
                  </a:ext>
                </a:extLst>
              </p:cNvPr>
              <p:cNvSpPr/>
              <p:nvPr/>
            </p:nvSpPr>
            <p:spPr>
              <a:xfrm>
                <a:off x="8860839" y="3928022"/>
                <a:ext cx="155090" cy="123245"/>
              </a:xfrm>
              <a:custGeom>
                <a:avLst/>
                <a:gdLst>
                  <a:gd name="connsiteX0" fmla="*/ 128855 w 155090"/>
                  <a:gd name="connsiteY0" fmla="*/ 123245 h 123245"/>
                  <a:gd name="connsiteX1" fmla="*/ 24080 w 155090"/>
                  <a:gd name="connsiteY1" fmla="*/ 71144 h 123245"/>
                  <a:gd name="connsiteX2" fmla="*/ 1697 w 155090"/>
                  <a:gd name="connsiteY2" fmla="*/ 13994 h 123245"/>
                  <a:gd name="connsiteX3" fmla="*/ 18937 w 155090"/>
                  <a:gd name="connsiteY3" fmla="*/ 659 h 123245"/>
                  <a:gd name="connsiteX4" fmla="*/ 131427 w 155090"/>
                  <a:gd name="connsiteY4" fmla="*/ 48284 h 123245"/>
                  <a:gd name="connsiteX5" fmla="*/ 154668 w 155090"/>
                  <a:gd name="connsiteY5" fmla="*/ 115911 h 123245"/>
                  <a:gd name="connsiteX6" fmla="*/ 154192 w 155090"/>
                  <a:gd name="connsiteY6" fmla="*/ 118769 h 123245"/>
                  <a:gd name="connsiteX7" fmla="*/ 151334 w 155090"/>
                  <a:gd name="connsiteY7" fmla="*/ 119626 h 123245"/>
                  <a:gd name="connsiteX8" fmla="*/ 128855 w 155090"/>
                  <a:gd name="connsiteY8" fmla="*/ 123246 h 123245"/>
                  <a:gd name="connsiteX9" fmla="*/ 25986 w 155090"/>
                  <a:gd name="connsiteY9" fmla="*/ 9898 h 123245"/>
                  <a:gd name="connsiteX10" fmla="*/ 20175 w 155090"/>
                  <a:gd name="connsiteY10" fmla="*/ 10374 h 123245"/>
                  <a:gd name="connsiteX11" fmla="*/ 10650 w 155090"/>
                  <a:gd name="connsiteY11" fmla="*/ 17804 h 123245"/>
                  <a:gd name="connsiteX12" fmla="*/ 31034 w 155090"/>
                  <a:gd name="connsiteY12" fmla="*/ 64667 h 123245"/>
                  <a:gd name="connsiteX13" fmla="*/ 145334 w 155090"/>
                  <a:gd name="connsiteY13" fmla="*/ 112292 h 123245"/>
                  <a:gd name="connsiteX14" fmla="*/ 124189 w 155090"/>
                  <a:gd name="connsiteY14" fmla="*/ 55618 h 123245"/>
                  <a:gd name="connsiteX15" fmla="*/ 25986 w 155090"/>
                  <a:gd name="connsiteY15" fmla="*/ 9898 h 12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090" h="123245">
                    <a:moveTo>
                      <a:pt x="128855" y="123245"/>
                    </a:moveTo>
                    <a:cubicBezTo>
                      <a:pt x="90755" y="123245"/>
                      <a:pt x="49512" y="99338"/>
                      <a:pt x="24080" y="71144"/>
                    </a:cubicBezTo>
                    <a:cubicBezTo>
                      <a:pt x="4268" y="49617"/>
                      <a:pt x="-3828" y="28948"/>
                      <a:pt x="1697" y="13994"/>
                    </a:cubicBezTo>
                    <a:cubicBezTo>
                      <a:pt x="4619" y="6765"/>
                      <a:pt x="11206" y="1670"/>
                      <a:pt x="18937" y="659"/>
                    </a:cubicBezTo>
                    <a:cubicBezTo>
                      <a:pt x="50846" y="-5437"/>
                      <a:pt x="116759" y="32377"/>
                      <a:pt x="131427" y="48284"/>
                    </a:cubicBezTo>
                    <a:cubicBezTo>
                      <a:pt x="148655" y="66365"/>
                      <a:pt x="157142" y="91060"/>
                      <a:pt x="154668" y="115911"/>
                    </a:cubicBezTo>
                    <a:lnTo>
                      <a:pt x="154192" y="118769"/>
                    </a:lnTo>
                    <a:lnTo>
                      <a:pt x="151334" y="119626"/>
                    </a:lnTo>
                    <a:cubicBezTo>
                      <a:pt x="144061" y="121936"/>
                      <a:pt x="136486" y="123156"/>
                      <a:pt x="128855" y="123246"/>
                    </a:cubicBezTo>
                    <a:close/>
                    <a:moveTo>
                      <a:pt x="25986" y="9898"/>
                    </a:moveTo>
                    <a:cubicBezTo>
                      <a:pt x="24039" y="9903"/>
                      <a:pt x="22096" y="10062"/>
                      <a:pt x="20175" y="10374"/>
                    </a:cubicBezTo>
                    <a:cubicBezTo>
                      <a:pt x="15887" y="10936"/>
                      <a:pt x="12240" y="13781"/>
                      <a:pt x="10650" y="17804"/>
                    </a:cubicBezTo>
                    <a:cubicBezTo>
                      <a:pt x="6459" y="28567"/>
                      <a:pt x="14365" y="46379"/>
                      <a:pt x="31034" y="64667"/>
                    </a:cubicBezTo>
                    <a:cubicBezTo>
                      <a:pt x="59609" y="95432"/>
                      <a:pt x="107234" y="120959"/>
                      <a:pt x="145334" y="112292"/>
                    </a:cubicBezTo>
                    <a:cubicBezTo>
                      <a:pt x="146067" y="91346"/>
                      <a:pt x="138462" y="70965"/>
                      <a:pt x="124189" y="55618"/>
                    </a:cubicBezTo>
                    <a:cubicBezTo>
                      <a:pt x="111711" y="41711"/>
                      <a:pt x="55323" y="9898"/>
                      <a:pt x="25986" y="98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4FFEB87B-FD6A-FC1F-AAEA-1EC55BB94540}"/>
                  </a:ext>
                </a:extLst>
              </p:cNvPr>
              <p:cNvSpPr/>
              <p:nvPr/>
            </p:nvSpPr>
            <p:spPr>
              <a:xfrm rot="-3126600">
                <a:off x="8965162" y="3956055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8A0EC644-1F75-BE29-1E70-AE3A0B39A95E}"/>
                  </a:ext>
                </a:extLst>
              </p:cNvPr>
              <p:cNvSpPr/>
              <p:nvPr/>
            </p:nvSpPr>
            <p:spPr>
              <a:xfrm rot="-2248800">
                <a:off x="9013202" y="3583767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5 h 104584"/>
                  <a:gd name="connsiteX3" fmla="*/ 0 w 19050"/>
                  <a:gd name="connsiteY3" fmla="*/ 104585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5"/>
                    </a:lnTo>
                    <a:lnTo>
                      <a:pt x="0" y="1045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40B8CA53-2D15-955B-788E-7F39BA06D8A7}"/>
                  </a:ext>
                </a:extLst>
              </p:cNvPr>
              <p:cNvSpPr/>
              <p:nvPr/>
            </p:nvSpPr>
            <p:spPr>
              <a:xfrm>
                <a:off x="8865366" y="3509026"/>
                <a:ext cx="145625" cy="113435"/>
              </a:xfrm>
              <a:custGeom>
                <a:avLst/>
                <a:gdLst>
                  <a:gd name="connsiteX0" fmla="*/ 145284 w 145625"/>
                  <a:gd name="connsiteY0" fmla="*/ 110474 h 113435"/>
                  <a:gd name="connsiteX1" fmla="*/ 123186 w 145625"/>
                  <a:gd name="connsiteY1" fmla="*/ 46847 h 113435"/>
                  <a:gd name="connsiteX2" fmla="*/ 1456 w 145625"/>
                  <a:gd name="connsiteY2" fmla="*/ 10937 h 113435"/>
                  <a:gd name="connsiteX3" fmla="*/ 145284 w 145625"/>
                  <a:gd name="connsiteY3" fmla="*/ 110474 h 11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25" h="113435">
                    <a:moveTo>
                      <a:pt x="145284" y="110474"/>
                    </a:moveTo>
                    <a:cubicBezTo>
                      <a:pt x="147432" y="87071"/>
                      <a:pt x="139377" y="63880"/>
                      <a:pt x="123186" y="46847"/>
                    </a:cubicBezTo>
                    <a:cubicBezTo>
                      <a:pt x="106517" y="28559"/>
                      <a:pt x="14220" y="-22114"/>
                      <a:pt x="1456" y="10937"/>
                    </a:cubicBezTo>
                    <a:cubicBezTo>
                      <a:pt x="-12641" y="47133"/>
                      <a:pt x="78609" y="130095"/>
                      <a:pt x="145284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93546946-42B8-6CA1-EEEB-1E598D1D1C79}"/>
                  </a:ext>
                </a:extLst>
              </p:cNvPr>
              <p:cNvSpPr/>
              <p:nvPr/>
            </p:nvSpPr>
            <p:spPr>
              <a:xfrm>
                <a:off x="8860839" y="3504178"/>
                <a:ext cx="155105" cy="123227"/>
              </a:xfrm>
              <a:custGeom>
                <a:avLst/>
                <a:gdLst>
                  <a:gd name="connsiteX0" fmla="*/ 128855 w 155105"/>
                  <a:gd name="connsiteY0" fmla="*/ 123227 h 123227"/>
                  <a:gd name="connsiteX1" fmla="*/ 24080 w 155105"/>
                  <a:gd name="connsiteY1" fmla="*/ 71126 h 123227"/>
                  <a:gd name="connsiteX2" fmla="*/ 1697 w 155105"/>
                  <a:gd name="connsiteY2" fmla="*/ 13976 h 123227"/>
                  <a:gd name="connsiteX3" fmla="*/ 18937 w 155105"/>
                  <a:gd name="connsiteY3" fmla="*/ 641 h 123227"/>
                  <a:gd name="connsiteX4" fmla="*/ 131427 w 155105"/>
                  <a:gd name="connsiteY4" fmla="*/ 48266 h 123227"/>
                  <a:gd name="connsiteX5" fmla="*/ 154668 w 155105"/>
                  <a:gd name="connsiteY5" fmla="*/ 115798 h 123227"/>
                  <a:gd name="connsiteX6" fmla="*/ 154192 w 155105"/>
                  <a:gd name="connsiteY6" fmla="*/ 118751 h 123227"/>
                  <a:gd name="connsiteX7" fmla="*/ 151334 w 155105"/>
                  <a:gd name="connsiteY7" fmla="*/ 119608 h 123227"/>
                  <a:gd name="connsiteX8" fmla="*/ 128855 w 155105"/>
                  <a:gd name="connsiteY8" fmla="*/ 123228 h 123227"/>
                  <a:gd name="connsiteX9" fmla="*/ 25986 w 155105"/>
                  <a:gd name="connsiteY9" fmla="*/ 9880 h 123227"/>
                  <a:gd name="connsiteX10" fmla="*/ 20175 w 155105"/>
                  <a:gd name="connsiteY10" fmla="*/ 10356 h 123227"/>
                  <a:gd name="connsiteX11" fmla="*/ 10650 w 155105"/>
                  <a:gd name="connsiteY11" fmla="*/ 17786 h 123227"/>
                  <a:gd name="connsiteX12" fmla="*/ 31034 w 155105"/>
                  <a:gd name="connsiteY12" fmla="*/ 64649 h 123227"/>
                  <a:gd name="connsiteX13" fmla="*/ 145334 w 155105"/>
                  <a:gd name="connsiteY13" fmla="*/ 112274 h 123227"/>
                  <a:gd name="connsiteX14" fmla="*/ 124189 w 155105"/>
                  <a:gd name="connsiteY14" fmla="*/ 55600 h 123227"/>
                  <a:gd name="connsiteX15" fmla="*/ 25986 w 155105"/>
                  <a:gd name="connsiteY15" fmla="*/ 9880 h 12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105" h="123227">
                    <a:moveTo>
                      <a:pt x="128855" y="123227"/>
                    </a:moveTo>
                    <a:cubicBezTo>
                      <a:pt x="90755" y="123227"/>
                      <a:pt x="49512" y="99225"/>
                      <a:pt x="24080" y="71126"/>
                    </a:cubicBezTo>
                    <a:cubicBezTo>
                      <a:pt x="4268" y="49599"/>
                      <a:pt x="-3828" y="28930"/>
                      <a:pt x="1697" y="13976"/>
                    </a:cubicBezTo>
                    <a:cubicBezTo>
                      <a:pt x="4619" y="6747"/>
                      <a:pt x="11206" y="1652"/>
                      <a:pt x="18937" y="641"/>
                    </a:cubicBezTo>
                    <a:cubicBezTo>
                      <a:pt x="51227" y="-5360"/>
                      <a:pt x="116759" y="32359"/>
                      <a:pt x="131427" y="48266"/>
                    </a:cubicBezTo>
                    <a:cubicBezTo>
                      <a:pt x="148696" y="66283"/>
                      <a:pt x="157192" y="90969"/>
                      <a:pt x="154668" y="115798"/>
                    </a:cubicBezTo>
                    <a:lnTo>
                      <a:pt x="154192" y="118751"/>
                    </a:lnTo>
                    <a:lnTo>
                      <a:pt x="151334" y="119608"/>
                    </a:lnTo>
                    <a:cubicBezTo>
                      <a:pt x="144061" y="121919"/>
                      <a:pt x="136486" y="123138"/>
                      <a:pt x="128855" y="123228"/>
                    </a:cubicBezTo>
                    <a:close/>
                    <a:moveTo>
                      <a:pt x="25986" y="9880"/>
                    </a:moveTo>
                    <a:cubicBezTo>
                      <a:pt x="24039" y="9885"/>
                      <a:pt x="22096" y="10044"/>
                      <a:pt x="20175" y="10356"/>
                    </a:cubicBezTo>
                    <a:cubicBezTo>
                      <a:pt x="15887" y="10919"/>
                      <a:pt x="12240" y="13763"/>
                      <a:pt x="10650" y="17786"/>
                    </a:cubicBezTo>
                    <a:cubicBezTo>
                      <a:pt x="6459" y="28549"/>
                      <a:pt x="14365" y="46361"/>
                      <a:pt x="31034" y="64649"/>
                    </a:cubicBezTo>
                    <a:cubicBezTo>
                      <a:pt x="59609" y="95415"/>
                      <a:pt x="107234" y="120942"/>
                      <a:pt x="145334" y="112274"/>
                    </a:cubicBezTo>
                    <a:cubicBezTo>
                      <a:pt x="146067" y="91328"/>
                      <a:pt x="138462" y="70947"/>
                      <a:pt x="124189" y="55600"/>
                    </a:cubicBezTo>
                    <a:cubicBezTo>
                      <a:pt x="111711" y="41598"/>
                      <a:pt x="55323" y="9880"/>
                      <a:pt x="25986" y="98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89ECB08-73DB-B21B-8C39-DB3BE5538A9E}"/>
                  </a:ext>
                </a:extLst>
              </p:cNvPr>
              <p:cNvSpPr/>
              <p:nvPr/>
            </p:nvSpPr>
            <p:spPr>
              <a:xfrm rot="-3126600">
                <a:off x="8965096" y="3532138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D192B8B4-04E3-34E8-FB57-74CD2AD2927F}"/>
                  </a:ext>
                </a:extLst>
              </p:cNvPr>
              <p:cNvSpPr/>
              <p:nvPr/>
            </p:nvSpPr>
            <p:spPr>
              <a:xfrm rot="-2248800">
                <a:off x="9013208" y="3301509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4 h 104584"/>
                  <a:gd name="connsiteX3" fmla="*/ 0 w 19050"/>
                  <a:gd name="connsiteY3" fmla="*/ 104584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4"/>
                    </a:lnTo>
                    <a:lnTo>
                      <a:pt x="0" y="10458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3A62B881-627B-0E1C-D762-CE546A652B6D}"/>
                  </a:ext>
                </a:extLst>
              </p:cNvPr>
              <p:cNvSpPr/>
              <p:nvPr/>
            </p:nvSpPr>
            <p:spPr>
              <a:xfrm>
                <a:off x="8865366" y="3227099"/>
                <a:ext cx="145628" cy="113437"/>
              </a:xfrm>
              <a:custGeom>
                <a:avLst/>
                <a:gdLst>
                  <a:gd name="connsiteX0" fmla="*/ 145284 w 145628"/>
                  <a:gd name="connsiteY0" fmla="*/ 110556 h 113437"/>
                  <a:gd name="connsiteX1" fmla="*/ 123186 w 145628"/>
                  <a:gd name="connsiteY1" fmla="*/ 46929 h 113437"/>
                  <a:gd name="connsiteX2" fmla="*/ 1456 w 145628"/>
                  <a:gd name="connsiteY2" fmla="*/ 10924 h 113437"/>
                  <a:gd name="connsiteX3" fmla="*/ 145284 w 145628"/>
                  <a:gd name="connsiteY3" fmla="*/ 110556 h 11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28" h="113437">
                    <a:moveTo>
                      <a:pt x="145284" y="110556"/>
                    </a:moveTo>
                    <a:cubicBezTo>
                      <a:pt x="147445" y="87151"/>
                      <a:pt x="139388" y="63955"/>
                      <a:pt x="123186" y="46929"/>
                    </a:cubicBezTo>
                    <a:cubicBezTo>
                      <a:pt x="106517" y="28641"/>
                      <a:pt x="14220" y="-22128"/>
                      <a:pt x="1456" y="10924"/>
                    </a:cubicBezTo>
                    <a:cubicBezTo>
                      <a:pt x="-12641" y="46929"/>
                      <a:pt x="78609" y="129891"/>
                      <a:pt x="145284" y="11055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5644490C-6EE7-89BA-F997-BD184AC50E55}"/>
                  </a:ext>
                </a:extLst>
              </p:cNvPr>
              <p:cNvSpPr/>
              <p:nvPr/>
            </p:nvSpPr>
            <p:spPr>
              <a:xfrm>
                <a:off x="8860839" y="3222409"/>
                <a:ext cx="155090" cy="122772"/>
              </a:xfrm>
              <a:custGeom>
                <a:avLst/>
                <a:gdLst>
                  <a:gd name="connsiteX0" fmla="*/ 128855 w 155090"/>
                  <a:gd name="connsiteY0" fmla="*/ 122771 h 122772"/>
                  <a:gd name="connsiteX1" fmla="*/ 24080 w 155090"/>
                  <a:gd name="connsiteY1" fmla="*/ 70669 h 122772"/>
                  <a:gd name="connsiteX2" fmla="*/ 1697 w 155090"/>
                  <a:gd name="connsiteY2" fmla="*/ 13995 h 122772"/>
                  <a:gd name="connsiteX3" fmla="*/ 18937 w 155090"/>
                  <a:gd name="connsiteY3" fmla="*/ 660 h 122772"/>
                  <a:gd name="connsiteX4" fmla="*/ 131427 w 155090"/>
                  <a:gd name="connsiteY4" fmla="*/ 48285 h 122772"/>
                  <a:gd name="connsiteX5" fmla="*/ 154668 w 155090"/>
                  <a:gd name="connsiteY5" fmla="*/ 115913 h 122772"/>
                  <a:gd name="connsiteX6" fmla="*/ 154192 w 155090"/>
                  <a:gd name="connsiteY6" fmla="*/ 118865 h 122772"/>
                  <a:gd name="connsiteX7" fmla="*/ 151334 w 155090"/>
                  <a:gd name="connsiteY7" fmla="*/ 119723 h 122772"/>
                  <a:gd name="connsiteX8" fmla="*/ 128855 w 155090"/>
                  <a:gd name="connsiteY8" fmla="*/ 122771 h 122772"/>
                  <a:gd name="connsiteX9" fmla="*/ 25986 w 155090"/>
                  <a:gd name="connsiteY9" fmla="*/ 9518 h 122772"/>
                  <a:gd name="connsiteX10" fmla="*/ 20175 w 155090"/>
                  <a:gd name="connsiteY10" fmla="*/ 9995 h 122772"/>
                  <a:gd name="connsiteX11" fmla="*/ 10650 w 155090"/>
                  <a:gd name="connsiteY11" fmla="*/ 17329 h 122772"/>
                  <a:gd name="connsiteX12" fmla="*/ 31034 w 155090"/>
                  <a:gd name="connsiteY12" fmla="*/ 64192 h 122772"/>
                  <a:gd name="connsiteX13" fmla="*/ 145334 w 155090"/>
                  <a:gd name="connsiteY13" fmla="*/ 111817 h 122772"/>
                  <a:gd name="connsiteX14" fmla="*/ 124189 w 155090"/>
                  <a:gd name="connsiteY14" fmla="*/ 55238 h 122772"/>
                  <a:gd name="connsiteX15" fmla="*/ 25986 w 155090"/>
                  <a:gd name="connsiteY15" fmla="*/ 9518 h 12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090" h="122772">
                    <a:moveTo>
                      <a:pt x="128855" y="122771"/>
                    </a:moveTo>
                    <a:cubicBezTo>
                      <a:pt x="90755" y="122771"/>
                      <a:pt x="49512" y="98863"/>
                      <a:pt x="24080" y="70669"/>
                    </a:cubicBezTo>
                    <a:cubicBezTo>
                      <a:pt x="4268" y="49142"/>
                      <a:pt x="-3828" y="28473"/>
                      <a:pt x="1697" y="13995"/>
                    </a:cubicBezTo>
                    <a:cubicBezTo>
                      <a:pt x="4586" y="6742"/>
                      <a:pt x="11190" y="1633"/>
                      <a:pt x="18937" y="660"/>
                    </a:cubicBezTo>
                    <a:cubicBezTo>
                      <a:pt x="51227" y="-5436"/>
                      <a:pt x="116759" y="32283"/>
                      <a:pt x="131427" y="48285"/>
                    </a:cubicBezTo>
                    <a:cubicBezTo>
                      <a:pt x="148655" y="66366"/>
                      <a:pt x="157142" y="91061"/>
                      <a:pt x="154668" y="115913"/>
                    </a:cubicBezTo>
                    <a:lnTo>
                      <a:pt x="154192" y="118865"/>
                    </a:lnTo>
                    <a:lnTo>
                      <a:pt x="151334" y="119723"/>
                    </a:lnTo>
                    <a:cubicBezTo>
                      <a:pt x="144022" y="121792"/>
                      <a:pt x="136454" y="122818"/>
                      <a:pt x="128855" y="122771"/>
                    </a:cubicBezTo>
                    <a:close/>
                    <a:moveTo>
                      <a:pt x="25986" y="9518"/>
                    </a:moveTo>
                    <a:cubicBezTo>
                      <a:pt x="24037" y="9479"/>
                      <a:pt x="22091" y="9638"/>
                      <a:pt x="20175" y="9995"/>
                    </a:cubicBezTo>
                    <a:cubicBezTo>
                      <a:pt x="15901" y="10520"/>
                      <a:pt x="12251" y="13330"/>
                      <a:pt x="10650" y="17329"/>
                    </a:cubicBezTo>
                    <a:cubicBezTo>
                      <a:pt x="6459" y="28092"/>
                      <a:pt x="14365" y="45904"/>
                      <a:pt x="31034" y="64192"/>
                    </a:cubicBezTo>
                    <a:cubicBezTo>
                      <a:pt x="59609" y="95053"/>
                      <a:pt x="107234" y="120485"/>
                      <a:pt x="145334" y="111817"/>
                    </a:cubicBezTo>
                    <a:cubicBezTo>
                      <a:pt x="146073" y="90898"/>
                      <a:pt x="138466" y="70545"/>
                      <a:pt x="124189" y="55238"/>
                    </a:cubicBezTo>
                    <a:cubicBezTo>
                      <a:pt x="111711" y="41237"/>
                      <a:pt x="55323" y="9518"/>
                      <a:pt x="25986" y="95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2F69A03C-3364-536A-D6D0-7036BB5298A7}"/>
                  </a:ext>
                </a:extLst>
              </p:cNvPr>
              <p:cNvSpPr/>
              <p:nvPr/>
            </p:nvSpPr>
            <p:spPr>
              <a:xfrm rot="-3126600">
                <a:off x="8965041" y="3249712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C63AD13-B960-16E9-AE20-D939E51A2E97}"/>
                  </a:ext>
                </a:extLst>
              </p:cNvPr>
              <p:cNvSpPr/>
              <p:nvPr/>
            </p:nvSpPr>
            <p:spPr>
              <a:xfrm rot="-2248800">
                <a:off x="9013185" y="3018154"/>
                <a:ext cx="19050" cy="104584"/>
              </a:xfrm>
              <a:custGeom>
                <a:avLst/>
                <a:gdLst>
                  <a:gd name="connsiteX0" fmla="*/ 0 w 19050"/>
                  <a:gd name="connsiteY0" fmla="*/ 0 h 104584"/>
                  <a:gd name="connsiteX1" fmla="*/ 19050 w 19050"/>
                  <a:gd name="connsiteY1" fmla="*/ 0 h 104584"/>
                  <a:gd name="connsiteX2" fmla="*/ 19050 w 19050"/>
                  <a:gd name="connsiteY2" fmla="*/ 104584 h 104584"/>
                  <a:gd name="connsiteX3" fmla="*/ 0 w 19050"/>
                  <a:gd name="connsiteY3" fmla="*/ 104584 h 10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04584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04584"/>
                    </a:lnTo>
                    <a:lnTo>
                      <a:pt x="0" y="10458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78E1C858-8FC2-5A09-1E7A-C594C5E7276B}"/>
                  </a:ext>
                </a:extLst>
              </p:cNvPr>
              <p:cNvSpPr/>
              <p:nvPr/>
            </p:nvSpPr>
            <p:spPr>
              <a:xfrm>
                <a:off x="8865366" y="2943717"/>
                <a:ext cx="145625" cy="113387"/>
              </a:xfrm>
              <a:custGeom>
                <a:avLst/>
                <a:gdLst>
                  <a:gd name="connsiteX0" fmla="*/ 145284 w 145625"/>
                  <a:gd name="connsiteY0" fmla="*/ 110474 h 113387"/>
                  <a:gd name="connsiteX1" fmla="*/ 123186 w 145625"/>
                  <a:gd name="connsiteY1" fmla="*/ 46847 h 113387"/>
                  <a:gd name="connsiteX2" fmla="*/ 1456 w 145625"/>
                  <a:gd name="connsiteY2" fmla="*/ 10937 h 113387"/>
                  <a:gd name="connsiteX3" fmla="*/ 145284 w 145625"/>
                  <a:gd name="connsiteY3" fmla="*/ 110474 h 11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625" h="113387">
                    <a:moveTo>
                      <a:pt x="145284" y="110474"/>
                    </a:moveTo>
                    <a:cubicBezTo>
                      <a:pt x="147432" y="87071"/>
                      <a:pt x="139377" y="63880"/>
                      <a:pt x="123186" y="46847"/>
                    </a:cubicBezTo>
                    <a:cubicBezTo>
                      <a:pt x="106517" y="28559"/>
                      <a:pt x="14220" y="-22114"/>
                      <a:pt x="1456" y="10937"/>
                    </a:cubicBezTo>
                    <a:cubicBezTo>
                      <a:pt x="-12641" y="47132"/>
                      <a:pt x="78609" y="129905"/>
                      <a:pt x="145284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136F81A8-997C-A5BB-ECBE-5C1E247E3975}"/>
                  </a:ext>
                </a:extLst>
              </p:cNvPr>
              <p:cNvSpPr/>
              <p:nvPr/>
            </p:nvSpPr>
            <p:spPr>
              <a:xfrm>
                <a:off x="8860839" y="2938583"/>
                <a:ext cx="155105" cy="123227"/>
              </a:xfrm>
              <a:custGeom>
                <a:avLst/>
                <a:gdLst>
                  <a:gd name="connsiteX0" fmla="*/ 128855 w 155105"/>
                  <a:gd name="connsiteY0" fmla="*/ 123227 h 123227"/>
                  <a:gd name="connsiteX1" fmla="*/ 24080 w 155105"/>
                  <a:gd name="connsiteY1" fmla="*/ 71126 h 123227"/>
                  <a:gd name="connsiteX2" fmla="*/ 1697 w 155105"/>
                  <a:gd name="connsiteY2" fmla="*/ 13976 h 123227"/>
                  <a:gd name="connsiteX3" fmla="*/ 18937 w 155105"/>
                  <a:gd name="connsiteY3" fmla="*/ 641 h 123227"/>
                  <a:gd name="connsiteX4" fmla="*/ 131427 w 155105"/>
                  <a:gd name="connsiteY4" fmla="*/ 48266 h 123227"/>
                  <a:gd name="connsiteX5" fmla="*/ 154668 w 155105"/>
                  <a:gd name="connsiteY5" fmla="*/ 115798 h 123227"/>
                  <a:gd name="connsiteX6" fmla="*/ 154192 w 155105"/>
                  <a:gd name="connsiteY6" fmla="*/ 118751 h 123227"/>
                  <a:gd name="connsiteX7" fmla="*/ 151334 w 155105"/>
                  <a:gd name="connsiteY7" fmla="*/ 119608 h 123227"/>
                  <a:gd name="connsiteX8" fmla="*/ 128855 w 155105"/>
                  <a:gd name="connsiteY8" fmla="*/ 123228 h 123227"/>
                  <a:gd name="connsiteX9" fmla="*/ 25986 w 155105"/>
                  <a:gd name="connsiteY9" fmla="*/ 9880 h 123227"/>
                  <a:gd name="connsiteX10" fmla="*/ 20175 w 155105"/>
                  <a:gd name="connsiteY10" fmla="*/ 9880 h 123227"/>
                  <a:gd name="connsiteX11" fmla="*/ 10650 w 155105"/>
                  <a:gd name="connsiteY11" fmla="*/ 17309 h 123227"/>
                  <a:gd name="connsiteX12" fmla="*/ 31034 w 155105"/>
                  <a:gd name="connsiteY12" fmla="*/ 64172 h 123227"/>
                  <a:gd name="connsiteX13" fmla="*/ 145334 w 155105"/>
                  <a:gd name="connsiteY13" fmla="*/ 111797 h 123227"/>
                  <a:gd name="connsiteX14" fmla="*/ 124189 w 155105"/>
                  <a:gd name="connsiteY14" fmla="*/ 55124 h 123227"/>
                  <a:gd name="connsiteX15" fmla="*/ 25986 w 155105"/>
                  <a:gd name="connsiteY15" fmla="*/ 9880 h 123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105" h="123227">
                    <a:moveTo>
                      <a:pt x="128855" y="123227"/>
                    </a:moveTo>
                    <a:cubicBezTo>
                      <a:pt x="90755" y="123227"/>
                      <a:pt x="49512" y="99224"/>
                      <a:pt x="24080" y="71126"/>
                    </a:cubicBezTo>
                    <a:cubicBezTo>
                      <a:pt x="4268" y="49599"/>
                      <a:pt x="-3828" y="28930"/>
                      <a:pt x="1697" y="13976"/>
                    </a:cubicBezTo>
                    <a:cubicBezTo>
                      <a:pt x="4619" y="6747"/>
                      <a:pt x="11206" y="1652"/>
                      <a:pt x="18937" y="641"/>
                    </a:cubicBezTo>
                    <a:cubicBezTo>
                      <a:pt x="50846" y="-5360"/>
                      <a:pt x="116759" y="32359"/>
                      <a:pt x="131427" y="48266"/>
                    </a:cubicBezTo>
                    <a:cubicBezTo>
                      <a:pt x="148696" y="66283"/>
                      <a:pt x="157192" y="90969"/>
                      <a:pt x="154668" y="115798"/>
                    </a:cubicBezTo>
                    <a:lnTo>
                      <a:pt x="154192" y="118751"/>
                    </a:lnTo>
                    <a:lnTo>
                      <a:pt x="151334" y="119608"/>
                    </a:lnTo>
                    <a:cubicBezTo>
                      <a:pt x="144061" y="121918"/>
                      <a:pt x="136486" y="123138"/>
                      <a:pt x="128855" y="123228"/>
                    </a:cubicBezTo>
                    <a:close/>
                    <a:moveTo>
                      <a:pt x="25986" y="9880"/>
                    </a:moveTo>
                    <a:cubicBezTo>
                      <a:pt x="24052" y="9727"/>
                      <a:pt x="22109" y="9727"/>
                      <a:pt x="20175" y="9880"/>
                    </a:cubicBezTo>
                    <a:cubicBezTo>
                      <a:pt x="15887" y="10442"/>
                      <a:pt x="12240" y="13287"/>
                      <a:pt x="10650" y="17309"/>
                    </a:cubicBezTo>
                    <a:cubicBezTo>
                      <a:pt x="6459" y="28073"/>
                      <a:pt x="14365" y="45884"/>
                      <a:pt x="31034" y="64172"/>
                    </a:cubicBezTo>
                    <a:cubicBezTo>
                      <a:pt x="59609" y="94938"/>
                      <a:pt x="107234" y="120465"/>
                      <a:pt x="145334" y="111797"/>
                    </a:cubicBezTo>
                    <a:cubicBezTo>
                      <a:pt x="146067" y="90852"/>
                      <a:pt x="138462" y="70470"/>
                      <a:pt x="124189" y="55124"/>
                    </a:cubicBezTo>
                    <a:cubicBezTo>
                      <a:pt x="111711" y="41693"/>
                      <a:pt x="55323" y="9880"/>
                      <a:pt x="25986" y="98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BD99C3CE-9312-7E7E-F1A9-31F6BD7994B0}"/>
                  </a:ext>
                </a:extLst>
              </p:cNvPr>
              <p:cNvSpPr/>
              <p:nvPr/>
            </p:nvSpPr>
            <p:spPr>
              <a:xfrm rot="-3126600">
                <a:off x="8965076" y="2966466"/>
                <a:ext cx="4762" cy="108870"/>
              </a:xfrm>
              <a:custGeom>
                <a:avLst/>
                <a:gdLst>
                  <a:gd name="connsiteX0" fmla="*/ 0 w 4762"/>
                  <a:gd name="connsiteY0" fmla="*/ 0 h 108870"/>
                  <a:gd name="connsiteX1" fmla="*/ 4763 w 4762"/>
                  <a:gd name="connsiteY1" fmla="*/ 0 h 108870"/>
                  <a:gd name="connsiteX2" fmla="*/ 4763 w 4762"/>
                  <a:gd name="connsiteY2" fmla="*/ 108871 h 108870"/>
                  <a:gd name="connsiteX3" fmla="*/ 0 w 4762"/>
                  <a:gd name="connsiteY3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08870">
                    <a:moveTo>
                      <a:pt x="0" y="0"/>
                    </a:moveTo>
                    <a:lnTo>
                      <a:pt x="4763" y="0"/>
                    </a:lnTo>
                    <a:lnTo>
                      <a:pt x="4763" y="108871"/>
                    </a:lnTo>
                    <a:lnTo>
                      <a:pt x="0" y="10887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6E63D223-CEF0-1BD2-F224-B9CEBC0DD794}"/>
                  </a:ext>
                </a:extLst>
              </p:cNvPr>
              <p:cNvSpPr/>
              <p:nvPr/>
            </p:nvSpPr>
            <p:spPr>
              <a:xfrm rot="-3152400">
                <a:off x="9032497" y="4521608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8F71F38E-88A8-3588-5F20-F1CB318F11F2}"/>
                  </a:ext>
                </a:extLst>
              </p:cNvPr>
              <p:cNvSpPr/>
              <p:nvPr/>
            </p:nvSpPr>
            <p:spPr>
              <a:xfrm>
                <a:off x="9097080" y="4404376"/>
                <a:ext cx="145570" cy="113288"/>
              </a:xfrm>
              <a:custGeom>
                <a:avLst/>
                <a:gdLst>
                  <a:gd name="connsiteX0" fmla="*/ 342 w 145570"/>
                  <a:gd name="connsiteY0" fmla="*/ 110474 h 113288"/>
                  <a:gd name="connsiteX1" fmla="*/ 22440 w 145570"/>
                  <a:gd name="connsiteY1" fmla="*/ 46847 h 113288"/>
                  <a:gd name="connsiteX2" fmla="*/ 144170 w 145570"/>
                  <a:gd name="connsiteY2" fmla="*/ 10937 h 113288"/>
                  <a:gd name="connsiteX3" fmla="*/ 342 w 145570"/>
                  <a:gd name="connsiteY3" fmla="*/ 110474 h 113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70" h="113288">
                    <a:moveTo>
                      <a:pt x="342" y="110474"/>
                    </a:moveTo>
                    <a:cubicBezTo>
                      <a:pt x="-1806" y="87071"/>
                      <a:pt x="6248" y="63880"/>
                      <a:pt x="22440" y="46847"/>
                    </a:cubicBezTo>
                    <a:cubicBezTo>
                      <a:pt x="39108" y="28559"/>
                      <a:pt x="131406" y="-22114"/>
                      <a:pt x="144170" y="10937"/>
                    </a:cubicBezTo>
                    <a:cubicBezTo>
                      <a:pt x="157980" y="46942"/>
                      <a:pt x="66731" y="129524"/>
                      <a:pt x="342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9FCD6CEB-8489-4FD4-DB17-B810F12BDF78}"/>
                  </a:ext>
                </a:extLst>
              </p:cNvPr>
              <p:cNvSpPr/>
              <p:nvPr/>
            </p:nvSpPr>
            <p:spPr>
              <a:xfrm>
                <a:off x="9092794" y="4399888"/>
                <a:ext cx="155106" cy="122678"/>
              </a:xfrm>
              <a:custGeom>
                <a:avLst/>
                <a:gdLst>
                  <a:gd name="connsiteX0" fmla="*/ 25298 w 155106"/>
                  <a:gd name="connsiteY0" fmla="*/ 122677 h 122678"/>
                  <a:gd name="connsiteX1" fmla="*/ 3295 w 155106"/>
                  <a:gd name="connsiteY1" fmla="*/ 119629 h 122678"/>
                  <a:gd name="connsiteX2" fmla="*/ 437 w 155106"/>
                  <a:gd name="connsiteY2" fmla="*/ 118772 h 122678"/>
                  <a:gd name="connsiteX3" fmla="*/ 437 w 155106"/>
                  <a:gd name="connsiteY3" fmla="*/ 115819 h 122678"/>
                  <a:gd name="connsiteX4" fmla="*/ 23678 w 155106"/>
                  <a:gd name="connsiteY4" fmla="*/ 48287 h 122678"/>
                  <a:gd name="connsiteX5" fmla="*/ 136264 w 155106"/>
                  <a:gd name="connsiteY5" fmla="*/ 662 h 122678"/>
                  <a:gd name="connsiteX6" fmla="*/ 153408 w 155106"/>
                  <a:gd name="connsiteY6" fmla="*/ 13996 h 122678"/>
                  <a:gd name="connsiteX7" fmla="*/ 131120 w 155106"/>
                  <a:gd name="connsiteY7" fmla="*/ 71147 h 122678"/>
                  <a:gd name="connsiteX8" fmla="*/ 25298 w 155106"/>
                  <a:gd name="connsiteY8" fmla="*/ 122677 h 122678"/>
                  <a:gd name="connsiteX9" fmla="*/ 9105 w 155106"/>
                  <a:gd name="connsiteY9" fmla="*/ 111342 h 122678"/>
                  <a:gd name="connsiteX10" fmla="*/ 123405 w 155106"/>
                  <a:gd name="connsiteY10" fmla="*/ 63717 h 122678"/>
                  <a:gd name="connsiteX11" fmla="*/ 143788 w 155106"/>
                  <a:gd name="connsiteY11" fmla="*/ 16854 h 122678"/>
                  <a:gd name="connsiteX12" fmla="*/ 134263 w 155106"/>
                  <a:gd name="connsiteY12" fmla="*/ 9425 h 122678"/>
                  <a:gd name="connsiteX13" fmla="*/ 30536 w 155106"/>
                  <a:gd name="connsiteY13" fmla="*/ 54287 h 122678"/>
                  <a:gd name="connsiteX14" fmla="*/ 9105 w 155106"/>
                  <a:gd name="connsiteY14" fmla="*/ 111342 h 12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5106" h="122678">
                    <a:moveTo>
                      <a:pt x="25298" y="122677"/>
                    </a:moveTo>
                    <a:cubicBezTo>
                      <a:pt x="17855" y="122726"/>
                      <a:pt x="10444" y="121700"/>
                      <a:pt x="3295" y="119629"/>
                    </a:cubicBezTo>
                    <a:lnTo>
                      <a:pt x="437" y="118772"/>
                    </a:lnTo>
                    <a:lnTo>
                      <a:pt x="437" y="115819"/>
                    </a:lnTo>
                    <a:cubicBezTo>
                      <a:pt x="-2087" y="90990"/>
                      <a:pt x="6409" y="66304"/>
                      <a:pt x="23678" y="48287"/>
                    </a:cubicBezTo>
                    <a:cubicBezTo>
                      <a:pt x="38347" y="32189"/>
                      <a:pt x="104069" y="-5435"/>
                      <a:pt x="136264" y="662"/>
                    </a:cubicBezTo>
                    <a:cubicBezTo>
                      <a:pt x="143958" y="1705"/>
                      <a:pt x="150503" y="6795"/>
                      <a:pt x="153408" y="13996"/>
                    </a:cubicBezTo>
                    <a:cubicBezTo>
                      <a:pt x="158933" y="28570"/>
                      <a:pt x="150837" y="49239"/>
                      <a:pt x="131120" y="71147"/>
                    </a:cubicBezTo>
                    <a:cubicBezTo>
                      <a:pt x="104640" y="98674"/>
                      <a:pt x="63016" y="122677"/>
                      <a:pt x="25298" y="122677"/>
                    </a:cubicBezTo>
                    <a:close/>
                    <a:moveTo>
                      <a:pt x="9105" y="111342"/>
                    </a:moveTo>
                    <a:cubicBezTo>
                      <a:pt x="47205" y="120391"/>
                      <a:pt x="94830" y="94864"/>
                      <a:pt x="123405" y="63717"/>
                    </a:cubicBezTo>
                    <a:cubicBezTo>
                      <a:pt x="140074" y="45524"/>
                      <a:pt x="147979" y="27617"/>
                      <a:pt x="143788" y="16854"/>
                    </a:cubicBezTo>
                    <a:cubicBezTo>
                      <a:pt x="142199" y="12831"/>
                      <a:pt x="138552" y="9987"/>
                      <a:pt x="134263" y="9425"/>
                    </a:cubicBezTo>
                    <a:cubicBezTo>
                      <a:pt x="107403" y="4376"/>
                      <a:pt x="43776" y="39714"/>
                      <a:pt x="30536" y="54287"/>
                    </a:cubicBezTo>
                    <a:cubicBezTo>
                      <a:pt x="16063" y="69683"/>
                      <a:pt x="8347" y="90226"/>
                      <a:pt x="9105" y="1113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3C99EC2A-C567-152C-544C-07126892BE5A}"/>
                  </a:ext>
                </a:extLst>
              </p:cNvPr>
              <p:cNvSpPr/>
              <p:nvPr/>
            </p:nvSpPr>
            <p:spPr>
              <a:xfrm>
                <a:off x="9095994" y="4442650"/>
                <a:ext cx="93916" cy="74199"/>
              </a:xfrm>
              <a:custGeom>
                <a:avLst/>
                <a:gdLst>
                  <a:gd name="connsiteX0" fmla="*/ 2953 w 93916"/>
                  <a:gd name="connsiteY0" fmla="*/ 74200 h 74199"/>
                  <a:gd name="connsiteX1" fmla="*/ 0 w 93916"/>
                  <a:gd name="connsiteY1" fmla="*/ 70390 h 74199"/>
                  <a:gd name="connsiteX2" fmla="*/ 91059 w 93916"/>
                  <a:gd name="connsiteY2" fmla="*/ 0 h 74199"/>
                  <a:gd name="connsiteX3" fmla="*/ 93916 w 93916"/>
                  <a:gd name="connsiteY3" fmla="*/ 3715 h 74199"/>
                  <a:gd name="connsiteX4" fmla="*/ 2953 w 93916"/>
                  <a:gd name="connsiteY4" fmla="*/ 74200 h 7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16" h="74199">
                    <a:moveTo>
                      <a:pt x="2953" y="74200"/>
                    </a:moveTo>
                    <a:lnTo>
                      <a:pt x="0" y="70390"/>
                    </a:lnTo>
                    <a:lnTo>
                      <a:pt x="91059" y="0"/>
                    </a:lnTo>
                    <a:lnTo>
                      <a:pt x="93916" y="3715"/>
                    </a:lnTo>
                    <a:lnTo>
                      <a:pt x="2953" y="7420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0E52C900-CAE9-F02B-7E62-16CFB2C45D23}"/>
                  </a:ext>
                </a:extLst>
              </p:cNvPr>
              <p:cNvSpPr/>
              <p:nvPr/>
            </p:nvSpPr>
            <p:spPr>
              <a:xfrm rot="-3152400">
                <a:off x="9032621" y="3947548"/>
                <a:ext cx="104489" cy="19050"/>
              </a:xfrm>
              <a:custGeom>
                <a:avLst/>
                <a:gdLst>
                  <a:gd name="connsiteX0" fmla="*/ 0 w 104489"/>
                  <a:gd name="connsiteY0" fmla="*/ 0 h 19050"/>
                  <a:gd name="connsiteX1" fmla="*/ 104489 w 104489"/>
                  <a:gd name="connsiteY1" fmla="*/ 0 h 19050"/>
                  <a:gd name="connsiteX2" fmla="*/ 104489 w 104489"/>
                  <a:gd name="connsiteY2" fmla="*/ 19050 h 19050"/>
                  <a:gd name="connsiteX3" fmla="*/ 0 w 10448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89" h="19050">
                    <a:moveTo>
                      <a:pt x="0" y="0"/>
                    </a:moveTo>
                    <a:lnTo>
                      <a:pt x="104489" y="0"/>
                    </a:lnTo>
                    <a:lnTo>
                      <a:pt x="10448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34DAD515-4AE1-C338-E294-D5E249341C47}"/>
                  </a:ext>
                </a:extLst>
              </p:cNvPr>
              <p:cNvSpPr/>
              <p:nvPr/>
            </p:nvSpPr>
            <p:spPr>
              <a:xfrm>
                <a:off x="9097077" y="3830304"/>
                <a:ext cx="145574" cy="113356"/>
              </a:xfrm>
              <a:custGeom>
                <a:avLst/>
                <a:gdLst>
                  <a:gd name="connsiteX0" fmla="*/ 345 w 145574"/>
                  <a:gd name="connsiteY0" fmla="*/ 110474 h 113356"/>
                  <a:gd name="connsiteX1" fmla="*/ 22443 w 145574"/>
                  <a:gd name="connsiteY1" fmla="*/ 46847 h 113356"/>
                  <a:gd name="connsiteX2" fmla="*/ 144173 w 145574"/>
                  <a:gd name="connsiteY2" fmla="*/ 10937 h 113356"/>
                  <a:gd name="connsiteX3" fmla="*/ 345 w 145574"/>
                  <a:gd name="connsiteY3" fmla="*/ 110474 h 11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74" h="113356">
                    <a:moveTo>
                      <a:pt x="345" y="110474"/>
                    </a:moveTo>
                    <a:cubicBezTo>
                      <a:pt x="-1816" y="87070"/>
                      <a:pt x="6241" y="63873"/>
                      <a:pt x="22443" y="46847"/>
                    </a:cubicBezTo>
                    <a:cubicBezTo>
                      <a:pt x="39112" y="28559"/>
                      <a:pt x="131409" y="-22114"/>
                      <a:pt x="144173" y="10937"/>
                    </a:cubicBezTo>
                    <a:cubicBezTo>
                      <a:pt x="157984" y="46847"/>
                      <a:pt x="66735" y="129810"/>
                      <a:pt x="345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674BD9AB-8B62-B461-7D25-A03F48666631}"/>
                  </a:ext>
                </a:extLst>
              </p:cNvPr>
              <p:cNvSpPr/>
              <p:nvPr/>
            </p:nvSpPr>
            <p:spPr>
              <a:xfrm>
                <a:off x="9092809" y="3825607"/>
                <a:ext cx="155091" cy="122695"/>
              </a:xfrm>
              <a:custGeom>
                <a:avLst/>
                <a:gdLst>
                  <a:gd name="connsiteX0" fmla="*/ 25283 w 155091"/>
                  <a:gd name="connsiteY0" fmla="*/ 122695 h 122695"/>
                  <a:gd name="connsiteX1" fmla="*/ 3280 w 155091"/>
                  <a:gd name="connsiteY1" fmla="*/ 119742 h 122695"/>
                  <a:gd name="connsiteX2" fmla="*/ 422 w 155091"/>
                  <a:gd name="connsiteY2" fmla="*/ 118885 h 122695"/>
                  <a:gd name="connsiteX3" fmla="*/ 422 w 155091"/>
                  <a:gd name="connsiteY3" fmla="*/ 115932 h 122695"/>
                  <a:gd name="connsiteX4" fmla="*/ 23663 w 155091"/>
                  <a:gd name="connsiteY4" fmla="*/ 48305 h 122695"/>
                  <a:gd name="connsiteX5" fmla="*/ 136249 w 155091"/>
                  <a:gd name="connsiteY5" fmla="*/ 680 h 122695"/>
                  <a:gd name="connsiteX6" fmla="*/ 153393 w 155091"/>
                  <a:gd name="connsiteY6" fmla="*/ 14015 h 122695"/>
                  <a:gd name="connsiteX7" fmla="*/ 131105 w 155091"/>
                  <a:gd name="connsiteY7" fmla="*/ 70689 h 122695"/>
                  <a:gd name="connsiteX8" fmla="*/ 25283 w 155091"/>
                  <a:gd name="connsiteY8" fmla="*/ 122695 h 122695"/>
                  <a:gd name="connsiteX9" fmla="*/ 9090 w 155091"/>
                  <a:gd name="connsiteY9" fmla="*/ 111360 h 122695"/>
                  <a:gd name="connsiteX10" fmla="*/ 123390 w 155091"/>
                  <a:gd name="connsiteY10" fmla="*/ 63735 h 122695"/>
                  <a:gd name="connsiteX11" fmla="*/ 143773 w 155091"/>
                  <a:gd name="connsiteY11" fmla="*/ 16968 h 122695"/>
                  <a:gd name="connsiteX12" fmla="*/ 134248 w 155091"/>
                  <a:gd name="connsiteY12" fmla="*/ 9538 h 122695"/>
                  <a:gd name="connsiteX13" fmla="*/ 30521 w 155091"/>
                  <a:gd name="connsiteY13" fmla="*/ 54401 h 122695"/>
                  <a:gd name="connsiteX14" fmla="*/ 9090 w 155091"/>
                  <a:gd name="connsiteY14" fmla="*/ 111360 h 122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5091" h="122695">
                    <a:moveTo>
                      <a:pt x="25283" y="122695"/>
                    </a:moveTo>
                    <a:cubicBezTo>
                      <a:pt x="17848" y="122729"/>
                      <a:pt x="10443" y="121736"/>
                      <a:pt x="3280" y="119742"/>
                    </a:cubicBezTo>
                    <a:lnTo>
                      <a:pt x="422" y="118885"/>
                    </a:lnTo>
                    <a:lnTo>
                      <a:pt x="422" y="115932"/>
                    </a:lnTo>
                    <a:cubicBezTo>
                      <a:pt x="-2052" y="91081"/>
                      <a:pt x="6435" y="66386"/>
                      <a:pt x="23663" y="48305"/>
                    </a:cubicBezTo>
                    <a:cubicBezTo>
                      <a:pt x="38332" y="32207"/>
                      <a:pt x="104054" y="-5511"/>
                      <a:pt x="136249" y="680"/>
                    </a:cubicBezTo>
                    <a:cubicBezTo>
                      <a:pt x="143976" y="1646"/>
                      <a:pt x="150555" y="6763"/>
                      <a:pt x="153393" y="14015"/>
                    </a:cubicBezTo>
                    <a:cubicBezTo>
                      <a:pt x="158918" y="28493"/>
                      <a:pt x="150822" y="49162"/>
                      <a:pt x="131105" y="70689"/>
                    </a:cubicBezTo>
                    <a:cubicBezTo>
                      <a:pt x="104625" y="98692"/>
                      <a:pt x="63001" y="122695"/>
                      <a:pt x="25283" y="122695"/>
                    </a:cubicBezTo>
                    <a:close/>
                    <a:moveTo>
                      <a:pt x="9090" y="111360"/>
                    </a:moveTo>
                    <a:cubicBezTo>
                      <a:pt x="47190" y="120885"/>
                      <a:pt x="94815" y="94977"/>
                      <a:pt x="123390" y="63735"/>
                    </a:cubicBezTo>
                    <a:cubicBezTo>
                      <a:pt x="140059" y="45638"/>
                      <a:pt x="147964" y="27636"/>
                      <a:pt x="143773" y="16968"/>
                    </a:cubicBezTo>
                    <a:cubicBezTo>
                      <a:pt x="142236" y="12906"/>
                      <a:pt x="138562" y="10040"/>
                      <a:pt x="134248" y="9538"/>
                    </a:cubicBezTo>
                    <a:cubicBezTo>
                      <a:pt x="107293" y="4490"/>
                      <a:pt x="43761" y="39828"/>
                      <a:pt x="30521" y="54401"/>
                    </a:cubicBezTo>
                    <a:cubicBezTo>
                      <a:pt x="16045" y="69755"/>
                      <a:pt x="8326" y="90271"/>
                      <a:pt x="9090" y="1113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6216DB58-0FBA-DE53-8E86-14FDAB77F440}"/>
                  </a:ext>
                </a:extLst>
              </p:cNvPr>
              <p:cNvSpPr/>
              <p:nvPr/>
            </p:nvSpPr>
            <p:spPr>
              <a:xfrm>
                <a:off x="9095994" y="3868388"/>
                <a:ext cx="93916" cy="74294"/>
              </a:xfrm>
              <a:custGeom>
                <a:avLst/>
                <a:gdLst>
                  <a:gd name="connsiteX0" fmla="*/ 2953 w 93916"/>
                  <a:gd name="connsiteY0" fmla="*/ 74295 h 74294"/>
                  <a:gd name="connsiteX1" fmla="*/ 0 w 93916"/>
                  <a:gd name="connsiteY1" fmla="*/ 70485 h 74294"/>
                  <a:gd name="connsiteX2" fmla="*/ 91059 w 93916"/>
                  <a:gd name="connsiteY2" fmla="*/ 0 h 74294"/>
                  <a:gd name="connsiteX3" fmla="*/ 93916 w 93916"/>
                  <a:gd name="connsiteY3" fmla="*/ 3715 h 74294"/>
                  <a:gd name="connsiteX4" fmla="*/ 2953 w 93916"/>
                  <a:gd name="connsiteY4" fmla="*/ 74295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16" h="74294">
                    <a:moveTo>
                      <a:pt x="2953" y="74295"/>
                    </a:moveTo>
                    <a:lnTo>
                      <a:pt x="0" y="70485"/>
                    </a:lnTo>
                    <a:lnTo>
                      <a:pt x="91059" y="0"/>
                    </a:lnTo>
                    <a:lnTo>
                      <a:pt x="93916" y="3715"/>
                    </a:lnTo>
                    <a:lnTo>
                      <a:pt x="2953" y="7429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91BAE4A5-FB8D-5ED0-5040-D6304643DDC8}"/>
                  </a:ext>
                </a:extLst>
              </p:cNvPr>
              <p:cNvSpPr/>
              <p:nvPr/>
            </p:nvSpPr>
            <p:spPr>
              <a:xfrm rot="-3152400">
                <a:off x="9032556" y="3664102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72BC4A60-3A1F-CFA0-C72D-D017518B92CA}"/>
                  </a:ext>
                </a:extLst>
              </p:cNvPr>
              <p:cNvSpPr/>
              <p:nvPr/>
            </p:nvSpPr>
            <p:spPr>
              <a:xfrm>
                <a:off x="9097078" y="3547127"/>
                <a:ext cx="145573" cy="113279"/>
              </a:xfrm>
              <a:custGeom>
                <a:avLst/>
                <a:gdLst>
                  <a:gd name="connsiteX0" fmla="*/ 344 w 145573"/>
                  <a:gd name="connsiteY0" fmla="*/ 110473 h 113279"/>
                  <a:gd name="connsiteX1" fmla="*/ 22442 w 145573"/>
                  <a:gd name="connsiteY1" fmla="*/ 46941 h 113279"/>
                  <a:gd name="connsiteX2" fmla="*/ 144172 w 145573"/>
                  <a:gd name="connsiteY2" fmla="*/ 10936 h 113279"/>
                  <a:gd name="connsiteX3" fmla="*/ 344 w 145573"/>
                  <a:gd name="connsiteY3" fmla="*/ 110473 h 11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73" h="113279">
                    <a:moveTo>
                      <a:pt x="344" y="110473"/>
                    </a:moveTo>
                    <a:cubicBezTo>
                      <a:pt x="-1814" y="87097"/>
                      <a:pt x="6245" y="63931"/>
                      <a:pt x="22442" y="46941"/>
                    </a:cubicBezTo>
                    <a:cubicBezTo>
                      <a:pt x="39111" y="28557"/>
                      <a:pt x="131408" y="-22116"/>
                      <a:pt x="144172" y="10936"/>
                    </a:cubicBezTo>
                    <a:cubicBezTo>
                      <a:pt x="157983" y="46655"/>
                      <a:pt x="66734" y="129523"/>
                      <a:pt x="344" y="1104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9F53D029-5BC3-260C-B719-342D9DD2E3B7}"/>
                  </a:ext>
                </a:extLst>
              </p:cNvPr>
              <p:cNvSpPr/>
              <p:nvPr/>
            </p:nvSpPr>
            <p:spPr>
              <a:xfrm>
                <a:off x="9092809" y="3542220"/>
                <a:ext cx="155091" cy="122714"/>
              </a:xfrm>
              <a:custGeom>
                <a:avLst/>
                <a:gdLst>
                  <a:gd name="connsiteX0" fmla="*/ 25283 w 155091"/>
                  <a:gd name="connsiteY0" fmla="*/ 122713 h 122714"/>
                  <a:gd name="connsiteX1" fmla="*/ 3280 w 155091"/>
                  <a:gd name="connsiteY1" fmla="*/ 119665 h 122714"/>
                  <a:gd name="connsiteX2" fmla="*/ 422 w 155091"/>
                  <a:gd name="connsiteY2" fmla="*/ 118903 h 122714"/>
                  <a:gd name="connsiteX3" fmla="*/ 422 w 155091"/>
                  <a:gd name="connsiteY3" fmla="*/ 115951 h 122714"/>
                  <a:gd name="connsiteX4" fmla="*/ 23663 w 155091"/>
                  <a:gd name="connsiteY4" fmla="*/ 48323 h 122714"/>
                  <a:gd name="connsiteX5" fmla="*/ 136249 w 155091"/>
                  <a:gd name="connsiteY5" fmla="*/ 698 h 122714"/>
                  <a:gd name="connsiteX6" fmla="*/ 153393 w 155091"/>
                  <a:gd name="connsiteY6" fmla="*/ 14033 h 122714"/>
                  <a:gd name="connsiteX7" fmla="*/ 131105 w 155091"/>
                  <a:gd name="connsiteY7" fmla="*/ 71183 h 122714"/>
                  <a:gd name="connsiteX8" fmla="*/ 25283 w 155091"/>
                  <a:gd name="connsiteY8" fmla="*/ 122713 h 122714"/>
                  <a:gd name="connsiteX9" fmla="*/ 9090 w 155091"/>
                  <a:gd name="connsiteY9" fmla="*/ 111379 h 122714"/>
                  <a:gd name="connsiteX10" fmla="*/ 123390 w 155091"/>
                  <a:gd name="connsiteY10" fmla="*/ 63754 h 122714"/>
                  <a:gd name="connsiteX11" fmla="*/ 143773 w 155091"/>
                  <a:gd name="connsiteY11" fmla="*/ 16891 h 122714"/>
                  <a:gd name="connsiteX12" fmla="*/ 134248 w 155091"/>
                  <a:gd name="connsiteY12" fmla="*/ 9461 h 122714"/>
                  <a:gd name="connsiteX13" fmla="*/ 30521 w 155091"/>
                  <a:gd name="connsiteY13" fmla="*/ 54324 h 122714"/>
                  <a:gd name="connsiteX14" fmla="*/ 9090 w 155091"/>
                  <a:gd name="connsiteY14" fmla="*/ 111379 h 122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5091" h="122714">
                    <a:moveTo>
                      <a:pt x="25283" y="122713"/>
                    </a:moveTo>
                    <a:cubicBezTo>
                      <a:pt x="17840" y="122763"/>
                      <a:pt x="10429" y="121736"/>
                      <a:pt x="3280" y="119665"/>
                    </a:cubicBezTo>
                    <a:lnTo>
                      <a:pt x="422" y="118903"/>
                    </a:lnTo>
                    <a:lnTo>
                      <a:pt x="422" y="115951"/>
                    </a:lnTo>
                    <a:cubicBezTo>
                      <a:pt x="-2052" y="91099"/>
                      <a:pt x="6435" y="66404"/>
                      <a:pt x="23663" y="48323"/>
                    </a:cubicBezTo>
                    <a:cubicBezTo>
                      <a:pt x="38332" y="32226"/>
                      <a:pt x="104054" y="-5588"/>
                      <a:pt x="136249" y="698"/>
                    </a:cubicBezTo>
                    <a:cubicBezTo>
                      <a:pt x="143960" y="1703"/>
                      <a:pt x="150521" y="6807"/>
                      <a:pt x="153393" y="14033"/>
                    </a:cubicBezTo>
                    <a:cubicBezTo>
                      <a:pt x="158918" y="28607"/>
                      <a:pt x="150822" y="49276"/>
                      <a:pt x="131105" y="71183"/>
                    </a:cubicBezTo>
                    <a:cubicBezTo>
                      <a:pt x="104625" y="98710"/>
                      <a:pt x="63001" y="122713"/>
                      <a:pt x="25283" y="122713"/>
                    </a:cubicBezTo>
                    <a:close/>
                    <a:moveTo>
                      <a:pt x="9090" y="111379"/>
                    </a:moveTo>
                    <a:cubicBezTo>
                      <a:pt x="47190" y="120904"/>
                      <a:pt x="94815" y="94900"/>
                      <a:pt x="123390" y="63754"/>
                    </a:cubicBezTo>
                    <a:cubicBezTo>
                      <a:pt x="140059" y="45561"/>
                      <a:pt x="147964" y="27654"/>
                      <a:pt x="143773" y="16891"/>
                    </a:cubicBezTo>
                    <a:cubicBezTo>
                      <a:pt x="142167" y="12880"/>
                      <a:pt x="138529" y="10043"/>
                      <a:pt x="134248" y="9461"/>
                    </a:cubicBezTo>
                    <a:cubicBezTo>
                      <a:pt x="107293" y="4413"/>
                      <a:pt x="43761" y="39751"/>
                      <a:pt x="30521" y="54324"/>
                    </a:cubicBezTo>
                    <a:cubicBezTo>
                      <a:pt x="16048" y="69719"/>
                      <a:pt x="8332" y="90262"/>
                      <a:pt x="9090" y="1113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83BE03A9-217A-75EB-F38B-A2DD3DB7FA52}"/>
                  </a:ext>
                </a:extLst>
              </p:cNvPr>
              <p:cNvSpPr/>
              <p:nvPr/>
            </p:nvSpPr>
            <p:spPr>
              <a:xfrm>
                <a:off x="9095994" y="3585019"/>
                <a:ext cx="93916" cy="74199"/>
              </a:xfrm>
              <a:custGeom>
                <a:avLst/>
                <a:gdLst>
                  <a:gd name="connsiteX0" fmla="*/ 2953 w 93916"/>
                  <a:gd name="connsiteY0" fmla="*/ 74200 h 74199"/>
                  <a:gd name="connsiteX1" fmla="*/ 0 w 93916"/>
                  <a:gd name="connsiteY1" fmla="*/ 70485 h 74199"/>
                  <a:gd name="connsiteX2" fmla="*/ 91059 w 93916"/>
                  <a:gd name="connsiteY2" fmla="*/ 0 h 74199"/>
                  <a:gd name="connsiteX3" fmla="*/ 93916 w 93916"/>
                  <a:gd name="connsiteY3" fmla="*/ 3715 h 74199"/>
                  <a:gd name="connsiteX4" fmla="*/ 2953 w 93916"/>
                  <a:gd name="connsiteY4" fmla="*/ 74200 h 7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16" h="74199">
                    <a:moveTo>
                      <a:pt x="2953" y="74200"/>
                    </a:moveTo>
                    <a:lnTo>
                      <a:pt x="0" y="70485"/>
                    </a:lnTo>
                    <a:lnTo>
                      <a:pt x="91059" y="0"/>
                    </a:lnTo>
                    <a:lnTo>
                      <a:pt x="93916" y="3715"/>
                    </a:lnTo>
                    <a:lnTo>
                      <a:pt x="2953" y="7420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FA5A44CD-78B8-1652-73EB-D1FF21EB9A5C}"/>
                  </a:ext>
                </a:extLst>
              </p:cNvPr>
              <p:cNvSpPr/>
              <p:nvPr/>
            </p:nvSpPr>
            <p:spPr>
              <a:xfrm rot="-3152400">
                <a:off x="9032562" y="3289476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894F47D7-4DEE-5AFA-F411-EAD6C3D0AFA0}"/>
                  </a:ext>
                </a:extLst>
              </p:cNvPr>
              <p:cNvSpPr/>
              <p:nvPr/>
            </p:nvSpPr>
            <p:spPr>
              <a:xfrm>
                <a:off x="9097077" y="3172235"/>
                <a:ext cx="145574" cy="113445"/>
              </a:xfrm>
              <a:custGeom>
                <a:avLst/>
                <a:gdLst>
                  <a:gd name="connsiteX0" fmla="*/ 345 w 145574"/>
                  <a:gd name="connsiteY0" fmla="*/ 110555 h 113445"/>
                  <a:gd name="connsiteX1" fmla="*/ 22443 w 145574"/>
                  <a:gd name="connsiteY1" fmla="*/ 46929 h 113445"/>
                  <a:gd name="connsiteX2" fmla="*/ 144173 w 145574"/>
                  <a:gd name="connsiteY2" fmla="*/ 10924 h 113445"/>
                  <a:gd name="connsiteX3" fmla="*/ 345 w 145574"/>
                  <a:gd name="connsiteY3" fmla="*/ 110555 h 11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74" h="113445">
                    <a:moveTo>
                      <a:pt x="345" y="110555"/>
                    </a:moveTo>
                    <a:cubicBezTo>
                      <a:pt x="-1816" y="87151"/>
                      <a:pt x="6241" y="63955"/>
                      <a:pt x="22443" y="46929"/>
                    </a:cubicBezTo>
                    <a:cubicBezTo>
                      <a:pt x="39112" y="28641"/>
                      <a:pt x="131409" y="-22128"/>
                      <a:pt x="144173" y="10924"/>
                    </a:cubicBezTo>
                    <a:cubicBezTo>
                      <a:pt x="157984" y="47214"/>
                      <a:pt x="66735" y="129891"/>
                      <a:pt x="345" y="11055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1FA71EE9-BBAB-FAD4-19CF-2742B4C0D3A9}"/>
                  </a:ext>
                </a:extLst>
              </p:cNvPr>
              <p:cNvSpPr/>
              <p:nvPr/>
            </p:nvSpPr>
            <p:spPr>
              <a:xfrm>
                <a:off x="9092809" y="3167639"/>
                <a:ext cx="155091" cy="122677"/>
              </a:xfrm>
              <a:custGeom>
                <a:avLst/>
                <a:gdLst>
                  <a:gd name="connsiteX0" fmla="*/ 25283 w 155091"/>
                  <a:gd name="connsiteY0" fmla="*/ 122677 h 122677"/>
                  <a:gd name="connsiteX1" fmla="*/ 3280 w 155091"/>
                  <a:gd name="connsiteY1" fmla="*/ 119724 h 122677"/>
                  <a:gd name="connsiteX2" fmla="*/ 422 w 155091"/>
                  <a:gd name="connsiteY2" fmla="*/ 118867 h 122677"/>
                  <a:gd name="connsiteX3" fmla="*/ 422 w 155091"/>
                  <a:gd name="connsiteY3" fmla="*/ 115914 h 122677"/>
                  <a:gd name="connsiteX4" fmla="*/ 23663 w 155091"/>
                  <a:gd name="connsiteY4" fmla="*/ 48286 h 122677"/>
                  <a:gd name="connsiteX5" fmla="*/ 136249 w 155091"/>
                  <a:gd name="connsiteY5" fmla="*/ 662 h 122677"/>
                  <a:gd name="connsiteX6" fmla="*/ 153393 w 155091"/>
                  <a:gd name="connsiteY6" fmla="*/ 14092 h 122677"/>
                  <a:gd name="connsiteX7" fmla="*/ 131105 w 155091"/>
                  <a:gd name="connsiteY7" fmla="*/ 70766 h 122677"/>
                  <a:gd name="connsiteX8" fmla="*/ 25283 w 155091"/>
                  <a:gd name="connsiteY8" fmla="*/ 122677 h 122677"/>
                  <a:gd name="connsiteX9" fmla="*/ 9090 w 155091"/>
                  <a:gd name="connsiteY9" fmla="*/ 111342 h 122677"/>
                  <a:gd name="connsiteX10" fmla="*/ 123390 w 155091"/>
                  <a:gd name="connsiteY10" fmla="*/ 63717 h 122677"/>
                  <a:gd name="connsiteX11" fmla="*/ 143773 w 155091"/>
                  <a:gd name="connsiteY11" fmla="*/ 16854 h 122677"/>
                  <a:gd name="connsiteX12" fmla="*/ 134248 w 155091"/>
                  <a:gd name="connsiteY12" fmla="*/ 9520 h 122677"/>
                  <a:gd name="connsiteX13" fmla="*/ 30521 w 155091"/>
                  <a:gd name="connsiteY13" fmla="*/ 54383 h 122677"/>
                  <a:gd name="connsiteX14" fmla="*/ 9090 w 155091"/>
                  <a:gd name="connsiteY14" fmla="*/ 111342 h 1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5091" h="122677">
                    <a:moveTo>
                      <a:pt x="25283" y="122677"/>
                    </a:moveTo>
                    <a:cubicBezTo>
                      <a:pt x="17848" y="122711"/>
                      <a:pt x="10443" y="121718"/>
                      <a:pt x="3280" y="119724"/>
                    </a:cubicBezTo>
                    <a:lnTo>
                      <a:pt x="422" y="118867"/>
                    </a:lnTo>
                    <a:lnTo>
                      <a:pt x="422" y="115914"/>
                    </a:lnTo>
                    <a:cubicBezTo>
                      <a:pt x="-2052" y="91062"/>
                      <a:pt x="6435" y="66367"/>
                      <a:pt x="23663" y="48286"/>
                    </a:cubicBezTo>
                    <a:cubicBezTo>
                      <a:pt x="38332" y="32189"/>
                      <a:pt x="104054" y="-5434"/>
                      <a:pt x="136249" y="662"/>
                    </a:cubicBezTo>
                    <a:cubicBezTo>
                      <a:pt x="143957" y="1742"/>
                      <a:pt x="150499" y="6866"/>
                      <a:pt x="153393" y="14092"/>
                    </a:cubicBezTo>
                    <a:cubicBezTo>
                      <a:pt x="158918" y="28570"/>
                      <a:pt x="150822" y="49239"/>
                      <a:pt x="131105" y="70766"/>
                    </a:cubicBezTo>
                    <a:cubicBezTo>
                      <a:pt x="104625" y="98769"/>
                      <a:pt x="63001" y="122677"/>
                      <a:pt x="25283" y="122677"/>
                    </a:cubicBezTo>
                    <a:close/>
                    <a:moveTo>
                      <a:pt x="9090" y="111342"/>
                    </a:moveTo>
                    <a:cubicBezTo>
                      <a:pt x="47190" y="120867"/>
                      <a:pt x="94815" y="94959"/>
                      <a:pt x="123390" y="63717"/>
                    </a:cubicBezTo>
                    <a:cubicBezTo>
                      <a:pt x="140059" y="45620"/>
                      <a:pt x="147964" y="27617"/>
                      <a:pt x="143773" y="16854"/>
                    </a:cubicBezTo>
                    <a:cubicBezTo>
                      <a:pt x="142173" y="12855"/>
                      <a:pt x="138523" y="10045"/>
                      <a:pt x="134248" y="9520"/>
                    </a:cubicBezTo>
                    <a:cubicBezTo>
                      <a:pt x="107388" y="4471"/>
                      <a:pt x="43761" y="39809"/>
                      <a:pt x="30521" y="54383"/>
                    </a:cubicBezTo>
                    <a:cubicBezTo>
                      <a:pt x="16045" y="69737"/>
                      <a:pt x="8326" y="90253"/>
                      <a:pt x="9090" y="1113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5873A43F-C330-4518-DF10-50257243DB7A}"/>
                  </a:ext>
                </a:extLst>
              </p:cNvPr>
              <p:cNvSpPr/>
              <p:nvPr/>
            </p:nvSpPr>
            <p:spPr>
              <a:xfrm rot="-2267400">
                <a:off x="9085260" y="3244794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F0B83092-3B02-C6E7-CAEE-4D6D8C7CA202}"/>
                  </a:ext>
                </a:extLst>
              </p:cNvPr>
              <p:cNvSpPr/>
              <p:nvPr/>
            </p:nvSpPr>
            <p:spPr>
              <a:xfrm rot="-3152400">
                <a:off x="9032528" y="2995003"/>
                <a:ext cx="104584" cy="19050"/>
              </a:xfrm>
              <a:custGeom>
                <a:avLst/>
                <a:gdLst>
                  <a:gd name="connsiteX0" fmla="*/ 0 w 104584"/>
                  <a:gd name="connsiteY0" fmla="*/ 0 h 19050"/>
                  <a:gd name="connsiteX1" fmla="*/ 104584 w 104584"/>
                  <a:gd name="connsiteY1" fmla="*/ 0 h 19050"/>
                  <a:gd name="connsiteX2" fmla="*/ 104584 w 104584"/>
                  <a:gd name="connsiteY2" fmla="*/ 19050 h 19050"/>
                  <a:gd name="connsiteX3" fmla="*/ 0 w 104584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84" h="19050">
                    <a:moveTo>
                      <a:pt x="0" y="0"/>
                    </a:moveTo>
                    <a:lnTo>
                      <a:pt x="104584" y="0"/>
                    </a:lnTo>
                    <a:lnTo>
                      <a:pt x="104584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E1FAFC70-408C-58BE-317C-85772C141293}"/>
                  </a:ext>
                </a:extLst>
              </p:cNvPr>
              <p:cNvSpPr/>
              <p:nvPr/>
            </p:nvSpPr>
            <p:spPr>
              <a:xfrm>
                <a:off x="9097077" y="2877804"/>
                <a:ext cx="145574" cy="113355"/>
              </a:xfrm>
              <a:custGeom>
                <a:avLst/>
                <a:gdLst>
                  <a:gd name="connsiteX0" fmla="*/ 345 w 145574"/>
                  <a:gd name="connsiteY0" fmla="*/ 110474 h 113355"/>
                  <a:gd name="connsiteX1" fmla="*/ 22443 w 145574"/>
                  <a:gd name="connsiteY1" fmla="*/ 46847 h 113355"/>
                  <a:gd name="connsiteX2" fmla="*/ 144173 w 145574"/>
                  <a:gd name="connsiteY2" fmla="*/ 10937 h 113355"/>
                  <a:gd name="connsiteX3" fmla="*/ 345 w 145574"/>
                  <a:gd name="connsiteY3" fmla="*/ 110474 h 11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74" h="113355">
                    <a:moveTo>
                      <a:pt x="345" y="110474"/>
                    </a:moveTo>
                    <a:cubicBezTo>
                      <a:pt x="-1816" y="87070"/>
                      <a:pt x="6241" y="63873"/>
                      <a:pt x="22443" y="46847"/>
                    </a:cubicBezTo>
                    <a:cubicBezTo>
                      <a:pt x="39112" y="28559"/>
                      <a:pt x="131409" y="-22114"/>
                      <a:pt x="144173" y="10937"/>
                    </a:cubicBezTo>
                    <a:cubicBezTo>
                      <a:pt x="157984" y="46847"/>
                      <a:pt x="66735" y="129809"/>
                      <a:pt x="345" y="1104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83C1DD97-F024-56F5-FB21-1F91AED85673}"/>
                  </a:ext>
                </a:extLst>
              </p:cNvPr>
              <p:cNvSpPr/>
              <p:nvPr/>
            </p:nvSpPr>
            <p:spPr>
              <a:xfrm>
                <a:off x="9092809" y="2873126"/>
                <a:ext cx="155091" cy="122677"/>
              </a:xfrm>
              <a:custGeom>
                <a:avLst/>
                <a:gdLst>
                  <a:gd name="connsiteX0" fmla="*/ 25283 w 155091"/>
                  <a:gd name="connsiteY0" fmla="*/ 122677 h 122677"/>
                  <a:gd name="connsiteX1" fmla="*/ 3280 w 155091"/>
                  <a:gd name="connsiteY1" fmla="*/ 119724 h 122677"/>
                  <a:gd name="connsiteX2" fmla="*/ 422 w 155091"/>
                  <a:gd name="connsiteY2" fmla="*/ 118867 h 122677"/>
                  <a:gd name="connsiteX3" fmla="*/ 422 w 155091"/>
                  <a:gd name="connsiteY3" fmla="*/ 115914 h 122677"/>
                  <a:gd name="connsiteX4" fmla="*/ 23663 w 155091"/>
                  <a:gd name="connsiteY4" fmla="*/ 48286 h 122677"/>
                  <a:gd name="connsiteX5" fmla="*/ 136249 w 155091"/>
                  <a:gd name="connsiteY5" fmla="*/ 662 h 122677"/>
                  <a:gd name="connsiteX6" fmla="*/ 153393 w 155091"/>
                  <a:gd name="connsiteY6" fmla="*/ 13996 h 122677"/>
                  <a:gd name="connsiteX7" fmla="*/ 131105 w 155091"/>
                  <a:gd name="connsiteY7" fmla="*/ 71146 h 122677"/>
                  <a:gd name="connsiteX8" fmla="*/ 25283 w 155091"/>
                  <a:gd name="connsiteY8" fmla="*/ 122677 h 122677"/>
                  <a:gd name="connsiteX9" fmla="*/ 9090 w 155091"/>
                  <a:gd name="connsiteY9" fmla="*/ 111342 h 122677"/>
                  <a:gd name="connsiteX10" fmla="*/ 123390 w 155091"/>
                  <a:gd name="connsiteY10" fmla="*/ 63717 h 122677"/>
                  <a:gd name="connsiteX11" fmla="*/ 143773 w 155091"/>
                  <a:gd name="connsiteY11" fmla="*/ 16854 h 122677"/>
                  <a:gd name="connsiteX12" fmla="*/ 134248 w 155091"/>
                  <a:gd name="connsiteY12" fmla="*/ 9425 h 122677"/>
                  <a:gd name="connsiteX13" fmla="*/ 30521 w 155091"/>
                  <a:gd name="connsiteY13" fmla="*/ 54287 h 122677"/>
                  <a:gd name="connsiteX14" fmla="*/ 9090 w 155091"/>
                  <a:gd name="connsiteY14" fmla="*/ 111342 h 1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5091" h="122677">
                    <a:moveTo>
                      <a:pt x="25283" y="122677"/>
                    </a:moveTo>
                    <a:cubicBezTo>
                      <a:pt x="17848" y="122711"/>
                      <a:pt x="10443" y="121718"/>
                      <a:pt x="3280" y="119724"/>
                    </a:cubicBezTo>
                    <a:lnTo>
                      <a:pt x="422" y="118867"/>
                    </a:lnTo>
                    <a:lnTo>
                      <a:pt x="422" y="115914"/>
                    </a:lnTo>
                    <a:cubicBezTo>
                      <a:pt x="-2052" y="91062"/>
                      <a:pt x="6435" y="66367"/>
                      <a:pt x="23663" y="48286"/>
                    </a:cubicBezTo>
                    <a:cubicBezTo>
                      <a:pt x="38332" y="32189"/>
                      <a:pt x="104054" y="-5434"/>
                      <a:pt x="136249" y="662"/>
                    </a:cubicBezTo>
                    <a:cubicBezTo>
                      <a:pt x="143960" y="1667"/>
                      <a:pt x="150521" y="6770"/>
                      <a:pt x="153393" y="13996"/>
                    </a:cubicBezTo>
                    <a:cubicBezTo>
                      <a:pt x="158918" y="28475"/>
                      <a:pt x="150822" y="49239"/>
                      <a:pt x="131105" y="71146"/>
                    </a:cubicBezTo>
                    <a:cubicBezTo>
                      <a:pt x="104625" y="98674"/>
                      <a:pt x="63001" y="122677"/>
                      <a:pt x="25283" y="122677"/>
                    </a:cubicBezTo>
                    <a:close/>
                    <a:moveTo>
                      <a:pt x="9090" y="111342"/>
                    </a:moveTo>
                    <a:cubicBezTo>
                      <a:pt x="47190" y="120867"/>
                      <a:pt x="94815" y="94959"/>
                      <a:pt x="123390" y="63717"/>
                    </a:cubicBezTo>
                    <a:cubicBezTo>
                      <a:pt x="140059" y="45524"/>
                      <a:pt x="147964" y="27522"/>
                      <a:pt x="143773" y="16854"/>
                    </a:cubicBezTo>
                    <a:cubicBezTo>
                      <a:pt x="142201" y="12818"/>
                      <a:pt x="138545" y="9967"/>
                      <a:pt x="134248" y="9425"/>
                    </a:cubicBezTo>
                    <a:cubicBezTo>
                      <a:pt x="107388" y="4376"/>
                      <a:pt x="43761" y="39714"/>
                      <a:pt x="30521" y="54287"/>
                    </a:cubicBezTo>
                    <a:cubicBezTo>
                      <a:pt x="16021" y="69665"/>
                      <a:pt x="8300" y="90220"/>
                      <a:pt x="9090" y="1113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229377A1-7D70-69D1-D7C0-0D10A1F827EA}"/>
                  </a:ext>
                </a:extLst>
              </p:cNvPr>
              <p:cNvSpPr/>
              <p:nvPr/>
            </p:nvSpPr>
            <p:spPr>
              <a:xfrm rot="-2267400">
                <a:off x="9085290" y="2950234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55CD3391-E46C-B25F-B177-C2AB12E9ABA0}"/>
                  </a:ext>
                </a:extLst>
              </p:cNvPr>
              <p:cNvSpPr/>
              <p:nvPr/>
            </p:nvSpPr>
            <p:spPr>
              <a:xfrm>
                <a:off x="9049072" y="2747039"/>
                <a:ext cx="145490" cy="113395"/>
              </a:xfrm>
              <a:custGeom>
                <a:avLst/>
                <a:gdLst>
                  <a:gd name="connsiteX0" fmla="*/ 344 w 145490"/>
                  <a:gd name="connsiteY0" fmla="*/ 110460 h 113395"/>
                  <a:gd name="connsiteX1" fmla="*/ 22442 w 145490"/>
                  <a:gd name="connsiteY1" fmla="*/ 46929 h 113395"/>
                  <a:gd name="connsiteX2" fmla="*/ 144076 w 145490"/>
                  <a:gd name="connsiteY2" fmla="*/ 10924 h 113395"/>
                  <a:gd name="connsiteX3" fmla="*/ 344 w 145490"/>
                  <a:gd name="connsiteY3" fmla="*/ 110460 h 11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490" h="113395">
                    <a:moveTo>
                      <a:pt x="344" y="110460"/>
                    </a:moveTo>
                    <a:cubicBezTo>
                      <a:pt x="-1814" y="87085"/>
                      <a:pt x="6245" y="63919"/>
                      <a:pt x="22442" y="46929"/>
                    </a:cubicBezTo>
                    <a:cubicBezTo>
                      <a:pt x="39111" y="28641"/>
                      <a:pt x="131408" y="-22128"/>
                      <a:pt x="144076" y="10924"/>
                    </a:cubicBezTo>
                    <a:cubicBezTo>
                      <a:pt x="157983" y="47024"/>
                      <a:pt x="66353" y="129987"/>
                      <a:pt x="344" y="11046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8D488DE5-0805-AA73-E7BD-2F0168D31B10}"/>
                  </a:ext>
                </a:extLst>
              </p:cNvPr>
              <p:cNvSpPr/>
              <p:nvPr/>
            </p:nvSpPr>
            <p:spPr>
              <a:xfrm>
                <a:off x="9044223" y="2742520"/>
                <a:ext cx="154956" cy="122697"/>
              </a:xfrm>
              <a:custGeom>
                <a:avLst/>
                <a:gdLst>
                  <a:gd name="connsiteX0" fmla="*/ 25767 w 154956"/>
                  <a:gd name="connsiteY0" fmla="*/ 122695 h 122697"/>
                  <a:gd name="connsiteX1" fmla="*/ 3860 w 154956"/>
                  <a:gd name="connsiteY1" fmla="*/ 119647 h 122697"/>
                  <a:gd name="connsiteX2" fmla="*/ 1003 w 154956"/>
                  <a:gd name="connsiteY2" fmla="*/ 118885 h 122697"/>
                  <a:gd name="connsiteX3" fmla="*/ 431 w 154956"/>
                  <a:gd name="connsiteY3" fmla="*/ 115932 h 122697"/>
                  <a:gd name="connsiteX4" fmla="*/ 23577 w 154956"/>
                  <a:gd name="connsiteY4" fmla="*/ 48305 h 122697"/>
                  <a:gd name="connsiteX5" fmla="*/ 136067 w 154956"/>
                  <a:gd name="connsiteY5" fmla="*/ 680 h 122697"/>
                  <a:gd name="connsiteX6" fmla="*/ 153212 w 154956"/>
                  <a:gd name="connsiteY6" fmla="*/ 14015 h 122697"/>
                  <a:gd name="connsiteX7" fmla="*/ 130924 w 154956"/>
                  <a:gd name="connsiteY7" fmla="*/ 71165 h 122697"/>
                  <a:gd name="connsiteX8" fmla="*/ 25767 w 154956"/>
                  <a:gd name="connsiteY8" fmla="*/ 122695 h 122697"/>
                  <a:gd name="connsiteX9" fmla="*/ 9575 w 154956"/>
                  <a:gd name="connsiteY9" fmla="*/ 111360 h 122697"/>
                  <a:gd name="connsiteX10" fmla="*/ 123875 w 154956"/>
                  <a:gd name="connsiteY10" fmla="*/ 63735 h 122697"/>
                  <a:gd name="connsiteX11" fmla="*/ 144354 w 154956"/>
                  <a:gd name="connsiteY11" fmla="*/ 16872 h 122697"/>
                  <a:gd name="connsiteX12" fmla="*/ 134353 w 154956"/>
                  <a:gd name="connsiteY12" fmla="*/ 9538 h 122697"/>
                  <a:gd name="connsiteX13" fmla="*/ 30625 w 154956"/>
                  <a:gd name="connsiteY13" fmla="*/ 54305 h 122697"/>
                  <a:gd name="connsiteX14" fmla="*/ 9575 w 154956"/>
                  <a:gd name="connsiteY14" fmla="*/ 111360 h 12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4956" h="122697">
                    <a:moveTo>
                      <a:pt x="25767" y="122695"/>
                    </a:moveTo>
                    <a:cubicBezTo>
                      <a:pt x="18356" y="122750"/>
                      <a:pt x="10975" y="121723"/>
                      <a:pt x="3860" y="119647"/>
                    </a:cubicBezTo>
                    <a:lnTo>
                      <a:pt x="1003" y="118885"/>
                    </a:lnTo>
                    <a:lnTo>
                      <a:pt x="431" y="115932"/>
                    </a:lnTo>
                    <a:cubicBezTo>
                      <a:pt x="-2068" y="91095"/>
                      <a:pt x="6383" y="66402"/>
                      <a:pt x="23577" y="48305"/>
                    </a:cubicBezTo>
                    <a:cubicBezTo>
                      <a:pt x="38245" y="32207"/>
                      <a:pt x="103873" y="-5511"/>
                      <a:pt x="136067" y="680"/>
                    </a:cubicBezTo>
                    <a:cubicBezTo>
                      <a:pt x="143778" y="1685"/>
                      <a:pt x="150339" y="6788"/>
                      <a:pt x="153212" y="14015"/>
                    </a:cubicBezTo>
                    <a:cubicBezTo>
                      <a:pt x="158832" y="28588"/>
                      <a:pt x="150735" y="49257"/>
                      <a:pt x="130924" y="71165"/>
                    </a:cubicBezTo>
                    <a:cubicBezTo>
                      <a:pt x="105206" y="98787"/>
                      <a:pt x="63582" y="122695"/>
                      <a:pt x="25767" y="122695"/>
                    </a:cubicBezTo>
                    <a:close/>
                    <a:moveTo>
                      <a:pt x="9575" y="111360"/>
                    </a:moveTo>
                    <a:cubicBezTo>
                      <a:pt x="47675" y="120885"/>
                      <a:pt x="95776" y="94977"/>
                      <a:pt x="123875" y="63735"/>
                    </a:cubicBezTo>
                    <a:cubicBezTo>
                      <a:pt x="140639" y="45543"/>
                      <a:pt x="148449" y="27635"/>
                      <a:pt x="144354" y="16872"/>
                    </a:cubicBezTo>
                    <a:cubicBezTo>
                      <a:pt x="142639" y="12761"/>
                      <a:pt x="138789" y="9937"/>
                      <a:pt x="134353" y="9538"/>
                    </a:cubicBezTo>
                    <a:cubicBezTo>
                      <a:pt x="107397" y="4490"/>
                      <a:pt x="43865" y="39827"/>
                      <a:pt x="30625" y="54305"/>
                    </a:cubicBezTo>
                    <a:cubicBezTo>
                      <a:pt x="16235" y="69728"/>
                      <a:pt x="8650" y="90288"/>
                      <a:pt x="9575" y="1113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98E6F557-BE2B-4FAD-2D67-346305CB7EEC}"/>
                  </a:ext>
                </a:extLst>
              </p:cNvPr>
              <p:cNvSpPr/>
              <p:nvPr/>
            </p:nvSpPr>
            <p:spPr>
              <a:xfrm rot="-2267400">
                <a:off x="9037113" y="2819666"/>
                <a:ext cx="115157" cy="4762"/>
              </a:xfrm>
              <a:custGeom>
                <a:avLst/>
                <a:gdLst>
                  <a:gd name="connsiteX0" fmla="*/ 0 w 115157"/>
                  <a:gd name="connsiteY0" fmla="*/ 0 h 4762"/>
                  <a:gd name="connsiteX1" fmla="*/ 115157 w 115157"/>
                  <a:gd name="connsiteY1" fmla="*/ 0 h 4762"/>
                  <a:gd name="connsiteX2" fmla="*/ 115157 w 115157"/>
                  <a:gd name="connsiteY2" fmla="*/ 4762 h 4762"/>
                  <a:gd name="connsiteX3" fmla="*/ 0 w 115157"/>
                  <a:gd name="connsiteY3" fmla="*/ 4762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57" h="4762">
                    <a:moveTo>
                      <a:pt x="0" y="0"/>
                    </a:moveTo>
                    <a:lnTo>
                      <a:pt x="115157" y="0"/>
                    </a:lnTo>
                    <a:lnTo>
                      <a:pt x="115157" y="4762"/>
                    </a:lnTo>
                    <a:lnTo>
                      <a:pt x="0" y="47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6A9319E2-0884-C6BC-1B9B-F2DFB78E2A05}"/>
                  </a:ext>
                </a:extLst>
              </p:cNvPr>
              <p:cNvSpPr/>
              <p:nvPr/>
            </p:nvSpPr>
            <p:spPr>
              <a:xfrm>
                <a:off x="8956653" y="2707530"/>
                <a:ext cx="102733" cy="154065"/>
              </a:xfrm>
              <a:custGeom>
                <a:avLst/>
                <a:gdLst>
                  <a:gd name="connsiteX0" fmla="*/ 97145 w 102733"/>
                  <a:gd name="connsiteY0" fmla="*/ 154065 h 154065"/>
                  <a:gd name="connsiteX1" fmla="*/ 36281 w 102733"/>
                  <a:gd name="connsiteY1" fmla="*/ 125490 h 154065"/>
                  <a:gd name="connsiteX2" fmla="*/ 13230 w 102733"/>
                  <a:gd name="connsiteY2" fmla="*/ 713 h 154065"/>
                  <a:gd name="connsiteX3" fmla="*/ 97145 w 102733"/>
                  <a:gd name="connsiteY3" fmla="*/ 154065 h 15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33" h="154065">
                    <a:moveTo>
                      <a:pt x="97145" y="154065"/>
                    </a:moveTo>
                    <a:cubicBezTo>
                      <a:pt x="73686" y="153764"/>
                      <a:pt x="51499" y="143347"/>
                      <a:pt x="36281" y="125490"/>
                    </a:cubicBezTo>
                    <a:cubicBezTo>
                      <a:pt x="19802" y="107012"/>
                      <a:pt x="-20869" y="9857"/>
                      <a:pt x="13230" y="713"/>
                    </a:cubicBezTo>
                    <a:cubicBezTo>
                      <a:pt x="50473" y="-9384"/>
                      <a:pt x="123434" y="90057"/>
                      <a:pt x="97145" y="15406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7F7AEA15-A062-A5FC-F4EF-A41E71FAF8C7}"/>
                  </a:ext>
                </a:extLst>
              </p:cNvPr>
              <p:cNvSpPr/>
              <p:nvPr/>
            </p:nvSpPr>
            <p:spPr>
              <a:xfrm>
                <a:off x="8951855" y="2702629"/>
                <a:ext cx="112225" cy="163919"/>
              </a:xfrm>
              <a:custGeom>
                <a:avLst/>
                <a:gdLst>
                  <a:gd name="connsiteX0" fmla="*/ 100514 w 112225"/>
                  <a:gd name="connsiteY0" fmla="*/ 163729 h 163919"/>
                  <a:gd name="connsiteX1" fmla="*/ 37459 w 112225"/>
                  <a:gd name="connsiteY1" fmla="*/ 133439 h 163919"/>
                  <a:gd name="connsiteX2" fmla="*/ 1740 w 112225"/>
                  <a:gd name="connsiteY2" fmla="*/ 16568 h 163919"/>
                  <a:gd name="connsiteX3" fmla="*/ 16790 w 112225"/>
                  <a:gd name="connsiteY3" fmla="*/ 851 h 163919"/>
                  <a:gd name="connsiteX4" fmla="*/ 70892 w 112225"/>
                  <a:gd name="connsiteY4" fmla="*/ 29426 h 163919"/>
                  <a:gd name="connsiteX5" fmla="*/ 106420 w 112225"/>
                  <a:gd name="connsiteY5" fmla="*/ 161157 h 163919"/>
                  <a:gd name="connsiteX6" fmla="*/ 105277 w 112225"/>
                  <a:gd name="connsiteY6" fmla="*/ 163919 h 163919"/>
                  <a:gd name="connsiteX7" fmla="*/ 100514 w 112225"/>
                  <a:gd name="connsiteY7" fmla="*/ 163919 h 163919"/>
                  <a:gd name="connsiteX8" fmla="*/ 23552 w 112225"/>
                  <a:gd name="connsiteY8" fmla="*/ 9519 h 163919"/>
                  <a:gd name="connsiteX9" fmla="*/ 19266 w 112225"/>
                  <a:gd name="connsiteY9" fmla="*/ 10091 h 163919"/>
                  <a:gd name="connsiteX10" fmla="*/ 10884 w 112225"/>
                  <a:gd name="connsiteY10" fmla="*/ 19616 h 163919"/>
                  <a:gd name="connsiteX11" fmla="*/ 44603 w 112225"/>
                  <a:gd name="connsiteY11" fmla="*/ 127439 h 163919"/>
                  <a:gd name="connsiteX12" fmla="*/ 98705 w 112225"/>
                  <a:gd name="connsiteY12" fmla="*/ 154490 h 163919"/>
                  <a:gd name="connsiteX13" fmla="*/ 63748 w 112225"/>
                  <a:gd name="connsiteY13" fmla="*/ 35713 h 163919"/>
                  <a:gd name="connsiteX14" fmla="*/ 23552 w 112225"/>
                  <a:gd name="connsiteY14" fmla="*/ 9519 h 16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2225" h="163919">
                    <a:moveTo>
                      <a:pt x="100514" y="163729"/>
                    </a:moveTo>
                    <a:cubicBezTo>
                      <a:pt x="76180" y="162915"/>
                      <a:pt x="53304" y="151927"/>
                      <a:pt x="37459" y="133439"/>
                    </a:cubicBezTo>
                    <a:cubicBezTo>
                      <a:pt x="22981" y="117152"/>
                      <a:pt x="-7594" y="47714"/>
                      <a:pt x="1740" y="16568"/>
                    </a:cubicBezTo>
                    <a:cubicBezTo>
                      <a:pt x="3545" y="8992"/>
                      <a:pt x="9300" y="2982"/>
                      <a:pt x="16790" y="851"/>
                    </a:cubicBezTo>
                    <a:cubicBezTo>
                      <a:pt x="31839" y="-3149"/>
                      <a:pt x="51556" y="7043"/>
                      <a:pt x="70892" y="29426"/>
                    </a:cubicBezTo>
                    <a:cubicBezTo>
                      <a:pt x="101277" y="63812"/>
                      <a:pt x="123184" y="120104"/>
                      <a:pt x="106420" y="161157"/>
                    </a:cubicBezTo>
                    <a:lnTo>
                      <a:pt x="105277" y="163919"/>
                    </a:lnTo>
                    <a:lnTo>
                      <a:pt x="100514" y="163919"/>
                    </a:lnTo>
                    <a:close/>
                    <a:moveTo>
                      <a:pt x="23552" y="9519"/>
                    </a:moveTo>
                    <a:cubicBezTo>
                      <a:pt x="22104" y="9509"/>
                      <a:pt x="20661" y="9701"/>
                      <a:pt x="19266" y="10091"/>
                    </a:cubicBezTo>
                    <a:cubicBezTo>
                      <a:pt x="14859" y="11368"/>
                      <a:pt x="11591" y="15082"/>
                      <a:pt x="10884" y="19616"/>
                    </a:cubicBezTo>
                    <a:cubicBezTo>
                      <a:pt x="2979" y="46000"/>
                      <a:pt x="31554" y="112770"/>
                      <a:pt x="44603" y="127439"/>
                    </a:cubicBezTo>
                    <a:cubicBezTo>
                      <a:pt x="58265" y="143365"/>
                      <a:pt x="77766" y="153116"/>
                      <a:pt x="98705" y="154490"/>
                    </a:cubicBezTo>
                    <a:cubicBezTo>
                      <a:pt x="111754" y="117437"/>
                      <a:pt x="91370" y="67050"/>
                      <a:pt x="63748" y="35713"/>
                    </a:cubicBezTo>
                    <a:cubicBezTo>
                      <a:pt x="49270" y="18949"/>
                      <a:pt x="34506" y="9519"/>
                      <a:pt x="23552" y="95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D73100A2-0B51-F820-FB44-19BC1BC048DE}"/>
                  </a:ext>
                </a:extLst>
              </p:cNvPr>
              <p:cNvSpPr/>
              <p:nvPr/>
            </p:nvSpPr>
            <p:spPr>
              <a:xfrm rot="-1903800">
                <a:off x="9021010" y="2754696"/>
                <a:ext cx="4762" cy="115157"/>
              </a:xfrm>
              <a:custGeom>
                <a:avLst/>
                <a:gdLst>
                  <a:gd name="connsiteX0" fmla="*/ 0 w 4762"/>
                  <a:gd name="connsiteY0" fmla="*/ 0 h 115157"/>
                  <a:gd name="connsiteX1" fmla="*/ 4762 w 4762"/>
                  <a:gd name="connsiteY1" fmla="*/ 0 h 115157"/>
                  <a:gd name="connsiteX2" fmla="*/ 4762 w 4762"/>
                  <a:gd name="connsiteY2" fmla="*/ 115157 h 115157"/>
                  <a:gd name="connsiteX3" fmla="*/ 0 w 4762"/>
                  <a:gd name="connsiteY3" fmla="*/ 115157 h 115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115157">
                    <a:moveTo>
                      <a:pt x="0" y="0"/>
                    </a:moveTo>
                    <a:lnTo>
                      <a:pt x="4762" y="0"/>
                    </a:lnTo>
                    <a:lnTo>
                      <a:pt x="4762" y="115157"/>
                    </a:lnTo>
                    <a:lnTo>
                      <a:pt x="0" y="11515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106178FC-B111-90B0-0B59-6AF9F32D0A7D}"/>
                  </a:ext>
                </a:extLst>
              </p:cNvPr>
              <p:cNvSpPr/>
              <p:nvPr/>
            </p:nvSpPr>
            <p:spPr>
              <a:xfrm>
                <a:off x="8903207" y="4736115"/>
                <a:ext cx="254317" cy="513778"/>
              </a:xfrm>
              <a:custGeom>
                <a:avLst/>
                <a:gdLst>
                  <a:gd name="connsiteX0" fmla="*/ 228886 w 254317"/>
                  <a:gd name="connsiteY0" fmla="*/ 513779 h 513778"/>
                  <a:gd name="connsiteX1" fmla="*/ 25432 w 254317"/>
                  <a:gd name="connsiteY1" fmla="*/ 513779 h 513778"/>
                  <a:gd name="connsiteX2" fmla="*/ 0 w 254317"/>
                  <a:gd name="connsiteY2" fmla="*/ 0 h 513778"/>
                  <a:gd name="connsiteX3" fmla="*/ 254318 w 254317"/>
                  <a:gd name="connsiteY3" fmla="*/ 0 h 513778"/>
                  <a:gd name="connsiteX4" fmla="*/ 228886 w 254317"/>
                  <a:gd name="connsiteY4" fmla="*/ 513779 h 51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317" h="513778">
                    <a:moveTo>
                      <a:pt x="228886" y="513779"/>
                    </a:moveTo>
                    <a:lnTo>
                      <a:pt x="25432" y="513779"/>
                    </a:lnTo>
                    <a:lnTo>
                      <a:pt x="0" y="0"/>
                    </a:lnTo>
                    <a:lnTo>
                      <a:pt x="254318" y="0"/>
                    </a:lnTo>
                    <a:lnTo>
                      <a:pt x="228886" y="51377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554468F4-3914-CE91-8861-1F2AB851FD38}"/>
                  </a:ext>
                </a:extLst>
              </p:cNvPr>
              <p:cNvSpPr/>
              <p:nvPr/>
            </p:nvSpPr>
            <p:spPr>
              <a:xfrm>
                <a:off x="8898255" y="4731353"/>
                <a:ext cx="264794" cy="523303"/>
              </a:xfrm>
              <a:custGeom>
                <a:avLst/>
                <a:gdLst>
                  <a:gd name="connsiteX0" fmla="*/ 238410 w 264794"/>
                  <a:gd name="connsiteY0" fmla="*/ 523304 h 523303"/>
                  <a:gd name="connsiteX1" fmla="*/ 25908 w 264794"/>
                  <a:gd name="connsiteY1" fmla="*/ 523304 h 523303"/>
                  <a:gd name="connsiteX2" fmla="*/ 0 w 264794"/>
                  <a:gd name="connsiteY2" fmla="*/ 0 h 523303"/>
                  <a:gd name="connsiteX3" fmla="*/ 264795 w 264794"/>
                  <a:gd name="connsiteY3" fmla="*/ 0 h 523303"/>
                  <a:gd name="connsiteX4" fmla="*/ 34957 w 264794"/>
                  <a:gd name="connsiteY4" fmla="*/ 513779 h 523303"/>
                  <a:gd name="connsiteX5" fmla="*/ 229362 w 264794"/>
                  <a:gd name="connsiteY5" fmla="*/ 513779 h 523303"/>
                  <a:gd name="connsiteX6" fmla="*/ 254318 w 264794"/>
                  <a:gd name="connsiteY6" fmla="*/ 9525 h 523303"/>
                  <a:gd name="connsiteX7" fmla="*/ 10001 w 264794"/>
                  <a:gd name="connsiteY7" fmla="*/ 9525 h 52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4794" h="523303">
                    <a:moveTo>
                      <a:pt x="238410" y="523304"/>
                    </a:moveTo>
                    <a:lnTo>
                      <a:pt x="25908" y="523304"/>
                    </a:lnTo>
                    <a:lnTo>
                      <a:pt x="0" y="0"/>
                    </a:lnTo>
                    <a:lnTo>
                      <a:pt x="264795" y="0"/>
                    </a:lnTo>
                    <a:close/>
                    <a:moveTo>
                      <a:pt x="34957" y="513779"/>
                    </a:moveTo>
                    <a:lnTo>
                      <a:pt x="229362" y="513779"/>
                    </a:lnTo>
                    <a:lnTo>
                      <a:pt x="254318" y="9525"/>
                    </a:lnTo>
                    <a:lnTo>
                      <a:pt x="10001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5" name="图形 2">
              <a:extLst>
                <a:ext uri="{FF2B5EF4-FFF2-40B4-BE49-F238E27FC236}">
                  <a16:creationId xmlns:a16="http://schemas.microsoft.com/office/drawing/2014/main" id="{EF9747F4-8933-EB09-EE32-883F181C3C88}"/>
                </a:ext>
              </a:extLst>
            </p:cNvPr>
            <p:cNvGrpSpPr/>
            <p:nvPr/>
          </p:nvGrpSpPr>
          <p:grpSpPr>
            <a:xfrm>
              <a:off x="3071621" y="1399127"/>
              <a:ext cx="773239" cy="773239"/>
              <a:chOff x="3071621" y="1399127"/>
              <a:chExt cx="773239" cy="773239"/>
            </a:xfrm>
            <a:solidFill>
              <a:srgbClr val="263238"/>
            </a:solidFill>
          </p:grpSpPr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E8545600-4A74-9F01-C711-8600E54311FF}"/>
                  </a:ext>
                </a:extLst>
              </p:cNvPr>
              <p:cNvSpPr/>
              <p:nvPr/>
            </p:nvSpPr>
            <p:spPr>
              <a:xfrm>
                <a:off x="3071621" y="1399127"/>
                <a:ext cx="773239" cy="773239"/>
              </a:xfrm>
              <a:custGeom>
                <a:avLst/>
                <a:gdLst>
                  <a:gd name="connsiteX0" fmla="*/ 386620 w 773239"/>
                  <a:gd name="connsiteY0" fmla="*/ 773239 h 773239"/>
                  <a:gd name="connsiteX1" fmla="*/ 0 w 773239"/>
                  <a:gd name="connsiteY1" fmla="*/ 386620 h 773239"/>
                  <a:gd name="connsiteX2" fmla="*/ 386620 w 773239"/>
                  <a:gd name="connsiteY2" fmla="*/ 0 h 773239"/>
                  <a:gd name="connsiteX3" fmla="*/ 773240 w 773239"/>
                  <a:gd name="connsiteY3" fmla="*/ 386620 h 773239"/>
                  <a:gd name="connsiteX4" fmla="*/ 386620 w 773239"/>
                  <a:gd name="connsiteY4" fmla="*/ 773239 h 773239"/>
                  <a:gd name="connsiteX5" fmla="*/ 386620 w 773239"/>
                  <a:gd name="connsiteY5" fmla="*/ 9620 h 773239"/>
                  <a:gd name="connsiteX6" fmla="*/ 9525 w 773239"/>
                  <a:gd name="connsiteY6" fmla="*/ 386715 h 773239"/>
                  <a:gd name="connsiteX7" fmla="*/ 386620 w 773239"/>
                  <a:gd name="connsiteY7" fmla="*/ 763810 h 773239"/>
                  <a:gd name="connsiteX8" fmla="*/ 763715 w 773239"/>
                  <a:gd name="connsiteY8" fmla="*/ 386715 h 773239"/>
                  <a:gd name="connsiteX9" fmla="*/ 763715 w 773239"/>
                  <a:gd name="connsiteY9" fmla="*/ 386620 h 773239"/>
                  <a:gd name="connsiteX10" fmla="*/ 386620 w 773239"/>
                  <a:gd name="connsiteY10" fmla="*/ 9620 h 77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3239" h="773239">
                    <a:moveTo>
                      <a:pt x="386620" y="773239"/>
                    </a:moveTo>
                    <a:cubicBezTo>
                      <a:pt x="173096" y="773239"/>
                      <a:pt x="0" y="600144"/>
                      <a:pt x="0" y="386620"/>
                    </a:cubicBezTo>
                    <a:cubicBezTo>
                      <a:pt x="0" y="173096"/>
                      <a:pt x="173096" y="0"/>
                      <a:pt x="386620" y="0"/>
                    </a:cubicBezTo>
                    <a:cubicBezTo>
                      <a:pt x="600144" y="0"/>
                      <a:pt x="773240" y="173096"/>
                      <a:pt x="773240" y="386620"/>
                    </a:cubicBezTo>
                    <a:cubicBezTo>
                      <a:pt x="772977" y="600035"/>
                      <a:pt x="600035" y="772977"/>
                      <a:pt x="386620" y="773239"/>
                    </a:cubicBezTo>
                    <a:close/>
                    <a:moveTo>
                      <a:pt x="386620" y="9620"/>
                    </a:moveTo>
                    <a:cubicBezTo>
                      <a:pt x="178356" y="9620"/>
                      <a:pt x="9525" y="178451"/>
                      <a:pt x="9525" y="386715"/>
                    </a:cubicBezTo>
                    <a:cubicBezTo>
                      <a:pt x="9525" y="594979"/>
                      <a:pt x="178356" y="763810"/>
                      <a:pt x="386620" y="763810"/>
                    </a:cubicBezTo>
                    <a:cubicBezTo>
                      <a:pt x="594883" y="763810"/>
                      <a:pt x="763715" y="594979"/>
                      <a:pt x="763715" y="386715"/>
                    </a:cubicBezTo>
                    <a:cubicBezTo>
                      <a:pt x="763715" y="386683"/>
                      <a:pt x="763715" y="386651"/>
                      <a:pt x="763715" y="386620"/>
                    </a:cubicBezTo>
                    <a:cubicBezTo>
                      <a:pt x="763452" y="178480"/>
                      <a:pt x="594759" y="9830"/>
                      <a:pt x="386620" y="96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371CF7FE-3E21-0EE5-649E-71A75E11E8F2}"/>
                  </a:ext>
                </a:extLst>
              </p:cNvPr>
              <p:cNvSpPr/>
              <p:nvPr/>
            </p:nvSpPr>
            <p:spPr>
              <a:xfrm>
                <a:off x="3100196" y="1427797"/>
                <a:ext cx="715899" cy="715899"/>
              </a:xfrm>
              <a:custGeom>
                <a:avLst/>
                <a:gdLst>
                  <a:gd name="connsiteX0" fmla="*/ 358045 w 715899"/>
                  <a:gd name="connsiteY0" fmla="*/ 715899 h 715899"/>
                  <a:gd name="connsiteX1" fmla="*/ 0 w 715899"/>
                  <a:gd name="connsiteY1" fmla="*/ 358045 h 715899"/>
                  <a:gd name="connsiteX2" fmla="*/ 357854 w 715899"/>
                  <a:gd name="connsiteY2" fmla="*/ 0 h 715899"/>
                  <a:gd name="connsiteX3" fmla="*/ 715899 w 715899"/>
                  <a:gd name="connsiteY3" fmla="*/ 357854 h 715899"/>
                  <a:gd name="connsiteX4" fmla="*/ 715899 w 715899"/>
                  <a:gd name="connsiteY4" fmla="*/ 357950 h 715899"/>
                  <a:gd name="connsiteX5" fmla="*/ 358045 w 715899"/>
                  <a:gd name="connsiteY5" fmla="*/ 715899 h 715899"/>
                  <a:gd name="connsiteX6" fmla="*/ 358045 w 715899"/>
                  <a:gd name="connsiteY6" fmla="*/ 9620 h 715899"/>
                  <a:gd name="connsiteX7" fmla="*/ 9525 w 715899"/>
                  <a:gd name="connsiteY7" fmla="*/ 357950 h 715899"/>
                  <a:gd name="connsiteX8" fmla="*/ 357854 w 715899"/>
                  <a:gd name="connsiteY8" fmla="*/ 706469 h 715899"/>
                  <a:gd name="connsiteX9" fmla="*/ 706374 w 715899"/>
                  <a:gd name="connsiteY9" fmla="*/ 358140 h 715899"/>
                  <a:gd name="connsiteX10" fmla="*/ 706374 w 715899"/>
                  <a:gd name="connsiteY10" fmla="*/ 357950 h 715899"/>
                  <a:gd name="connsiteX11" fmla="*/ 358045 w 715899"/>
                  <a:gd name="connsiteY11" fmla="*/ 9620 h 71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5899" h="715899">
                    <a:moveTo>
                      <a:pt x="358045" y="715899"/>
                    </a:moveTo>
                    <a:cubicBezTo>
                      <a:pt x="160355" y="715952"/>
                      <a:pt x="53" y="555735"/>
                      <a:pt x="0" y="358045"/>
                    </a:cubicBezTo>
                    <a:cubicBezTo>
                      <a:pt x="-53" y="160355"/>
                      <a:pt x="160164" y="53"/>
                      <a:pt x="357854" y="0"/>
                    </a:cubicBezTo>
                    <a:cubicBezTo>
                      <a:pt x="555544" y="-53"/>
                      <a:pt x="715846" y="160164"/>
                      <a:pt x="715899" y="357854"/>
                    </a:cubicBezTo>
                    <a:cubicBezTo>
                      <a:pt x="715899" y="357886"/>
                      <a:pt x="715899" y="357918"/>
                      <a:pt x="715899" y="357950"/>
                    </a:cubicBezTo>
                    <a:cubicBezTo>
                      <a:pt x="715689" y="555515"/>
                      <a:pt x="555611" y="715637"/>
                      <a:pt x="358045" y="715899"/>
                    </a:cubicBezTo>
                    <a:close/>
                    <a:moveTo>
                      <a:pt x="358045" y="9620"/>
                    </a:moveTo>
                    <a:cubicBezTo>
                      <a:pt x="165615" y="9568"/>
                      <a:pt x="9578" y="165520"/>
                      <a:pt x="9525" y="357950"/>
                    </a:cubicBezTo>
                    <a:cubicBezTo>
                      <a:pt x="9472" y="550379"/>
                      <a:pt x="165425" y="706417"/>
                      <a:pt x="357854" y="706469"/>
                    </a:cubicBezTo>
                    <a:cubicBezTo>
                      <a:pt x="550284" y="706522"/>
                      <a:pt x="706321" y="550570"/>
                      <a:pt x="706374" y="358140"/>
                    </a:cubicBezTo>
                    <a:cubicBezTo>
                      <a:pt x="706374" y="358077"/>
                      <a:pt x="706374" y="358013"/>
                      <a:pt x="706374" y="357950"/>
                    </a:cubicBezTo>
                    <a:cubicBezTo>
                      <a:pt x="706112" y="165681"/>
                      <a:pt x="550313" y="9883"/>
                      <a:pt x="358045" y="96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307684CA-976D-B28A-025B-27326B039F7A}"/>
                  </a:ext>
                </a:extLst>
              </p:cNvPr>
              <p:cNvSpPr/>
              <p:nvPr/>
            </p:nvSpPr>
            <p:spPr>
              <a:xfrm>
                <a:off x="3422999" y="1750599"/>
                <a:ext cx="70294" cy="70294"/>
              </a:xfrm>
              <a:custGeom>
                <a:avLst/>
                <a:gdLst>
                  <a:gd name="connsiteX0" fmla="*/ 35243 w 70294"/>
                  <a:gd name="connsiteY0" fmla="*/ 70294 h 70294"/>
                  <a:gd name="connsiteX1" fmla="*/ 0 w 70294"/>
                  <a:gd name="connsiteY1" fmla="*/ 35243 h 70294"/>
                  <a:gd name="connsiteX2" fmla="*/ 35052 w 70294"/>
                  <a:gd name="connsiteY2" fmla="*/ 0 h 70294"/>
                  <a:gd name="connsiteX3" fmla="*/ 70294 w 70294"/>
                  <a:gd name="connsiteY3" fmla="*/ 35052 h 70294"/>
                  <a:gd name="connsiteX4" fmla="*/ 70295 w 70294"/>
                  <a:gd name="connsiteY4" fmla="*/ 35147 h 70294"/>
                  <a:gd name="connsiteX5" fmla="*/ 35243 w 70294"/>
                  <a:gd name="connsiteY5" fmla="*/ 70294 h 70294"/>
                  <a:gd name="connsiteX6" fmla="*/ 35243 w 70294"/>
                  <a:gd name="connsiteY6" fmla="*/ 9620 h 70294"/>
                  <a:gd name="connsiteX7" fmla="*/ 9525 w 70294"/>
                  <a:gd name="connsiteY7" fmla="*/ 35147 h 70294"/>
                  <a:gd name="connsiteX8" fmla="*/ 35052 w 70294"/>
                  <a:gd name="connsiteY8" fmla="*/ 60864 h 70294"/>
                  <a:gd name="connsiteX9" fmla="*/ 60770 w 70294"/>
                  <a:gd name="connsiteY9" fmla="*/ 35337 h 70294"/>
                  <a:gd name="connsiteX10" fmla="*/ 60770 w 70294"/>
                  <a:gd name="connsiteY10" fmla="*/ 35147 h 70294"/>
                  <a:gd name="connsiteX11" fmla="*/ 35243 w 70294"/>
                  <a:gd name="connsiteY11" fmla="*/ 9620 h 7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294" h="70294">
                    <a:moveTo>
                      <a:pt x="35243" y="70294"/>
                    </a:moveTo>
                    <a:cubicBezTo>
                      <a:pt x="15831" y="70347"/>
                      <a:pt x="53" y="54654"/>
                      <a:pt x="0" y="35243"/>
                    </a:cubicBezTo>
                    <a:cubicBezTo>
                      <a:pt x="-52" y="15831"/>
                      <a:pt x="15641" y="53"/>
                      <a:pt x="35052" y="0"/>
                    </a:cubicBezTo>
                    <a:cubicBezTo>
                      <a:pt x="54463" y="-52"/>
                      <a:pt x="70242" y="15641"/>
                      <a:pt x="70294" y="35052"/>
                    </a:cubicBezTo>
                    <a:cubicBezTo>
                      <a:pt x="70294" y="35084"/>
                      <a:pt x="70295" y="35115"/>
                      <a:pt x="70295" y="35147"/>
                    </a:cubicBezTo>
                    <a:cubicBezTo>
                      <a:pt x="70243" y="54500"/>
                      <a:pt x="54595" y="70190"/>
                      <a:pt x="35243" y="70294"/>
                    </a:cubicBezTo>
                    <a:close/>
                    <a:moveTo>
                      <a:pt x="35243" y="9620"/>
                    </a:moveTo>
                    <a:cubicBezTo>
                      <a:pt x="21092" y="9568"/>
                      <a:pt x="9578" y="20997"/>
                      <a:pt x="9525" y="35147"/>
                    </a:cubicBezTo>
                    <a:cubicBezTo>
                      <a:pt x="9473" y="49298"/>
                      <a:pt x="20902" y="60812"/>
                      <a:pt x="35052" y="60864"/>
                    </a:cubicBezTo>
                    <a:cubicBezTo>
                      <a:pt x="49203" y="60917"/>
                      <a:pt x="60717" y="49488"/>
                      <a:pt x="60770" y="35337"/>
                    </a:cubicBezTo>
                    <a:cubicBezTo>
                      <a:pt x="60770" y="35274"/>
                      <a:pt x="60770" y="35211"/>
                      <a:pt x="60770" y="35147"/>
                    </a:cubicBezTo>
                    <a:cubicBezTo>
                      <a:pt x="60717" y="21071"/>
                      <a:pt x="49319" y="9672"/>
                      <a:pt x="35243" y="96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F606A73E-F46D-99B4-D1AE-B11878F9E108}"/>
                  </a:ext>
                </a:extLst>
              </p:cNvPr>
              <p:cNvSpPr/>
              <p:nvPr/>
            </p:nvSpPr>
            <p:spPr>
              <a:xfrm>
                <a:off x="3324701" y="1780984"/>
                <a:ext cx="103155" cy="9525"/>
              </a:xfrm>
              <a:custGeom>
                <a:avLst/>
                <a:gdLst>
                  <a:gd name="connsiteX0" fmla="*/ 0 w 103155"/>
                  <a:gd name="connsiteY0" fmla="*/ 0 h 9525"/>
                  <a:gd name="connsiteX1" fmla="*/ 103156 w 103155"/>
                  <a:gd name="connsiteY1" fmla="*/ 0 h 9525"/>
                  <a:gd name="connsiteX2" fmla="*/ 103156 w 103155"/>
                  <a:gd name="connsiteY2" fmla="*/ 9525 h 9525"/>
                  <a:gd name="connsiteX3" fmla="*/ 0 w 10315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155" h="952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D8E9C75A-4572-DBF6-514F-19D3F9A552A4}"/>
                  </a:ext>
                </a:extLst>
              </p:cNvPr>
              <p:cNvSpPr/>
              <p:nvPr/>
            </p:nvSpPr>
            <p:spPr>
              <a:xfrm>
                <a:off x="3453479" y="1816131"/>
                <a:ext cx="9525" cy="231457"/>
              </a:xfrm>
              <a:custGeom>
                <a:avLst/>
                <a:gdLst>
                  <a:gd name="connsiteX0" fmla="*/ 0 w 9525"/>
                  <a:gd name="connsiteY0" fmla="*/ 0 h 231457"/>
                  <a:gd name="connsiteX1" fmla="*/ 9525 w 9525"/>
                  <a:gd name="connsiteY1" fmla="*/ 0 h 231457"/>
                  <a:gd name="connsiteX2" fmla="*/ 9525 w 9525"/>
                  <a:gd name="connsiteY2" fmla="*/ 231458 h 231457"/>
                  <a:gd name="connsiteX3" fmla="*/ 0 w 9525"/>
                  <a:gd name="connsiteY3" fmla="*/ 231458 h 23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31457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31458"/>
                    </a:lnTo>
                    <a:lnTo>
                      <a:pt x="0" y="23145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1" name="图形 2">
              <a:extLst>
                <a:ext uri="{FF2B5EF4-FFF2-40B4-BE49-F238E27FC236}">
                  <a16:creationId xmlns:a16="http://schemas.microsoft.com/office/drawing/2014/main" id="{1B9465F7-0D8D-BFB5-16E9-2E4871BED2F9}"/>
                </a:ext>
              </a:extLst>
            </p:cNvPr>
            <p:cNvGrpSpPr/>
            <p:nvPr/>
          </p:nvGrpSpPr>
          <p:grpSpPr>
            <a:xfrm>
              <a:off x="2776823" y="2851308"/>
              <a:ext cx="2315908" cy="2403348"/>
              <a:chOff x="2776823" y="2851308"/>
              <a:chExt cx="2315908" cy="2403348"/>
            </a:xfrm>
          </p:grpSpPr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131BE313-99CC-9ABC-D3C5-9BAF5F71E895}"/>
                  </a:ext>
                </a:extLst>
              </p:cNvPr>
              <p:cNvSpPr/>
              <p:nvPr/>
            </p:nvSpPr>
            <p:spPr>
              <a:xfrm>
                <a:off x="3304127" y="3733895"/>
                <a:ext cx="281177" cy="24669"/>
              </a:xfrm>
              <a:custGeom>
                <a:avLst/>
                <a:gdLst>
                  <a:gd name="connsiteX0" fmla="*/ 0 w 281177"/>
                  <a:gd name="connsiteY0" fmla="*/ 0 h 24669"/>
                  <a:gd name="connsiteX1" fmla="*/ 281178 w 281177"/>
                  <a:gd name="connsiteY1" fmla="*/ 0 h 24669"/>
                  <a:gd name="connsiteX2" fmla="*/ 281178 w 281177"/>
                  <a:gd name="connsiteY2" fmla="*/ 24670 h 24669"/>
                  <a:gd name="connsiteX3" fmla="*/ 0 w 281177"/>
                  <a:gd name="connsiteY3" fmla="*/ 24670 h 2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177" h="24669">
                    <a:moveTo>
                      <a:pt x="0" y="0"/>
                    </a:moveTo>
                    <a:lnTo>
                      <a:pt x="281178" y="0"/>
                    </a:lnTo>
                    <a:lnTo>
                      <a:pt x="281178" y="24670"/>
                    </a:lnTo>
                    <a:lnTo>
                      <a:pt x="0" y="2467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041CD9FE-D128-A96C-AF01-BDB85FD2906F}"/>
                  </a:ext>
                </a:extLst>
              </p:cNvPr>
              <p:cNvSpPr/>
              <p:nvPr/>
            </p:nvSpPr>
            <p:spPr>
              <a:xfrm>
                <a:off x="3299364" y="3729132"/>
                <a:ext cx="290703" cy="34194"/>
              </a:xfrm>
              <a:custGeom>
                <a:avLst/>
                <a:gdLst>
                  <a:gd name="connsiteX0" fmla="*/ 290703 w 290703"/>
                  <a:gd name="connsiteY0" fmla="*/ 34195 h 34194"/>
                  <a:gd name="connsiteX1" fmla="*/ 0 w 290703"/>
                  <a:gd name="connsiteY1" fmla="*/ 34195 h 34194"/>
                  <a:gd name="connsiteX2" fmla="*/ 0 w 290703"/>
                  <a:gd name="connsiteY2" fmla="*/ 0 h 34194"/>
                  <a:gd name="connsiteX3" fmla="*/ 290703 w 290703"/>
                  <a:gd name="connsiteY3" fmla="*/ 0 h 34194"/>
                  <a:gd name="connsiteX4" fmla="*/ 9525 w 290703"/>
                  <a:gd name="connsiteY4" fmla="*/ 24670 h 34194"/>
                  <a:gd name="connsiteX5" fmla="*/ 281178 w 290703"/>
                  <a:gd name="connsiteY5" fmla="*/ 24670 h 34194"/>
                  <a:gd name="connsiteX6" fmla="*/ 281178 w 290703"/>
                  <a:gd name="connsiteY6" fmla="*/ 9525 h 34194"/>
                  <a:gd name="connsiteX7" fmla="*/ 9525 w 290703"/>
                  <a:gd name="connsiteY7" fmla="*/ 9525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703" h="34194">
                    <a:moveTo>
                      <a:pt x="290703" y="34195"/>
                    </a:moveTo>
                    <a:lnTo>
                      <a:pt x="0" y="34195"/>
                    </a:lnTo>
                    <a:lnTo>
                      <a:pt x="0" y="0"/>
                    </a:lnTo>
                    <a:lnTo>
                      <a:pt x="290703" y="0"/>
                    </a:lnTo>
                    <a:close/>
                    <a:moveTo>
                      <a:pt x="9525" y="24670"/>
                    </a:moveTo>
                    <a:lnTo>
                      <a:pt x="281178" y="24670"/>
                    </a:lnTo>
                    <a:lnTo>
                      <a:pt x="281178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459C30B3-CB26-1709-FF5F-30826637BBEF}"/>
                  </a:ext>
                </a:extLst>
              </p:cNvPr>
              <p:cNvSpPr/>
              <p:nvPr/>
            </p:nvSpPr>
            <p:spPr>
              <a:xfrm>
                <a:off x="3304127" y="3555396"/>
                <a:ext cx="143922" cy="203263"/>
              </a:xfrm>
              <a:custGeom>
                <a:avLst/>
                <a:gdLst>
                  <a:gd name="connsiteX0" fmla="*/ 0 w 143922"/>
                  <a:gd name="connsiteY0" fmla="*/ 0 h 203263"/>
                  <a:gd name="connsiteX1" fmla="*/ 143923 w 143922"/>
                  <a:gd name="connsiteY1" fmla="*/ 0 h 203263"/>
                  <a:gd name="connsiteX2" fmla="*/ 143923 w 143922"/>
                  <a:gd name="connsiteY2" fmla="*/ 203263 h 203263"/>
                  <a:gd name="connsiteX3" fmla="*/ 0 w 143922"/>
                  <a:gd name="connsiteY3" fmla="*/ 203263 h 20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922" h="203263">
                    <a:moveTo>
                      <a:pt x="0" y="0"/>
                    </a:moveTo>
                    <a:lnTo>
                      <a:pt x="143923" y="0"/>
                    </a:lnTo>
                    <a:lnTo>
                      <a:pt x="143923" y="203263"/>
                    </a:lnTo>
                    <a:lnTo>
                      <a:pt x="0" y="20326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40F81A49-538F-CB89-B38D-C2C74569AF61}"/>
                  </a:ext>
                </a:extLst>
              </p:cNvPr>
              <p:cNvSpPr/>
              <p:nvPr/>
            </p:nvSpPr>
            <p:spPr>
              <a:xfrm>
                <a:off x="3299364" y="3550634"/>
                <a:ext cx="153447" cy="212693"/>
              </a:xfrm>
              <a:custGeom>
                <a:avLst/>
                <a:gdLst>
                  <a:gd name="connsiteX0" fmla="*/ 153448 w 153447"/>
                  <a:gd name="connsiteY0" fmla="*/ 212693 h 212693"/>
                  <a:gd name="connsiteX1" fmla="*/ 0 w 153447"/>
                  <a:gd name="connsiteY1" fmla="*/ 212693 h 212693"/>
                  <a:gd name="connsiteX2" fmla="*/ 0 w 153447"/>
                  <a:gd name="connsiteY2" fmla="*/ 0 h 212693"/>
                  <a:gd name="connsiteX3" fmla="*/ 153448 w 153447"/>
                  <a:gd name="connsiteY3" fmla="*/ 0 h 212693"/>
                  <a:gd name="connsiteX4" fmla="*/ 9525 w 153447"/>
                  <a:gd name="connsiteY4" fmla="*/ 203168 h 212693"/>
                  <a:gd name="connsiteX5" fmla="*/ 143923 w 153447"/>
                  <a:gd name="connsiteY5" fmla="*/ 203168 h 212693"/>
                  <a:gd name="connsiteX6" fmla="*/ 143923 w 153447"/>
                  <a:gd name="connsiteY6" fmla="*/ 9525 h 212693"/>
                  <a:gd name="connsiteX7" fmla="*/ 9525 w 153447"/>
                  <a:gd name="connsiteY7" fmla="*/ 9525 h 21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47" h="212693">
                    <a:moveTo>
                      <a:pt x="153448" y="212693"/>
                    </a:moveTo>
                    <a:lnTo>
                      <a:pt x="0" y="212693"/>
                    </a:lnTo>
                    <a:lnTo>
                      <a:pt x="0" y="0"/>
                    </a:lnTo>
                    <a:lnTo>
                      <a:pt x="153448" y="0"/>
                    </a:lnTo>
                    <a:close/>
                    <a:moveTo>
                      <a:pt x="9525" y="203168"/>
                    </a:moveTo>
                    <a:lnTo>
                      <a:pt x="143923" y="203168"/>
                    </a:lnTo>
                    <a:lnTo>
                      <a:pt x="143923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604F680-9A3B-2D05-323E-D588BF194A4C}"/>
                  </a:ext>
                </a:extLst>
              </p:cNvPr>
              <p:cNvSpPr/>
              <p:nvPr/>
            </p:nvSpPr>
            <p:spPr>
              <a:xfrm>
                <a:off x="2897124" y="2856071"/>
                <a:ext cx="913923" cy="712946"/>
              </a:xfrm>
              <a:custGeom>
                <a:avLst/>
                <a:gdLst>
                  <a:gd name="connsiteX0" fmla="*/ 0 w 913923"/>
                  <a:gd name="connsiteY0" fmla="*/ 0 h 712946"/>
                  <a:gd name="connsiteX1" fmla="*/ 913924 w 913923"/>
                  <a:gd name="connsiteY1" fmla="*/ 0 h 712946"/>
                  <a:gd name="connsiteX2" fmla="*/ 913924 w 913923"/>
                  <a:gd name="connsiteY2" fmla="*/ 712946 h 712946"/>
                  <a:gd name="connsiteX3" fmla="*/ 0 w 913923"/>
                  <a:gd name="connsiteY3" fmla="*/ 712946 h 712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3923" h="712946">
                    <a:moveTo>
                      <a:pt x="0" y="0"/>
                    </a:moveTo>
                    <a:lnTo>
                      <a:pt x="913924" y="0"/>
                    </a:lnTo>
                    <a:lnTo>
                      <a:pt x="913924" y="712946"/>
                    </a:lnTo>
                    <a:lnTo>
                      <a:pt x="0" y="71294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57F5B474-520D-5D64-C3BF-70DC63E4E559}"/>
                  </a:ext>
                </a:extLst>
              </p:cNvPr>
              <p:cNvSpPr/>
              <p:nvPr/>
            </p:nvSpPr>
            <p:spPr>
              <a:xfrm>
                <a:off x="2891885" y="2851308"/>
                <a:ext cx="923925" cy="722471"/>
              </a:xfrm>
              <a:custGeom>
                <a:avLst/>
                <a:gdLst>
                  <a:gd name="connsiteX0" fmla="*/ 923925 w 923925"/>
                  <a:gd name="connsiteY0" fmla="*/ 722471 h 722471"/>
                  <a:gd name="connsiteX1" fmla="*/ 0 w 923925"/>
                  <a:gd name="connsiteY1" fmla="*/ 722471 h 722471"/>
                  <a:gd name="connsiteX2" fmla="*/ 0 w 923925"/>
                  <a:gd name="connsiteY2" fmla="*/ 0 h 722471"/>
                  <a:gd name="connsiteX3" fmla="*/ 923925 w 923925"/>
                  <a:gd name="connsiteY3" fmla="*/ 0 h 722471"/>
                  <a:gd name="connsiteX4" fmla="*/ 9525 w 923925"/>
                  <a:gd name="connsiteY4" fmla="*/ 712946 h 722471"/>
                  <a:gd name="connsiteX5" fmla="*/ 914400 w 923925"/>
                  <a:gd name="connsiteY5" fmla="*/ 712946 h 722471"/>
                  <a:gd name="connsiteX6" fmla="*/ 914400 w 923925"/>
                  <a:gd name="connsiteY6" fmla="*/ 9525 h 722471"/>
                  <a:gd name="connsiteX7" fmla="*/ 9525 w 923925"/>
                  <a:gd name="connsiteY7" fmla="*/ 9525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925" h="722471">
                    <a:moveTo>
                      <a:pt x="923925" y="722471"/>
                    </a:moveTo>
                    <a:lnTo>
                      <a:pt x="0" y="722471"/>
                    </a:lnTo>
                    <a:lnTo>
                      <a:pt x="0" y="0"/>
                    </a:lnTo>
                    <a:lnTo>
                      <a:pt x="923925" y="0"/>
                    </a:lnTo>
                    <a:close/>
                    <a:moveTo>
                      <a:pt x="9525" y="712946"/>
                    </a:moveTo>
                    <a:lnTo>
                      <a:pt x="914400" y="712946"/>
                    </a:lnTo>
                    <a:lnTo>
                      <a:pt x="914400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CE7F3502-58BB-8232-F930-D6DB51AE546B}"/>
                  </a:ext>
                </a:extLst>
              </p:cNvPr>
              <p:cNvSpPr/>
              <p:nvPr/>
            </p:nvSpPr>
            <p:spPr>
              <a:xfrm>
                <a:off x="2924651" y="2856071"/>
                <a:ext cx="913923" cy="712946"/>
              </a:xfrm>
              <a:custGeom>
                <a:avLst/>
                <a:gdLst>
                  <a:gd name="connsiteX0" fmla="*/ 0 w 913923"/>
                  <a:gd name="connsiteY0" fmla="*/ 0 h 712946"/>
                  <a:gd name="connsiteX1" fmla="*/ 913924 w 913923"/>
                  <a:gd name="connsiteY1" fmla="*/ 0 h 712946"/>
                  <a:gd name="connsiteX2" fmla="*/ 913924 w 913923"/>
                  <a:gd name="connsiteY2" fmla="*/ 712946 h 712946"/>
                  <a:gd name="connsiteX3" fmla="*/ 0 w 913923"/>
                  <a:gd name="connsiteY3" fmla="*/ 712946 h 712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3923" h="712946">
                    <a:moveTo>
                      <a:pt x="0" y="0"/>
                    </a:moveTo>
                    <a:lnTo>
                      <a:pt x="913924" y="0"/>
                    </a:lnTo>
                    <a:lnTo>
                      <a:pt x="913924" y="712946"/>
                    </a:lnTo>
                    <a:lnTo>
                      <a:pt x="0" y="7129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7640F29C-7A24-CE7C-28CD-066066F000D1}"/>
                  </a:ext>
                </a:extLst>
              </p:cNvPr>
              <p:cNvSpPr/>
              <p:nvPr/>
            </p:nvSpPr>
            <p:spPr>
              <a:xfrm>
                <a:off x="2919888" y="2851308"/>
                <a:ext cx="923925" cy="722471"/>
              </a:xfrm>
              <a:custGeom>
                <a:avLst/>
                <a:gdLst>
                  <a:gd name="connsiteX0" fmla="*/ 923449 w 923925"/>
                  <a:gd name="connsiteY0" fmla="*/ 722471 h 722471"/>
                  <a:gd name="connsiteX1" fmla="*/ 0 w 923925"/>
                  <a:gd name="connsiteY1" fmla="*/ 722471 h 722471"/>
                  <a:gd name="connsiteX2" fmla="*/ 0 w 923925"/>
                  <a:gd name="connsiteY2" fmla="*/ 0 h 722471"/>
                  <a:gd name="connsiteX3" fmla="*/ 923925 w 923925"/>
                  <a:gd name="connsiteY3" fmla="*/ 0 h 722471"/>
                  <a:gd name="connsiteX4" fmla="*/ 9525 w 923925"/>
                  <a:gd name="connsiteY4" fmla="*/ 712946 h 722471"/>
                  <a:gd name="connsiteX5" fmla="*/ 914400 w 923925"/>
                  <a:gd name="connsiteY5" fmla="*/ 712946 h 722471"/>
                  <a:gd name="connsiteX6" fmla="*/ 914400 w 923925"/>
                  <a:gd name="connsiteY6" fmla="*/ 9525 h 722471"/>
                  <a:gd name="connsiteX7" fmla="*/ 9525 w 923925"/>
                  <a:gd name="connsiteY7" fmla="*/ 9525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925" h="722471">
                    <a:moveTo>
                      <a:pt x="923449" y="722471"/>
                    </a:moveTo>
                    <a:lnTo>
                      <a:pt x="0" y="722471"/>
                    </a:lnTo>
                    <a:lnTo>
                      <a:pt x="0" y="0"/>
                    </a:lnTo>
                    <a:lnTo>
                      <a:pt x="923925" y="0"/>
                    </a:lnTo>
                    <a:close/>
                    <a:moveTo>
                      <a:pt x="9525" y="712946"/>
                    </a:moveTo>
                    <a:lnTo>
                      <a:pt x="914400" y="712946"/>
                    </a:lnTo>
                    <a:lnTo>
                      <a:pt x="914400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38915BB3-6FE4-DE16-FE79-1CBEEBDAB8A7}"/>
                  </a:ext>
                </a:extLst>
              </p:cNvPr>
              <p:cNvSpPr/>
              <p:nvPr/>
            </p:nvSpPr>
            <p:spPr>
              <a:xfrm>
                <a:off x="2956560" y="2880931"/>
                <a:ext cx="850106" cy="663225"/>
              </a:xfrm>
              <a:custGeom>
                <a:avLst/>
                <a:gdLst>
                  <a:gd name="connsiteX0" fmla="*/ 0 w 850106"/>
                  <a:gd name="connsiteY0" fmla="*/ 0 h 663225"/>
                  <a:gd name="connsiteX1" fmla="*/ 850106 w 850106"/>
                  <a:gd name="connsiteY1" fmla="*/ 0 h 663225"/>
                  <a:gd name="connsiteX2" fmla="*/ 850106 w 850106"/>
                  <a:gd name="connsiteY2" fmla="*/ 663226 h 663225"/>
                  <a:gd name="connsiteX3" fmla="*/ 0 w 850106"/>
                  <a:gd name="connsiteY3" fmla="*/ 663226 h 66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0106" h="663225">
                    <a:moveTo>
                      <a:pt x="0" y="0"/>
                    </a:moveTo>
                    <a:lnTo>
                      <a:pt x="850106" y="0"/>
                    </a:lnTo>
                    <a:lnTo>
                      <a:pt x="850106" y="663226"/>
                    </a:lnTo>
                    <a:lnTo>
                      <a:pt x="0" y="663226"/>
                    </a:lnTo>
                    <a:close/>
                  </a:path>
                </a:pathLst>
              </a:custGeom>
              <a:solidFill>
                <a:srgbClr val="EDEDE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4CBD1E72-6294-B157-64B7-32F1F89E0AD0}"/>
                  </a:ext>
                </a:extLst>
              </p:cNvPr>
              <p:cNvSpPr/>
              <p:nvPr/>
            </p:nvSpPr>
            <p:spPr>
              <a:xfrm>
                <a:off x="2951797" y="2876550"/>
                <a:ext cx="859631" cy="672369"/>
              </a:xfrm>
              <a:custGeom>
                <a:avLst/>
                <a:gdLst>
                  <a:gd name="connsiteX0" fmla="*/ 859631 w 859631"/>
                  <a:gd name="connsiteY0" fmla="*/ 672370 h 672369"/>
                  <a:gd name="connsiteX1" fmla="*/ 0 w 859631"/>
                  <a:gd name="connsiteY1" fmla="*/ 672370 h 672369"/>
                  <a:gd name="connsiteX2" fmla="*/ 0 w 859631"/>
                  <a:gd name="connsiteY2" fmla="*/ 0 h 672369"/>
                  <a:gd name="connsiteX3" fmla="*/ 859631 w 859631"/>
                  <a:gd name="connsiteY3" fmla="*/ 0 h 672369"/>
                  <a:gd name="connsiteX4" fmla="*/ 9525 w 859631"/>
                  <a:gd name="connsiteY4" fmla="*/ 662845 h 672369"/>
                  <a:gd name="connsiteX5" fmla="*/ 850106 w 859631"/>
                  <a:gd name="connsiteY5" fmla="*/ 662845 h 672369"/>
                  <a:gd name="connsiteX6" fmla="*/ 850106 w 859631"/>
                  <a:gd name="connsiteY6" fmla="*/ 9525 h 672369"/>
                  <a:gd name="connsiteX7" fmla="*/ 9525 w 859631"/>
                  <a:gd name="connsiteY7" fmla="*/ 9525 h 672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631" h="672369">
                    <a:moveTo>
                      <a:pt x="859631" y="672370"/>
                    </a:moveTo>
                    <a:lnTo>
                      <a:pt x="0" y="672370"/>
                    </a:lnTo>
                    <a:lnTo>
                      <a:pt x="0" y="0"/>
                    </a:lnTo>
                    <a:lnTo>
                      <a:pt x="859631" y="0"/>
                    </a:lnTo>
                    <a:close/>
                    <a:moveTo>
                      <a:pt x="9525" y="662845"/>
                    </a:moveTo>
                    <a:lnTo>
                      <a:pt x="850106" y="662845"/>
                    </a:lnTo>
                    <a:lnTo>
                      <a:pt x="850106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54163DD1-EC98-ECEC-2B91-A67B7D415DCD}"/>
                  </a:ext>
                </a:extLst>
              </p:cNvPr>
              <p:cNvSpPr/>
              <p:nvPr/>
            </p:nvSpPr>
            <p:spPr>
              <a:xfrm>
                <a:off x="3649027" y="3727608"/>
                <a:ext cx="705135" cy="30956"/>
              </a:xfrm>
              <a:custGeom>
                <a:avLst/>
                <a:gdLst>
                  <a:gd name="connsiteX0" fmla="*/ 0 w 705135"/>
                  <a:gd name="connsiteY0" fmla="*/ 0 h 30956"/>
                  <a:gd name="connsiteX1" fmla="*/ 705136 w 705135"/>
                  <a:gd name="connsiteY1" fmla="*/ 0 h 30956"/>
                  <a:gd name="connsiteX2" fmla="*/ 705136 w 705135"/>
                  <a:gd name="connsiteY2" fmla="*/ 30956 h 30956"/>
                  <a:gd name="connsiteX3" fmla="*/ 0 w 705135"/>
                  <a:gd name="connsiteY3" fmla="*/ 30956 h 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5135" h="30956">
                    <a:moveTo>
                      <a:pt x="0" y="0"/>
                    </a:moveTo>
                    <a:lnTo>
                      <a:pt x="705136" y="0"/>
                    </a:lnTo>
                    <a:lnTo>
                      <a:pt x="705136" y="30956"/>
                    </a:lnTo>
                    <a:lnTo>
                      <a:pt x="0" y="309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A8EE4176-2381-89C6-CC37-A168C0D87A77}"/>
                  </a:ext>
                </a:extLst>
              </p:cNvPr>
              <p:cNvSpPr/>
              <p:nvPr/>
            </p:nvSpPr>
            <p:spPr>
              <a:xfrm>
                <a:off x="3644550" y="3722846"/>
                <a:ext cx="714375" cy="40481"/>
              </a:xfrm>
              <a:custGeom>
                <a:avLst/>
                <a:gdLst>
                  <a:gd name="connsiteX0" fmla="*/ 714375 w 714375"/>
                  <a:gd name="connsiteY0" fmla="*/ 40481 h 40481"/>
                  <a:gd name="connsiteX1" fmla="*/ 0 w 714375"/>
                  <a:gd name="connsiteY1" fmla="*/ 40481 h 40481"/>
                  <a:gd name="connsiteX2" fmla="*/ 0 w 714375"/>
                  <a:gd name="connsiteY2" fmla="*/ 0 h 40481"/>
                  <a:gd name="connsiteX3" fmla="*/ 714375 w 714375"/>
                  <a:gd name="connsiteY3" fmla="*/ 0 h 40481"/>
                  <a:gd name="connsiteX4" fmla="*/ 9525 w 714375"/>
                  <a:gd name="connsiteY4" fmla="*/ 30956 h 40481"/>
                  <a:gd name="connsiteX5" fmla="*/ 704850 w 714375"/>
                  <a:gd name="connsiteY5" fmla="*/ 30956 h 40481"/>
                  <a:gd name="connsiteX6" fmla="*/ 704850 w 714375"/>
                  <a:gd name="connsiteY6" fmla="*/ 9525 h 40481"/>
                  <a:gd name="connsiteX7" fmla="*/ 9525 w 714375"/>
                  <a:gd name="connsiteY7" fmla="*/ 9525 h 4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4375" h="40481">
                    <a:moveTo>
                      <a:pt x="714375" y="40481"/>
                    </a:moveTo>
                    <a:lnTo>
                      <a:pt x="0" y="40481"/>
                    </a:lnTo>
                    <a:lnTo>
                      <a:pt x="0" y="0"/>
                    </a:lnTo>
                    <a:lnTo>
                      <a:pt x="714375" y="0"/>
                    </a:lnTo>
                    <a:close/>
                    <a:moveTo>
                      <a:pt x="9525" y="30956"/>
                    </a:moveTo>
                    <a:lnTo>
                      <a:pt x="704850" y="30956"/>
                    </a:lnTo>
                    <a:lnTo>
                      <a:pt x="704850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6BE54573-1797-8E25-6A8F-F1BEAB5C64DF}"/>
                  </a:ext>
                </a:extLst>
              </p:cNvPr>
              <p:cNvSpPr/>
              <p:nvPr/>
            </p:nvSpPr>
            <p:spPr>
              <a:xfrm>
                <a:off x="2850261" y="3812571"/>
                <a:ext cx="116204" cy="1437893"/>
              </a:xfrm>
              <a:custGeom>
                <a:avLst/>
                <a:gdLst>
                  <a:gd name="connsiteX0" fmla="*/ 116205 w 116204"/>
                  <a:gd name="connsiteY0" fmla="*/ 0 h 1437893"/>
                  <a:gd name="connsiteX1" fmla="*/ 115157 w 116204"/>
                  <a:gd name="connsiteY1" fmla="*/ 52959 h 1437893"/>
                  <a:gd name="connsiteX2" fmla="*/ 87820 w 116204"/>
                  <a:gd name="connsiteY2" fmla="*/ 1408271 h 1437893"/>
                  <a:gd name="connsiteX3" fmla="*/ 58198 w 116204"/>
                  <a:gd name="connsiteY3" fmla="*/ 1437894 h 1437893"/>
                  <a:gd name="connsiteX4" fmla="*/ 28575 w 116204"/>
                  <a:gd name="connsiteY4" fmla="*/ 1408271 h 1437893"/>
                  <a:gd name="connsiteX5" fmla="*/ 1048 w 116204"/>
                  <a:gd name="connsiteY5" fmla="*/ 52959 h 1437893"/>
                  <a:gd name="connsiteX6" fmla="*/ 0 w 116204"/>
                  <a:gd name="connsiteY6" fmla="*/ 0 h 143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04" h="1437893">
                    <a:moveTo>
                      <a:pt x="116205" y="0"/>
                    </a:moveTo>
                    <a:lnTo>
                      <a:pt x="115157" y="52959"/>
                    </a:lnTo>
                    <a:lnTo>
                      <a:pt x="87820" y="1408271"/>
                    </a:lnTo>
                    <a:cubicBezTo>
                      <a:pt x="87820" y="1424631"/>
                      <a:pt x="74558" y="1437894"/>
                      <a:pt x="58198" y="1437894"/>
                    </a:cubicBezTo>
                    <a:cubicBezTo>
                      <a:pt x="41838" y="1437894"/>
                      <a:pt x="28575" y="1424631"/>
                      <a:pt x="28575" y="1408271"/>
                    </a:cubicBezTo>
                    <a:lnTo>
                      <a:pt x="1048" y="529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23E04EBE-7269-5EBE-A2A2-CFBA781BD591}"/>
                  </a:ext>
                </a:extLst>
              </p:cNvPr>
              <p:cNvSpPr/>
              <p:nvPr/>
            </p:nvSpPr>
            <p:spPr>
              <a:xfrm>
                <a:off x="2845498" y="3807809"/>
                <a:ext cx="126301" cy="1446848"/>
              </a:xfrm>
              <a:custGeom>
                <a:avLst/>
                <a:gdLst>
                  <a:gd name="connsiteX0" fmla="*/ 62960 w 126301"/>
                  <a:gd name="connsiteY0" fmla="*/ 1446848 h 1446848"/>
                  <a:gd name="connsiteX1" fmla="*/ 28575 w 126301"/>
                  <a:gd name="connsiteY1" fmla="*/ 1413129 h 1446848"/>
                  <a:gd name="connsiteX2" fmla="*/ 0 w 126301"/>
                  <a:gd name="connsiteY2" fmla="*/ 0 h 1446848"/>
                  <a:gd name="connsiteX3" fmla="*/ 126301 w 126301"/>
                  <a:gd name="connsiteY3" fmla="*/ 0 h 1446848"/>
                  <a:gd name="connsiteX4" fmla="*/ 97726 w 126301"/>
                  <a:gd name="connsiteY4" fmla="*/ 1413129 h 1446848"/>
                  <a:gd name="connsiteX5" fmla="*/ 62960 w 126301"/>
                  <a:gd name="connsiteY5" fmla="*/ 1446848 h 1446848"/>
                  <a:gd name="connsiteX6" fmla="*/ 9620 w 126301"/>
                  <a:gd name="connsiteY6" fmla="*/ 9525 h 1446848"/>
                  <a:gd name="connsiteX7" fmla="*/ 38195 w 126301"/>
                  <a:gd name="connsiteY7" fmla="*/ 1412939 h 1446848"/>
                  <a:gd name="connsiteX8" fmla="*/ 63055 w 126301"/>
                  <a:gd name="connsiteY8" fmla="*/ 1437799 h 1446848"/>
                  <a:gd name="connsiteX9" fmla="*/ 87916 w 126301"/>
                  <a:gd name="connsiteY9" fmla="*/ 1412939 h 1446848"/>
                  <a:gd name="connsiteX10" fmla="*/ 116491 w 126301"/>
                  <a:gd name="connsiteY10" fmla="*/ 9525 h 144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01" h="1446848">
                    <a:moveTo>
                      <a:pt x="62960" y="1446848"/>
                    </a:moveTo>
                    <a:cubicBezTo>
                      <a:pt x="44248" y="1446801"/>
                      <a:pt x="28988" y="1431837"/>
                      <a:pt x="28575" y="1413129"/>
                    </a:cubicBezTo>
                    <a:lnTo>
                      <a:pt x="0" y="0"/>
                    </a:lnTo>
                    <a:lnTo>
                      <a:pt x="126301" y="0"/>
                    </a:lnTo>
                    <a:lnTo>
                      <a:pt x="97726" y="1413129"/>
                    </a:lnTo>
                    <a:cubicBezTo>
                      <a:pt x="97260" y="1431964"/>
                      <a:pt x="81800" y="1446957"/>
                      <a:pt x="62960" y="1446848"/>
                    </a:cubicBezTo>
                    <a:close/>
                    <a:moveTo>
                      <a:pt x="9620" y="9525"/>
                    </a:moveTo>
                    <a:lnTo>
                      <a:pt x="38195" y="1412939"/>
                    </a:lnTo>
                    <a:cubicBezTo>
                      <a:pt x="38195" y="1426669"/>
                      <a:pt x="49326" y="1437799"/>
                      <a:pt x="63055" y="1437799"/>
                    </a:cubicBezTo>
                    <a:cubicBezTo>
                      <a:pt x="76785" y="1437799"/>
                      <a:pt x="87916" y="1426668"/>
                      <a:pt x="87916" y="1412939"/>
                    </a:cubicBezTo>
                    <a:lnTo>
                      <a:pt x="116491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02C8CA7B-8E51-C14B-E608-C0FA384754BF}"/>
                  </a:ext>
                </a:extLst>
              </p:cNvPr>
              <p:cNvSpPr/>
              <p:nvPr/>
            </p:nvSpPr>
            <p:spPr>
              <a:xfrm>
                <a:off x="2850261" y="3812571"/>
                <a:ext cx="116300" cy="52863"/>
              </a:xfrm>
              <a:custGeom>
                <a:avLst/>
                <a:gdLst>
                  <a:gd name="connsiteX0" fmla="*/ 116300 w 116300"/>
                  <a:gd name="connsiteY0" fmla="*/ 0 h 52863"/>
                  <a:gd name="connsiteX1" fmla="*/ 115157 w 116300"/>
                  <a:gd name="connsiteY1" fmla="*/ 52864 h 52863"/>
                  <a:gd name="connsiteX2" fmla="*/ 1048 w 116300"/>
                  <a:gd name="connsiteY2" fmla="*/ 52864 h 52863"/>
                  <a:gd name="connsiteX3" fmla="*/ 0 w 116300"/>
                  <a:gd name="connsiteY3" fmla="*/ 0 h 52863"/>
                  <a:gd name="connsiteX4" fmla="*/ 116300 w 116300"/>
                  <a:gd name="connsiteY4" fmla="*/ 0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0" h="52863">
                    <a:moveTo>
                      <a:pt x="116300" y="0"/>
                    </a:moveTo>
                    <a:lnTo>
                      <a:pt x="115157" y="52864"/>
                    </a:lnTo>
                    <a:lnTo>
                      <a:pt x="1048" y="52864"/>
                    </a:lnTo>
                    <a:lnTo>
                      <a:pt x="0" y="0"/>
                    </a:lnTo>
                    <a:lnTo>
                      <a:pt x="11630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E3F0BE60-32D4-414C-8666-97A378BB1999}"/>
                  </a:ext>
                </a:extLst>
              </p:cNvPr>
              <p:cNvSpPr/>
              <p:nvPr/>
            </p:nvSpPr>
            <p:spPr>
              <a:xfrm>
                <a:off x="2845022" y="3807809"/>
                <a:ext cx="126777" cy="62483"/>
              </a:xfrm>
              <a:custGeom>
                <a:avLst/>
                <a:gdLst>
                  <a:gd name="connsiteX0" fmla="*/ 125063 w 126777"/>
                  <a:gd name="connsiteY0" fmla="*/ 62484 h 62483"/>
                  <a:gd name="connsiteX1" fmla="*/ 1238 w 126777"/>
                  <a:gd name="connsiteY1" fmla="*/ 62484 h 62483"/>
                  <a:gd name="connsiteX2" fmla="*/ 0 w 126777"/>
                  <a:gd name="connsiteY2" fmla="*/ 0 h 62483"/>
                  <a:gd name="connsiteX3" fmla="*/ 126778 w 126777"/>
                  <a:gd name="connsiteY3" fmla="*/ 0 h 62483"/>
                  <a:gd name="connsiteX4" fmla="*/ 10763 w 126777"/>
                  <a:gd name="connsiteY4" fmla="*/ 52959 h 62483"/>
                  <a:gd name="connsiteX5" fmla="*/ 115538 w 126777"/>
                  <a:gd name="connsiteY5" fmla="*/ 52959 h 62483"/>
                  <a:gd name="connsiteX6" fmla="*/ 116396 w 126777"/>
                  <a:gd name="connsiteY6" fmla="*/ 9525 h 62483"/>
                  <a:gd name="connsiteX7" fmla="*/ 10097 w 126777"/>
                  <a:gd name="connsiteY7" fmla="*/ 9525 h 6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777" h="62483">
                    <a:moveTo>
                      <a:pt x="125063" y="62484"/>
                    </a:moveTo>
                    <a:lnTo>
                      <a:pt x="1238" y="62484"/>
                    </a:lnTo>
                    <a:lnTo>
                      <a:pt x="0" y="0"/>
                    </a:lnTo>
                    <a:lnTo>
                      <a:pt x="126778" y="0"/>
                    </a:lnTo>
                    <a:close/>
                    <a:moveTo>
                      <a:pt x="10763" y="52959"/>
                    </a:moveTo>
                    <a:lnTo>
                      <a:pt x="115538" y="52959"/>
                    </a:lnTo>
                    <a:lnTo>
                      <a:pt x="116396" y="9525"/>
                    </a:lnTo>
                    <a:lnTo>
                      <a:pt x="10097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96779432-F352-145E-58B9-1581D7F4AF6C}"/>
                  </a:ext>
                </a:extLst>
              </p:cNvPr>
              <p:cNvSpPr/>
              <p:nvPr/>
            </p:nvSpPr>
            <p:spPr>
              <a:xfrm>
                <a:off x="4913852" y="3812666"/>
                <a:ext cx="116204" cy="1437227"/>
              </a:xfrm>
              <a:custGeom>
                <a:avLst/>
                <a:gdLst>
                  <a:gd name="connsiteX0" fmla="*/ 58198 w 116204"/>
                  <a:gd name="connsiteY0" fmla="*/ 1437227 h 1437227"/>
                  <a:gd name="connsiteX1" fmla="*/ 58198 w 116204"/>
                  <a:gd name="connsiteY1" fmla="*/ 1437227 h 1437227"/>
                  <a:gd name="connsiteX2" fmla="*/ 28575 w 116204"/>
                  <a:gd name="connsiteY2" fmla="*/ 1408176 h 1437227"/>
                  <a:gd name="connsiteX3" fmla="*/ 0 w 116204"/>
                  <a:gd name="connsiteY3" fmla="*/ 0 h 1437227"/>
                  <a:gd name="connsiteX4" fmla="*/ 116205 w 116204"/>
                  <a:gd name="connsiteY4" fmla="*/ 0 h 1437227"/>
                  <a:gd name="connsiteX5" fmla="*/ 87630 w 116204"/>
                  <a:gd name="connsiteY5" fmla="*/ 1408176 h 1437227"/>
                  <a:gd name="connsiteX6" fmla="*/ 58198 w 116204"/>
                  <a:gd name="connsiteY6" fmla="*/ 1437227 h 143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04" h="1437227">
                    <a:moveTo>
                      <a:pt x="58198" y="1437227"/>
                    </a:moveTo>
                    <a:lnTo>
                      <a:pt x="58198" y="1437227"/>
                    </a:lnTo>
                    <a:cubicBezTo>
                      <a:pt x="42037" y="1437282"/>
                      <a:pt x="28836" y="1424335"/>
                      <a:pt x="28575" y="1408176"/>
                    </a:cubicBezTo>
                    <a:lnTo>
                      <a:pt x="0" y="0"/>
                    </a:lnTo>
                    <a:lnTo>
                      <a:pt x="116205" y="0"/>
                    </a:lnTo>
                    <a:lnTo>
                      <a:pt x="87630" y="1408176"/>
                    </a:lnTo>
                    <a:cubicBezTo>
                      <a:pt x="87320" y="1424239"/>
                      <a:pt x="74263" y="1437127"/>
                      <a:pt x="58198" y="1437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17404509-FFC0-B3F1-E527-B213F1DF89AB}"/>
                  </a:ext>
                </a:extLst>
              </p:cNvPr>
              <p:cNvSpPr/>
              <p:nvPr/>
            </p:nvSpPr>
            <p:spPr>
              <a:xfrm>
                <a:off x="4909089" y="3807904"/>
                <a:ext cx="125920" cy="1446752"/>
              </a:xfrm>
              <a:custGeom>
                <a:avLst/>
                <a:gdLst>
                  <a:gd name="connsiteX0" fmla="*/ 62960 w 125920"/>
                  <a:gd name="connsiteY0" fmla="*/ 1446752 h 1446752"/>
                  <a:gd name="connsiteX1" fmla="*/ 28575 w 125920"/>
                  <a:gd name="connsiteY1" fmla="*/ 1413034 h 1446752"/>
                  <a:gd name="connsiteX2" fmla="*/ 0 w 125920"/>
                  <a:gd name="connsiteY2" fmla="*/ 0 h 1446752"/>
                  <a:gd name="connsiteX3" fmla="*/ 125920 w 125920"/>
                  <a:gd name="connsiteY3" fmla="*/ 0 h 1446752"/>
                  <a:gd name="connsiteX4" fmla="*/ 97345 w 125920"/>
                  <a:gd name="connsiteY4" fmla="*/ 1413034 h 1446752"/>
                  <a:gd name="connsiteX5" fmla="*/ 62960 w 125920"/>
                  <a:gd name="connsiteY5" fmla="*/ 1446752 h 1446752"/>
                  <a:gd name="connsiteX6" fmla="*/ 9716 w 125920"/>
                  <a:gd name="connsiteY6" fmla="*/ 9525 h 1446752"/>
                  <a:gd name="connsiteX7" fmla="*/ 38291 w 125920"/>
                  <a:gd name="connsiteY7" fmla="*/ 1412843 h 1446752"/>
                  <a:gd name="connsiteX8" fmla="*/ 63151 w 125920"/>
                  <a:gd name="connsiteY8" fmla="*/ 1437703 h 1446752"/>
                  <a:gd name="connsiteX9" fmla="*/ 88011 w 125920"/>
                  <a:gd name="connsiteY9" fmla="*/ 1412843 h 1446752"/>
                  <a:gd name="connsiteX10" fmla="*/ 116586 w 125920"/>
                  <a:gd name="connsiteY10" fmla="*/ 9525 h 144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920" h="1446752">
                    <a:moveTo>
                      <a:pt x="62960" y="1446752"/>
                    </a:moveTo>
                    <a:cubicBezTo>
                      <a:pt x="44269" y="1446655"/>
                      <a:pt x="29038" y="1431720"/>
                      <a:pt x="28575" y="1413034"/>
                    </a:cubicBezTo>
                    <a:lnTo>
                      <a:pt x="0" y="0"/>
                    </a:lnTo>
                    <a:lnTo>
                      <a:pt x="125920" y="0"/>
                    </a:lnTo>
                    <a:lnTo>
                      <a:pt x="97345" y="1413034"/>
                    </a:lnTo>
                    <a:cubicBezTo>
                      <a:pt x="96882" y="1431720"/>
                      <a:pt x="81652" y="1446655"/>
                      <a:pt x="62960" y="1446752"/>
                    </a:cubicBezTo>
                    <a:close/>
                    <a:moveTo>
                      <a:pt x="9716" y="9525"/>
                    </a:moveTo>
                    <a:lnTo>
                      <a:pt x="38291" y="1412843"/>
                    </a:lnTo>
                    <a:cubicBezTo>
                      <a:pt x="38291" y="1426573"/>
                      <a:pt x="49421" y="1437703"/>
                      <a:pt x="63151" y="1437703"/>
                    </a:cubicBezTo>
                    <a:cubicBezTo>
                      <a:pt x="76881" y="1437703"/>
                      <a:pt x="88011" y="1426573"/>
                      <a:pt x="88011" y="1412843"/>
                    </a:cubicBezTo>
                    <a:lnTo>
                      <a:pt x="116586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35662EA2-C497-468E-D9E9-FFB3A0251830}"/>
                  </a:ext>
                </a:extLst>
              </p:cNvPr>
              <p:cNvSpPr/>
              <p:nvPr/>
            </p:nvSpPr>
            <p:spPr>
              <a:xfrm>
                <a:off x="4913661" y="3812666"/>
                <a:ext cx="116205" cy="52863"/>
              </a:xfrm>
              <a:custGeom>
                <a:avLst/>
                <a:gdLst>
                  <a:gd name="connsiteX0" fmla="*/ 1048 w 116205"/>
                  <a:gd name="connsiteY0" fmla="*/ 52864 h 52863"/>
                  <a:gd name="connsiteX1" fmla="*/ 115157 w 116205"/>
                  <a:gd name="connsiteY1" fmla="*/ 52864 h 52863"/>
                  <a:gd name="connsiteX2" fmla="*/ 116205 w 116205"/>
                  <a:gd name="connsiteY2" fmla="*/ 0 h 52863"/>
                  <a:gd name="connsiteX3" fmla="*/ 0 w 116205"/>
                  <a:gd name="connsiteY3" fmla="*/ 0 h 52863"/>
                  <a:gd name="connsiteX4" fmla="*/ 1048 w 116205"/>
                  <a:gd name="connsiteY4" fmla="*/ 52864 h 5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05" h="52863">
                    <a:moveTo>
                      <a:pt x="1048" y="52864"/>
                    </a:moveTo>
                    <a:lnTo>
                      <a:pt x="115157" y="52864"/>
                    </a:lnTo>
                    <a:lnTo>
                      <a:pt x="116205" y="0"/>
                    </a:lnTo>
                    <a:lnTo>
                      <a:pt x="0" y="0"/>
                    </a:lnTo>
                    <a:lnTo>
                      <a:pt x="1048" y="5286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F928D255-8F9D-91A2-A967-7AC8413E3A44}"/>
                  </a:ext>
                </a:extLst>
              </p:cNvPr>
              <p:cNvSpPr/>
              <p:nvPr/>
            </p:nvSpPr>
            <p:spPr>
              <a:xfrm>
                <a:off x="4908423" y="3807904"/>
                <a:ext cx="125920" cy="62388"/>
              </a:xfrm>
              <a:custGeom>
                <a:avLst/>
                <a:gdLst>
                  <a:gd name="connsiteX0" fmla="*/ 125063 w 125920"/>
                  <a:gd name="connsiteY0" fmla="*/ 62389 h 62388"/>
                  <a:gd name="connsiteX1" fmla="*/ 1238 w 125920"/>
                  <a:gd name="connsiteY1" fmla="*/ 62389 h 62388"/>
                  <a:gd name="connsiteX2" fmla="*/ 0 w 125920"/>
                  <a:gd name="connsiteY2" fmla="*/ 0 h 62388"/>
                  <a:gd name="connsiteX3" fmla="*/ 125921 w 125920"/>
                  <a:gd name="connsiteY3" fmla="*/ 0 h 62388"/>
                  <a:gd name="connsiteX4" fmla="*/ 10763 w 125920"/>
                  <a:gd name="connsiteY4" fmla="*/ 52864 h 62388"/>
                  <a:gd name="connsiteX5" fmla="*/ 115538 w 125920"/>
                  <a:gd name="connsiteY5" fmla="*/ 52864 h 62388"/>
                  <a:gd name="connsiteX6" fmla="*/ 116396 w 125920"/>
                  <a:gd name="connsiteY6" fmla="*/ 9525 h 62388"/>
                  <a:gd name="connsiteX7" fmla="*/ 10096 w 125920"/>
                  <a:gd name="connsiteY7" fmla="*/ 9525 h 6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920" h="62388">
                    <a:moveTo>
                      <a:pt x="125063" y="62389"/>
                    </a:moveTo>
                    <a:lnTo>
                      <a:pt x="1238" y="62389"/>
                    </a:lnTo>
                    <a:lnTo>
                      <a:pt x="0" y="0"/>
                    </a:lnTo>
                    <a:lnTo>
                      <a:pt x="125921" y="0"/>
                    </a:lnTo>
                    <a:close/>
                    <a:moveTo>
                      <a:pt x="10763" y="52864"/>
                    </a:moveTo>
                    <a:lnTo>
                      <a:pt x="115538" y="52864"/>
                    </a:lnTo>
                    <a:lnTo>
                      <a:pt x="116396" y="9525"/>
                    </a:lnTo>
                    <a:lnTo>
                      <a:pt x="10096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E5433BB8-E209-A25A-EF2F-016E0623C33A}"/>
                  </a:ext>
                </a:extLst>
              </p:cNvPr>
              <p:cNvSpPr/>
              <p:nvPr/>
            </p:nvSpPr>
            <p:spPr>
              <a:xfrm>
                <a:off x="2781585" y="3759803"/>
                <a:ext cx="2306383" cy="68675"/>
              </a:xfrm>
              <a:custGeom>
                <a:avLst/>
                <a:gdLst>
                  <a:gd name="connsiteX0" fmla="*/ 0 w 2306383"/>
                  <a:gd name="connsiteY0" fmla="*/ 0 h 68675"/>
                  <a:gd name="connsiteX1" fmla="*/ 2306384 w 2306383"/>
                  <a:gd name="connsiteY1" fmla="*/ 0 h 68675"/>
                  <a:gd name="connsiteX2" fmla="*/ 2306384 w 2306383"/>
                  <a:gd name="connsiteY2" fmla="*/ 68675 h 68675"/>
                  <a:gd name="connsiteX3" fmla="*/ 0 w 2306383"/>
                  <a:gd name="connsiteY3" fmla="*/ 68675 h 6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6383" h="68675">
                    <a:moveTo>
                      <a:pt x="0" y="0"/>
                    </a:moveTo>
                    <a:lnTo>
                      <a:pt x="2306384" y="0"/>
                    </a:lnTo>
                    <a:lnTo>
                      <a:pt x="2306384" y="68675"/>
                    </a:lnTo>
                    <a:lnTo>
                      <a:pt x="0" y="686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CA718D0B-0526-ACE7-9C38-E24CB9B802EC}"/>
                  </a:ext>
                </a:extLst>
              </p:cNvPr>
              <p:cNvSpPr/>
              <p:nvPr/>
            </p:nvSpPr>
            <p:spPr>
              <a:xfrm>
                <a:off x="2776823" y="3755040"/>
                <a:ext cx="2315908" cy="78200"/>
              </a:xfrm>
              <a:custGeom>
                <a:avLst/>
                <a:gdLst>
                  <a:gd name="connsiteX0" fmla="*/ 2315909 w 2315908"/>
                  <a:gd name="connsiteY0" fmla="*/ 78200 h 78200"/>
                  <a:gd name="connsiteX1" fmla="*/ 0 w 2315908"/>
                  <a:gd name="connsiteY1" fmla="*/ 78200 h 78200"/>
                  <a:gd name="connsiteX2" fmla="*/ 0 w 2315908"/>
                  <a:gd name="connsiteY2" fmla="*/ 0 h 78200"/>
                  <a:gd name="connsiteX3" fmla="*/ 2315909 w 2315908"/>
                  <a:gd name="connsiteY3" fmla="*/ 0 h 78200"/>
                  <a:gd name="connsiteX4" fmla="*/ 9525 w 2315908"/>
                  <a:gd name="connsiteY4" fmla="*/ 68675 h 78200"/>
                  <a:gd name="connsiteX5" fmla="*/ 2306384 w 2315908"/>
                  <a:gd name="connsiteY5" fmla="*/ 68675 h 78200"/>
                  <a:gd name="connsiteX6" fmla="*/ 2306384 w 2315908"/>
                  <a:gd name="connsiteY6" fmla="*/ 9525 h 78200"/>
                  <a:gd name="connsiteX7" fmla="*/ 9525 w 2315908"/>
                  <a:gd name="connsiteY7" fmla="*/ 9525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5908" h="78200">
                    <a:moveTo>
                      <a:pt x="2315909" y="78200"/>
                    </a:moveTo>
                    <a:lnTo>
                      <a:pt x="0" y="78200"/>
                    </a:lnTo>
                    <a:lnTo>
                      <a:pt x="0" y="0"/>
                    </a:lnTo>
                    <a:lnTo>
                      <a:pt x="2315909" y="0"/>
                    </a:lnTo>
                    <a:close/>
                    <a:moveTo>
                      <a:pt x="9525" y="68675"/>
                    </a:moveTo>
                    <a:lnTo>
                      <a:pt x="2306384" y="68675"/>
                    </a:lnTo>
                    <a:lnTo>
                      <a:pt x="2306384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84" name="图形 2">
              <a:extLst>
                <a:ext uri="{FF2B5EF4-FFF2-40B4-BE49-F238E27FC236}">
                  <a16:creationId xmlns:a16="http://schemas.microsoft.com/office/drawing/2014/main" id="{230F9B7E-A4BF-CFDA-D5A0-77D4C1147CCE}"/>
                </a:ext>
              </a:extLst>
            </p:cNvPr>
            <p:cNvGrpSpPr/>
            <p:nvPr/>
          </p:nvGrpSpPr>
          <p:grpSpPr>
            <a:xfrm>
              <a:off x="2967240" y="2944875"/>
              <a:ext cx="1571612" cy="2309781"/>
              <a:chOff x="2967240" y="2944875"/>
              <a:chExt cx="1571612" cy="2309781"/>
            </a:xfrm>
          </p:grpSpPr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D86829D7-8BFA-2732-3D4D-849A4CDCEAFD}"/>
                  </a:ext>
                </a:extLst>
              </p:cNvPr>
              <p:cNvSpPr/>
              <p:nvPr/>
            </p:nvSpPr>
            <p:spPr>
              <a:xfrm>
                <a:off x="3413469" y="3805733"/>
                <a:ext cx="749766" cy="494519"/>
              </a:xfrm>
              <a:custGeom>
                <a:avLst/>
                <a:gdLst>
                  <a:gd name="connsiteX0" fmla="*/ 647800 w 749766"/>
                  <a:gd name="connsiteY0" fmla="*/ 494518 h 494519"/>
                  <a:gd name="connsiteX1" fmla="*/ 636370 w 749766"/>
                  <a:gd name="connsiteY1" fmla="*/ 492232 h 494519"/>
                  <a:gd name="connsiteX2" fmla="*/ 620343 w 749766"/>
                  <a:gd name="connsiteY2" fmla="*/ 453527 h 494519"/>
                  <a:gd name="connsiteX3" fmla="*/ 620368 w 749766"/>
                  <a:gd name="connsiteY3" fmla="*/ 453466 h 494519"/>
                  <a:gd name="connsiteX4" fmla="*/ 666850 w 749766"/>
                  <a:gd name="connsiteY4" fmla="*/ 71513 h 494519"/>
                  <a:gd name="connsiteX5" fmla="*/ 148881 w 749766"/>
                  <a:gd name="connsiteY5" fmla="*/ 82372 h 494519"/>
                  <a:gd name="connsiteX6" fmla="*/ 117925 w 749766"/>
                  <a:gd name="connsiteY6" fmla="*/ 85134 h 494519"/>
                  <a:gd name="connsiteX7" fmla="*/ 56203 w 749766"/>
                  <a:gd name="connsiteY7" fmla="*/ 138378 h 494519"/>
                  <a:gd name="connsiteX8" fmla="*/ 16388 w 749766"/>
                  <a:gd name="connsiteY8" fmla="*/ 151618 h 494519"/>
                  <a:gd name="connsiteX9" fmla="*/ 3148 w 749766"/>
                  <a:gd name="connsiteY9" fmla="*/ 111804 h 494519"/>
                  <a:gd name="connsiteX10" fmla="*/ 113353 w 749766"/>
                  <a:gd name="connsiteY10" fmla="*/ 26079 h 494519"/>
                  <a:gd name="connsiteX11" fmla="*/ 143547 w 749766"/>
                  <a:gd name="connsiteY11" fmla="*/ 23412 h 494519"/>
                  <a:gd name="connsiteX12" fmla="*/ 710570 w 749766"/>
                  <a:gd name="connsiteY12" fmla="*/ 31603 h 494519"/>
                  <a:gd name="connsiteX13" fmla="*/ 675137 w 749766"/>
                  <a:gd name="connsiteY13" fmla="*/ 476421 h 494519"/>
                  <a:gd name="connsiteX14" fmla="*/ 647800 w 749766"/>
                  <a:gd name="connsiteY14" fmla="*/ 494518 h 49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9766" h="494519">
                    <a:moveTo>
                      <a:pt x="647800" y="494518"/>
                    </a:moveTo>
                    <a:cubicBezTo>
                      <a:pt x="643874" y="494550"/>
                      <a:pt x="639983" y="493772"/>
                      <a:pt x="636370" y="492232"/>
                    </a:cubicBezTo>
                    <a:cubicBezTo>
                      <a:pt x="621256" y="485970"/>
                      <a:pt x="614081" y="468641"/>
                      <a:pt x="620343" y="453527"/>
                    </a:cubicBezTo>
                    <a:cubicBezTo>
                      <a:pt x="620351" y="453506"/>
                      <a:pt x="620360" y="453486"/>
                      <a:pt x="620368" y="453466"/>
                    </a:cubicBezTo>
                    <a:cubicBezTo>
                      <a:pt x="667993" y="338308"/>
                      <a:pt x="723048" y="132759"/>
                      <a:pt x="666850" y="71513"/>
                    </a:cubicBezTo>
                    <a:cubicBezTo>
                      <a:pt x="653706" y="62464"/>
                      <a:pt x="574744" y="42938"/>
                      <a:pt x="148881" y="82372"/>
                    </a:cubicBezTo>
                    <a:lnTo>
                      <a:pt x="117925" y="85134"/>
                    </a:lnTo>
                    <a:cubicBezTo>
                      <a:pt x="88111" y="87420"/>
                      <a:pt x="62775" y="125329"/>
                      <a:pt x="56203" y="138378"/>
                    </a:cubicBezTo>
                    <a:cubicBezTo>
                      <a:pt x="48864" y="153029"/>
                      <a:pt x="31039" y="158957"/>
                      <a:pt x="16388" y="151618"/>
                    </a:cubicBezTo>
                    <a:cubicBezTo>
                      <a:pt x="1737" y="144280"/>
                      <a:pt x="-4190" y="126454"/>
                      <a:pt x="3148" y="111804"/>
                    </a:cubicBezTo>
                    <a:cubicBezTo>
                      <a:pt x="7244" y="103612"/>
                      <a:pt x="45344" y="31127"/>
                      <a:pt x="113353" y="26079"/>
                    </a:cubicBezTo>
                    <a:cubicBezTo>
                      <a:pt x="118972" y="26079"/>
                      <a:pt x="129355" y="24745"/>
                      <a:pt x="143547" y="23412"/>
                    </a:cubicBezTo>
                    <a:cubicBezTo>
                      <a:pt x="597223" y="-18212"/>
                      <a:pt x="684186" y="2743"/>
                      <a:pt x="710570" y="31603"/>
                    </a:cubicBezTo>
                    <a:cubicBezTo>
                      <a:pt x="810583" y="140665"/>
                      <a:pt x="689329" y="442417"/>
                      <a:pt x="675137" y="476421"/>
                    </a:cubicBezTo>
                    <a:cubicBezTo>
                      <a:pt x="670539" y="487440"/>
                      <a:pt x="659740" y="494589"/>
                      <a:pt x="647800" y="4945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34384455-87DB-4874-91A6-7D24CEE0753F}"/>
                  </a:ext>
                </a:extLst>
              </p:cNvPr>
              <p:cNvSpPr/>
              <p:nvPr/>
            </p:nvSpPr>
            <p:spPr>
              <a:xfrm>
                <a:off x="3407335" y="3800984"/>
                <a:ext cx="760545" cy="504316"/>
              </a:xfrm>
              <a:custGeom>
                <a:avLst/>
                <a:gdLst>
                  <a:gd name="connsiteX0" fmla="*/ 653934 w 760545"/>
                  <a:gd name="connsiteY0" fmla="*/ 504316 h 504316"/>
                  <a:gd name="connsiteX1" fmla="*/ 640694 w 760545"/>
                  <a:gd name="connsiteY1" fmla="*/ 501744 h 504316"/>
                  <a:gd name="connsiteX2" fmla="*/ 621419 w 760545"/>
                  <a:gd name="connsiteY2" fmla="*/ 457246 h 504316"/>
                  <a:gd name="connsiteX3" fmla="*/ 621644 w 760545"/>
                  <a:gd name="connsiteY3" fmla="*/ 456691 h 504316"/>
                  <a:gd name="connsiteX4" fmla="*/ 669269 w 760545"/>
                  <a:gd name="connsiteY4" fmla="*/ 80168 h 504316"/>
                  <a:gd name="connsiteX5" fmla="*/ 154919 w 760545"/>
                  <a:gd name="connsiteY5" fmla="*/ 92169 h 504316"/>
                  <a:gd name="connsiteX6" fmla="*/ 123868 w 760545"/>
                  <a:gd name="connsiteY6" fmla="*/ 94931 h 504316"/>
                  <a:gd name="connsiteX7" fmla="*/ 66051 w 760545"/>
                  <a:gd name="connsiteY7" fmla="*/ 145509 h 504316"/>
                  <a:gd name="connsiteX8" fmla="*/ 20606 w 760545"/>
                  <a:gd name="connsiteY8" fmla="*/ 163187 h 504316"/>
                  <a:gd name="connsiteX9" fmla="*/ 2927 w 760545"/>
                  <a:gd name="connsiteY9" fmla="*/ 117742 h 504316"/>
                  <a:gd name="connsiteX10" fmla="*/ 4424 w 760545"/>
                  <a:gd name="connsiteY10" fmla="*/ 114744 h 504316"/>
                  <a:gd name="connsiteX11" fmla="*/ 118724 w 760545"/>
                  <a:gd name="connsiteY11" fmla="*/ 26256 h 504316"/>
                  <a:gd name="connsiteX12" fmla="*/ 148823 w 760545"/>
                  <a:gd name="connsiteY12" fmla="*/ 23589 h 504316"/>
                  <a:gd name="connsiteX13" fmla="*/ 720323 w 760545"/>
                  <a:gd name="connsiteY13" fmla="*/ 33114 h 504316"/>
                  <a:gd name="connsiteX14" fmla="*/ 685843 w 760545"/>
                  <a:gd name="connsiteY14" fmla="*/ 482980 h 504316"/>
                  <a:gd name="connsiteX15" fmla="*/ 653934 w 760545"/>
                  <a:gd name="connsiteY15" fmla="*/ 504316 h 504316"/>
                  <a:gd name="connsiteX16" fmla="*/ 549159 w 760545"/>
                  <a:gd name="connsiteY16" fmla="*/ 59022 h 504316"/>
                  <a:gd name="connsiteX17" fmla="*/ 675746 w 760545"/>
                  <a:gd name="connsiteY17" fmla="*/ 72643 h 504316"/>
                  <a:gd name="connsiteX18" fmla="*/ 676603 w 760545"/>
                  <a:gd name="connsiteY18" fmla="*/ 73310 h 504316"/>
                  <a:gd name="connsiteX19" fmla="*/ 630979 w 760545"/>
                  <a:gd name="connsiteY19" fmla="*/ 460311 h 504316"/>
                  <a:gd name="connsiteX20" fmla="*/ 630979 w 760545"/>
                  <a:gd name="connsiteY20" fmla="*/ 479361 h 504316"/>
                  <a:gd name="connsiteX21" fmla="*/ 663659 w 760545"/>
                  <a:gd name="connsiteY21" fmla="*/ 492686 h 504316"/>
                  <a:gd name="connsiteX22" fmla="*/ 676984 w 760545"/>
                  <a:gd name="connsiteY22" fmla="*/ 479361 h 504316"/>
                  <a:gd name="connsiteX23" fmla="*/ 713275 w 760545"/>
                  <a:gd name="connsiteY23" fmla="*/ 39496 h 504316"/>
                  <a:gd name="connsiteX24" fmla="*/ 150157 w 760545"/>
                  <a:gd name="connsiteY24" fmla="*/ 32924 h 504316"/>
                  <a:gd name="connsiteX25" fmla="*/ 119962 w 760545"/>
                  <a:gd name="connsiteY25" fmla="*/ 35591 h 504316"/>
                  <a:gd name="connsiteX26" fmla="*/ 13568 w 760545"/>
                  <a:gd name="connsiteY26" fmla="*/ 118935 h 504316"/>
                  <a:gd name="connsiteX27" fmla="*/ 22910 w 760545"/>
                  <a:gd name="connsiteY27" fmla="*/ 152968 h 504316"/>
                  <a:gd name="connsiteX28" fmla="*/ 56943 w 760545"/>
                  <a:gd name="connsiteY28" fmla="*/ 143627 h 504316"/>
                  <a:gd name="connsiteX29" fmla="*/ 58145 w 760545"/>
                  <a:gd name="connsiteY29" fmla="*/ 141223 h 504316"/>
                  <a:gd name="connsiteX30" fmla="*/ 123773 w 760545"/>
                  <a:gd name="connsiteY30" fmla="*/ 85311 h 504316"/>
                  <a:gd name="connsiteX31" fmla="*/ 154729 w 760545"/>
                  <a:gd name="connsiteY31" fmla="*/ 82549 h 504316"/>
                  <a:gd name="connsiteX32" fmla="*/ 549064 w 760545"/>
                  <a:gd name="connsiteY32" fmla="*/ 58736 h 50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0545" h="504316">
                    <a:moveTo>
                      <a:pt x="653934" y="504316"/>
                    </a:moveTo>
                    <a:cubicBezTo>
                      <a:pt x="649396" y="504329"/>
                      <a:pt x="644898" y="503455"/>
                      <a:pt x="640694" y="501744"/>
                    </a:cubicBezTo>
                    <a:cubicBezTo>
                      <a:pt x="623084" y="494779"/>
                      <a:pt x="614454" y="474857"/>
                      <a:pt x="621419" y="457246"/>
                    </a:cubicBezTo>
                    <a:cubicBezTo>
                      <a:pt x="621492" y="457060"/>
                      <a:pt x="621568" y="456875"/>
                      <a:pt x="621644" y="456691"/>
                    </a:cubicBezTo>
                    <a:cubicBezTo>
                      <a:pt x="669269" y="342391"/>
                      <a:pt x="723466" y="140366"/>
                      <a:pt x="669269" y="80168"/>
                    </a:cubicBezTo>
                    <a:cubicBezTo>
                      <a:pt x="659744" y="74453"/>
                      <a:pt x="594307" y="51593"/>
                      <a:pt x="154919" y="92169"/>
                    </a:cubicBezTo>
                    <a:lnTo>
                      <a:pt x="123868" y="94931"/>
                    </a:lnTo>
                    <a:cubicBezTo>
                      <a:pt x="98341" y="96836"/>
                      <a:pt x="73862" y="129888"/>
                      <a:pt x="66051" y="145509"/>
                    </a:cubicBezTo>
                    <a:cubicBezTo>
                      <a:pt x="58383" y="162940"/>
                      <a:pt x="38037" y="170855"/>
                      <a:pt x="20606" y="163187"/>
                    </a:cubicBezTo>
                    <a:cubicBezTo>
                      <a:pt x="3174" y="155520"/>
                      <a:pt x="-4740" y="135173"/>
                      <a:pt x="2927" y="117742"/>
                    </a:cubicBezTo>
                    <a:cubicBezTo>
                      <a:pt x="3377" y="116719"/>
                      <a:pt x="3877" y="115718"/>
                      <a:pt x="4424" y="114744"/>
                    </a:cubicBezTo>
                    <a:cubicBezTo>
                      <a:pt x="8710" y="106266"/>
                      <a:pt x="48049" y="31590"/>
                      <a:pt x="118724" y="26256"/>
                    </a:cubicBezTo>
                    <a:lnTo>
                      <a:pt x="148823" y="23589"/>
                    </a:lnTo>
                    <a:cubicBezTo>
                      <a:pt x="627359" y="-20321"/>
                      <a:pt x="694511" y="5492"/>
                      <a:pt x="720323" y="33114"/>
                    </a:cubicBezTo>
                    <a:cubicBezTo>
                      <a:pt x="822241" y="144271"/>
                      <a:pt x="700035" y="448690"/>
                      <a:pt x="685843" y="482980"/>
                    </a:cubicBezTo>
                    <a:cubicBezTo>
                      <a:pt x="680535" y="495919"/>
                      <a:pt x="667920" y="504355"/>
                      <a:pt x="653934" y="504316"/>
                    </a:cubicBezTo>
                    <a:close/>
                    <a:moveTo>
                      <a:pt x="549159" y="59022"/>
                    </a:moveTo>
                    <a:cubicBezTo>
                      <a:pt x="640694" y="59022"/>
                      <a:pt x="667840" y="67214"/>
                      <a:pt x="675746" y="72643"/>
                    </a:cubicBezTo>
                    <a:lnTo>
                      <a:pt x="676603" y="73310"/>
                    </a:lnTo>
                    <a:cubicBezTo>
                      <a:pt x="734230" y="136270"/>
                      <a:pt x="679270" y="344105"/>
                      <a:pt x="630979" y="460311"/>
                    </a:cubicBezTo>
                    <a:cubicBezTo>
                      <a:pt x="628439" y="466407"/>
                      <a:pt x="628439" y="473264"/>
                      <a:pt x="630979" y="479361"/>
                    </a:cubicBezTo>
                    <a:cubicBezTo>
                      <a:pt x="636323" y="492065"/>
                      <a:pt x="650955" y="498031"/>
                      <a:pt x="663659" y="492686"/>
                    </a:cubicBezTo>
                    <a:cubicBezTo>
                      <a:pt x="669671" y="490157"/>
                      <a:pt x="674455" y="485374"/>
                      <a:pt x="676984" y="479361"/>
                    </a:cubicBezTo>
                    <a:cubicBezTo>
                      <a:pt x="691082" y="445547"/>
                      <a:pt x="811192" y="145986"/>
                      <a:pt x="713275" y="39496"/>
                    </a:cubicBezTo>
                    <a:cubicBezTo>
                      <a:pt x="688986" y="12921"/>
                      <a:pt x="602975" y="-8605"/>
                      <a:pt x="150157" y="32924"/>
                    </a:cubicBezTo>
                    <a:cubicBezTo>
                      <a:pt x="135964" y="34257"/>
                      <a:pt x="125582" y="35210"/>
                      <a:pt x="119962" y="35591"/>
                    </a:cubicBezTo>
                    <a:cubicBezTo>
                      <a:pt x="54621" y="40639"/>
                      <a:pt x="17569" y="110934"/>
                      <a:pt x="13568" y="118935"/>
                    </a:cubicBezTo>
                    <a:cubicBezTo>
                      <a:pt x="6750" y="130912"/>
                      <a:pt x="10932" y="146150"/>
                      <a:pt x="22910" y="152968"/>
                    </a:cubicBezTo>
                    <a:cubicBezTo>
                      <a:pt x="34888" y="159787"/>
                      <a:pt x="50125" y="155604"/>
                      <a:pt x="56943" y="143627"/>
                    </a:cubicBezTo>
                    <a:cubicBezTo>
                      <a:pt x="57387" y="142848"/>
                      <a:pt x="57788" y="142045"/>
                      <a:pt x="58145" y="141223"/>
                    </a:cubicBezTo>
                    <a:cubicBezTo>
                      <a:pt x="65575" y="126459"/>
                      <a:pt x="91673" y="87788"/>
                      <a:pt x="123773" y="85311"/>
                    </a:cubicBezTo>
                    <a:lnTo>
                      <a:pt x="154729" y="82549"/>
                    </a:lnTo>
                    <a:cubicBezTo>
                      <a:pt x="349515" y="64547"/>
                      <a:pt x="472006" y="58736"/>
                      <a:pt x="549064" y="587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45CD1D8C-7566-9EE5-3F15-23F172E6478E}"/>
                  </a:ext>
                </a:extLst>
              </p:cNvPr>
              <p:cNvSpPr/>
              <p:nvPr/>
            </p:nvSpPr>
            <p:spPr>
              <a:xfrm>
                <a:off x="3029110" y="2949542"/>
                <a:ext cx="506584" cy="1444294"/>
              </a:xfrm>
              <a:custGeom>
                <a:avLst/>
                <a:gdLst>
                  <a:gd name="connsiteX0" fmla="*/ 14984 w 506584"/>
                  <a:gd name="connsiteY0" fmla="*/ 34450 h 1444294"/>
                  <a:gd name="connsiteX1" fmla="*/ 3364 w 506584"/>
                  <a:gd name="connsiteY1" fmla="*/ 183421 h 1444294"/>
                  <a:gd name="connsiteX2" fmla="*/ 201579 w 506584"/>
                  <a:gd name="connsiteY2" fmla="*/ 720726 h 1444294"/>
                  <a:gd name="connsiteX3" fmla="*/ 265015 w 506584"/>
                  <a:gd name="connsiteY3" fmla="*/ 1274510 h 1444294"/>
                  <a:gd name="connsiteX4" fmla="*/ 316546 w 506584"/>
                  <a:gd name="connsiteY4" fmla="*/ 1430339 h 1444294"/>
                  <a:gd name="connsiteX5" fmla="*/ 483138 w 506584"/>
                  <a:gd name="connsiteY5" fmla="*/ 1389286 h 1444294"/>
                  <a:gd name="connsiteX6" fmla="*/ 479138 w 506584"/>
                  <a:gd name="connsiteY6" fmla="*/ 790449 h 1444294"/>
                  <a:gd name="connsiteX7" fmla="*/ 262158 w 506584"/>
                  <a:gd name="connsiteY7" fmla="*/ 190374 h 1444294"/>
                  <a:gd name="connsiteX8" fmla="*/ 14984 w 506584"/>
                  <a:gd name="connsiteY8" fmla="*/ 34450 h 144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6584" h="1444294">
                    <a:moveTo>
                      <a:pt x="14984" y="34450"/>
                    </a:moveTo>
                    <a:cubicBezTo>
                      <a:pt x="14984" y="34450"/>
                      <a:pt x="-8543" y="125985"/>
                      <a:pt x="3364" y="183421"/>
                    </a:cubicBezTo>
                    <a:cubicBezTo>
                      <a:pt x="15270" y="240857"/>
                      <a:pt x="122331" y="491078"/>
                      <a:pt x="201579" y="720726"/>
                    </a:cubicBezTo>
                    <a:cubicBezTo>
                      <a:pt x="280827" y="950374"/>
                      <a:pt x="265015" y="1200691"/>
                      <a:pt x="265015" y="1274510"/>
                    </a:cubicBezTo>
                    <a:cubicBezTo>
                      <a:pt x="265015" y="1348328"/>
                      <a:pt x="261110" y="1401669"/>
                      <a:pt x="316546" y="1430339"/>
                    </a:cubicBezTo>
                    <a:cubicBezTo>
                      <a:pt x="371981" y="1459009"/>
                      <a:pt x="459421" y="1442626"/>
                      <a:pt x="483138" y="1389286"/>
                    </a:cubicBezTo>
                    <a:cubicBezTo>
                      <a:pt x="506855" y="1335946"/>
                      <a:pt x="522762" y="995522"/>
                      <a:pt x="479138" y="790449"/>
                    </a:cubicBezTo>
                    <a:cubicBezTo>
                      <a:pt x="435513" y="585376"/>
                      <a:pt x="301782" y="272384"/>
                      <a:pt x="262158" y="190374"/>
                    </a:cubicBezTo>
                    <a:cubicBezTo>
                      <a:pt x="222534" y="108364"/>
                      <a:pt x="161765" y="-76326"/>
                      <a:pt x="14984" y="3445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CBE8C9D8-E868-0882-E3B7-A7416DA4F4C0}"/>
                  </a:ext>
                </a:extLst>
              </p:cNvPr>
              <p:cNvSpPr/>
              <p:nvPr/>
            </p:nvSpPr>
            <p:spPr>
              <a:xfrm>
                <a:off x="3023776" y="2944875"/>
                <a:ext cx="516831" cy="1453874"/>
              </a:xfrm>
              <a:custGeom>
                <a:avLst/>
                <a:gdLst>
                  <a:gd name="connsiteX0" fmla="*/ 383411 w 516831"/>
                  <a:gd name="connsiteY0" fmla="*/ 1453865 h 1453874"/>
                  <a:gd name="connsiteX1" fmla="*/ 319499 w 516831"/>
                  <a:gd name="connsiteY1" fmla="*/ 1439197 h 1453874"/>
                  <a:gd name="connsiteX2" fmla="*/ 265397 w 516831"/>
                  <a:gd name="connsiteY2" fmla="*/ 1292988 h 1453874"/>
                  <a:gd name="connsiteX3" fmla="*/ 265397 w 516831"/>
                  <a:gd name="connsiteY3" fmla="*/ 1279177 h 1453874"/>
                  <a:gd name="connsiteX4" fmla="*/ 265397 w 516831"/>
                  <a:gd name="connsiteY4" fmla="*/ 1246601 h 1453874"/>
                  <a:gd name="connsiteX5" fmla="*/ 201770 w 516831"/>
                  <a:gd name="connsiteY5" fmla="*/ 727012 h 1453874"/>
                  <a:gd name="connsiteX6" fmla="*/ 79183 w 516831"/>
                  <a:gd name="connsiteY6" fmla="*/ 398495 h 1453874"/>
                  <a:gd name="connsiteX7" fmla="*/ 2983 w 516831"/>
                  <a:gd name="connsiteY7" fmla="*/ 188945 h 1453874"/>
                  <a:gd name="connsiteX8" fmla="*/ 15651 w 516831"/>
                  <a:gd name="connsiteY8" fmla="*/ 37974 h 1453874"/>
                  <a:gd name="connsiteX9" fmla="*/ 17366 w 516831"/>
                  <a:gd name="connsiteY9" fmla="*/ 35307 h 1453874"/>
                  <a:gd name="connsiteX10" fmla="*/ 128237 w 516831"/>
                  <a:gd name="connsiteY10" fmla="*/ 2827 h 1453874"/>
                  <a:gd name="connsiteX11" fmla="*/ 258824 w 516831"/>
                  <a:gd name="connsiteY11" fmla="*/ 164752 h 1453874"/>
                  <a:gd name="connsiteX12" fmla="*/ 271778 w 516831"/>
                  <a:gd name="connsiteY12" fmla="*/ 192755 h 1453874"/>
                  <a:gd name="connsiteX13" fmla="*/ 489139 w 516831"/>
                  <a:gd name="connsiteY13" fmla="*/ 793973 h 1453874"/>
                  <a:gd name="connsiteX14" fmla="*/ 492758 w 516831"/>
                  <a:gd name="connsiteY14" fmla="*/ 1395763 h 1453874"/>
                  <a:gd name="connsiteX15" fmla="*/ 433799 w 516831"/>
                  <a:gd name="connsiteY15" fmla="*/ 1445388 h 1453874"/>
                  <a:gd name="connsiteX16" fmla="*/ 383411 w 516831"/>
                  <a:gd name="connsiteY16" fmla="*/ 1453865 h 1453874"/>
                  <a:gd name="connsiteX17" fmla="*/ 24224 w 516831"/>
                  <a:gd name="connsiteY17" fmla="*/ 41879 h 1453874"/>
                  <a:gd name="connsiteX18" fmla="*/ 13079 w 516831"/>
                  <a:gd name="connsiteY18" fmla="*/ 187135 h 1453874"/>
                  <a:gd name="connsiteX19" fmla="*/ 88422 w 516831"/>
                  <a:gd name="connsiteY19" fmla="*/ 395066 h 1453874"/>
                  <a:gd name="connsiteX20" fmla="*/ 211104 w 516831"/>
                  <a:gd name="connsiteY20" fmla="*/ 723869 h 1453874"/>
                  <a:gd name="connsiteX21" fmla="*/ 275303 w 516831"/>
                  <a:gd name="connsiteY21" fmla="*/ 1246792 h 1453874"/>
                  <a:gd name="connsiteX22" fmla="*/ 275303 w 516831"/>
                  <a:gd name="connsiteY22" fmla="*/ 1279177 h 1453874"/>
                  <a:gd name="connsiteX23" fmla="*/ 275303 w 516831"/>
                  <a:gd name="connsiteY23" fmla="*/ 1292988 h 1453874"/>
                  <a:gd name="connsiteX24" fmla="*/ 324261 w 516831"/>
                  <a:gd name="connsiteY24" fmla="*/ 1430815 h 1453874"/>
                  <a:gd name="connsiteX25" fmla="*/ 431036 w 516831"/>
                  <a:gd name="connsiteY25" fmla="*/ 1436339 h 1453874"/>
                  <a:gd name="connsiteX26" fmla="*/ 484281 w 516831"/>
                  <a:gd name="connsiteY26" fmla="*/ 1392048 h 1453874"/>
                  <a:gd name="connsiteX27" fmla="*/ 479995 w 516831"/>
                  <a:gd name="connsiteY27" fmla="*/ 796164 h 1453874"/>
                  <a:gd name="connsiteX28" fmla="*/ 263396 w 516831"/>
                  <a:gd name="connsiteY28" fmla="*/ 197137 h 1453874"/>
                  <a:gd name="connsiteX29" fmla="*/ 250347 w 516831"/>
                  <a:gd name="connsiteY29" fmla="*/ 168562 h 1453874"/>
                  <a:gd name="connsiteX30" fmla="*/ 126522 w 516831"/>
                  <a:gd name="connsiteY30" fmla="*/ 11685 h 1453874"/>
                  <a:gd name="connsiteX31" fmla="*/ 24224 w 516831"/>
                  <a:gd name="connsiteY31" fmla="*/ 41879 h 145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6831" h="1453874">
                    <a:moveTo>
                      <a:pt x="383411" y="1453865"/>
                    </a:moveTo>
                    <a:cubicBezTo>
                      <a:pt x="361245" y="1454118"/>
                      <a:pt x="339336" y="1449090"/>
                      <a:pt x="319499" y="1439197"/>
                    </a:cubicBezTo>
                    <a:cubicBezTo>
                      <a:pt x="265016" y="1410622"/>
                      <a:pt x="265111" y="1358901"/>
                      <a:pt x="265397" y="1292988"/>
                    </a:cubicBezTo>
                    <a:lnTo>
                      <a:pt x="265397" y="1279177"/>
                    </a:lnTo>
                    <a:cubicBezTo>
                      <a:pt x="265397" y="1270604"/>
                      <a:pt x="265397" y="1259651"/>
                      <a:pt x="265397" y="1246601"/>
                    </a:cubicBezTo>
                    <a:cubicBezTo>
                      <a:pt x="267302" y="1151351"/>
                      <a:pt x="271588" y="929228"/>
                      <a:pt x="201770" y="727012"/>
                    </a:cubicBezTo>
                    <a:cubicBezTo>
                      <a:pt x="162717" y="613951"/>
                      <a:pt x="116045" y="494507"/>
                      <a:pt x="79183" y="398495"/>
                    </a:cubicBezTo>
                    <a:cubicBezTo>
                      <a:pt x="40226" y="298006"/>
                      <a:pt x="9460" y="218568"/>
                      <a:pt x="2983" y="188945"/>
                    </a:cubicBezTo>
                    <a:cubicBezTo>
                      <a:pt x="-7971" y="131700"/>
                      <a:pt x="14699" y="41689"/>
                      <a:pt x="15651" y="37974"/>
                    </a:cubicBezTo>
                    <a:cubicBezTo>
                      <a:pt x="15921" y="36924"/>
                      <a:pt x="16522" y="35989"/>
                      <a:pt x="17366" y="35307"/>
                    </a:cubicBezTo>
                    <a:cubicBezTo>
                      <a:pt x="57371" y="5208"/>
                      <a:pt x="94709" y="-5746"/>
                      <a:pt x="128237" y="2827"/>
                    </a:cubicBezTo>
                    <a:cubicBezTo>
                      <a:pt x="193102" y="19305"/>
                      <a:pt x="231107" y="103506"/>
                      <a:pt x="258824" y="164752"/>
                    </a:cubicBezTo>
                    <a:cubicBezTo>
                      <a:pt x="263396" y="174848"/>
                      <a:pt x="267683" y="184373"/>
                      <a:pt x="271778" y="192755"/>
                    </a:cubicBezTo>
                    <a:cubicBezTo>
                      <a:pt x="312736" y="277528"/>
                      <a:pt x="445800" y="589948"/>
                      <a:pt x="489139" y="793973"/>
                    </a:cubicBezTo>
                    <a:cubicBezTo>
                      <a:pt x="532001" y="995332"/>
                      <a:pt x="518571" y="1337946"/>
                      <a:pt x="492758" y="1395763"/>
                    </a:cubicBezTo>
                    <a:cubicBezTo>
                      <a:pt x="480823" y="1419754"/>
                      <a:pt x="459475" y="1437722"/>
                      <a:pt x="433799" y="1445388"/>
                    </a:cubicBezTo>
                    <a:cubicBezTo>
                      <a:pt x="417586" y="1450977"/>
                      <a:pt x="400560" y="1453841"/>
                      <a:pt x="383411" y="1453865"/>
                    </a:cubicBezTo>
                    <a:close/>
                    <a:moveTo>
                      <a:pt x="24224" y="41879"/>
                    </a:moveTo>
                    <a:cubicBezTo>
                      <a:pt x="21176" y="54357"/>
                      <a:pt x="2411" y="135605"/>
                      <a:pt x="13079" y="187135"/>
                    </a:cubicBezTo>
                    <a:cubicBezTo>
                      <a:pt x="18985" y="215710"/>
                      <a:pt x="49655" y="294958"/>
                      <a:pt x="88422" y="395066"/>
                    </a:cubicBezTo>
                    <a:cubicBezTo>
                      <a:pt x="125665" y="491078"/>
                      <a:pt x="172052" y="610712"/>
                      <a:pt x="211104" y="723869"/>
                    </a:cubicBezTo>
                    <a:cubicBezTo>
                      <a:pt x="281494" y="927704"/>
                      <a:pt x="277208" y="1151256"/>
                      <a:pt x="275303" y="1246792"/>
                    </a:cubicBezTo>
                    <a:cubicBezTo>
                      <a:pt x="275303" y="1259746"/>
                      <a:pt x="275303" y="1270604"/>
                      <a:pt x="275303" y="1279177"/>
                    </a:cubicBezTo>
                    <a:lnTo>
                      <a:pt x="275303" y="1292988"/>
                    </a:lnTo>
                    <a:cubicBezTo>
                      <a:pt x="275303" y="1358139"/>
                      <a:pt x="275303" y="1405193"/>
                      <a:pt x="324261" y="1430815"/>
                    </a:cubicBezTo>
                    <a:cubicBezTo>
                      <a:pt x="357764" y="1446535"/>
                      <a:pt x="396090" y="1448518"/>
                      <a:pt x="431036" y="1436339"/>
                    </a:cubicBezTo>
                    <a:cubicBezTo>
                      <a:pt x="454124" y="1429533"/>
                      <a:pt x="473386" y="1413511"/>
                      <a:pt x="484281" y="1392048"/>
                    </a:cubicBezTo>
                    <a:cubicBezTo>
                      <a:pt x="506284" y="1342804"/>
                      <a:pt x="523810" y="1002285"/>
                      <a:pt x="479995" y="796164"/>
                    </a:cubicBezTo>
                    <a:cubicBezTo>
                      <a:pt x="436847" y="592996"/>
                      <a:pt x="304259" y="281814"/>
                      <a:pt x="263396" y="197137"/>
                    </a:cubicBezTo>
                    <a:cubicBezTo>
                      <a:pt x="259301" y="188659"/>
                      <a:pt x="255014" y="179039"/>
                      <a:pt x="250347" y="168562"/>
                    </a:cubicBezTo>
                    <a:cubicBezTo>
                      <a:pt x="223391" y="108840"/>
                      <a:pt x="186434" y="27115"/>
                      <a:pt x="126522" y="11685"/>
                    </a:cubicBezTo>
                    <a:cubicBezTo>
                      <a:pt x="95661" y="4255"/>
                      <a:pt x="61562" y="14352"/>
                      <a:pt x="24224" y="418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F0808C57-DCB7-6BA9-82C9-BACDB144A426}"/>
                  </a:ext>
                </a:extLst>
              </p:cNvPr>
              <p:cNvSpPr/>
              <p:nvPr/>
            </p:nvSpPr>
            <p:spPr>
              <a:xfrm>
                <a:off x="2972313" y="2960425"/>
                <a:ext cx="505278" cy="1433411"/>
              </a:xfrm>
              <a:custGeom>
                <a:avLst/>
                <a:gdLst>
                  <a:gd name="connsiteX0" fmla="*/ 33777 w 505278"/>
                  <a:gd name="connsiteY0" fmla="*/ 45378 h 1433411"/>
                  <a:gd name="connsiteX1" fmla="*/ 2059 w 505278"/>
                  <a:gd name="connsiteY1" fmla="*/ 172537 h 1433411"/>
                  <a:gd name="connsiteX2" fmla="*/ 200274 w 505278"/>
                  <a:gd name="connsiteY2" fmla="*/ 709842 h 1433411"/>
                  <a:gd name="connsiteX3" fmla="*/ 263710 w 505278"/>
                  <a:gd name="connsiteY3" fmla="*/ 1263626 h 1433411"/>
                  <a:gd name="connsiteX4" fmla="*/ 315241 w 505278"/>
                  <a:gd name="connsiteY4" fmla="*/ 1419455 h 1433411"/>
                  <a:gd name="connsiteX5" fmla="*/ 481833 w 505278"/>
                  <a:gd name="connsiteY5" fmla="*/ 1378402 h 1433411"/>
                  <a:gd name="connsiteX6" fmla="*/ 477832 w 505278"/>
                  <a:gd name="connsiteY6" fmla="*/ 779565 h 1433411"/>
                  <a:gd name="connsiteX7" fmla="*/ 239707 w 505278"/>
                  <a:gd name="connsiteY7" fmla="*/ 131865 h 1433411"/>
                  <a:gd name="connsiteX8" fmla="*/ 33777 w 505278"/>
                  <a:gd name="connsiteY8" fmla="*/ 45378 h 1433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5278" h="1433411">
                    <a:moveTo>
                      <a:pt x="33777" y="45378"/>
                    </a:moveTo>
                    <a:cubicBezTo>
                      <a:pt x="33777" y="45378"/>
                      <a:pt x="-9848" y="115101"/>
                      <a:pt x="2059" y="172537"/>
                    </a:cubicBezTo>
                    <a:cubicBezTo>
                      <a:pt x="13965" y="229973"/>
                      <a:pt x="121026" y="480195"/>
                      <a:pt x="200274" y="709842"/>
                    </a:cubicBezTo>
                    <a:cubicBezTo>
                      <a:pt x="279522" y="939490"/>
                      <a:pt x="263710" y="1189807"/>
                      <a:pt x="263710" y="1263626"/>
                    </a:cubicBezTo>
                    <a:cubicBezTo>
                      <a:pt x="263710" y="1337445"/>
                      <a:pt x="259805" y="1390785"/>
                      <a:pt x="315241" y="1419455"/>
                    </a:cubicBezTo>
                    <a:cubicBezTo>
                      <a:pt x="370676" y="1448125"/>
                      <a:pt x="458116" y="1431742"/>
                      <a:pt x="481833" y="1378402"/>
                    </a:cubicBezTo>
                    <a:cubicBezTo>
                      <a:pt x="505550" y="1325062"/>
                      <a:pt x="521457" y="984639"/>
                      <a:pt x="477832" y="779565"/>
                    </a:cubicBezTo>
                    <a:cubicBezTo>
                      <a:pt x="434208" y="574492"/>
                      <a:pt x="279617" y="213590"/>
                      <a:pt x="239707" y="131865"/>
                    </a:cubicBezTo>
                    <a:cubicBezTo>
                      <a:pt x="199798" y="50141"/>
                      <a:pt x="180462" y="-64826"/>
                      <a:pt x="33777" y="45378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BC21FFB7-EC13-8B2D-3081-1F7997042F0F}"/>
                  </a:ext>
                </a:extLst>
              </p:cNvPr>
              <p:cNvSpPr/>
              <p:nvPr/>
            </p:nvSpPr>
            <p:spPr>
              <a:xfrm>
                <a:off x="2972402" y="2960086"/>
                <a:ext cx="505189" cy="1433750"/>
              </a:xfrm>
              <a:custGeom>
                <a:avLst/>
                <a:gdLst>
                  <a:gd name="connsiteX0" fmla="*/ 99791 w 505189"/>
                  <a:gd name="connsiteY0" fmla="*/ 6951 h 1433750"/>
                  <a:gd name="connsiteX1" fmla="*/ 5112 w 505189"/>
                  <a:gd name="connsiteY1" fmla="*/ 113345 h 1433750"/>
                  <a:gd name="connsiteX2" fmla="*/ 1969 w 505189"/>
                  <a:gd name="connsiteY2" fmla="*/ 172876 h 1433750"/>
                  <a:gd name="connsiteX3" fmla="*/ 200184 w 505189"/>
                  <a:gd name="connsiteY3" fmla="*/ 710181 h 1433750"/>
                  <a:gd name="connsiteX4" fmla="*/ 263621 w 505189"/>
                  <a:gd name="connsiteY4" fmla="*/ 1263965 h 1433750"/>
                  <a:gd name="connsiteX5" fmla="*/ 315151 w 505189"/>
                  <a:gd name="connsiteY5" fmla="*/ 1419794 h 1433750"/>
                  <a:gd name="connsiteX6" fmla="*/ 481743 w 505189"/>
                  <a:gd name="connsiteY6" fmla="*/ 1378741 h 1433750"/>
                  <a:gd name="connsiteX7" fmla="*/ 477743 w 505189"/>
                  <a:gd name="connsiteY7" fmla="*/ 779904 h 1433750"/>
                  <a:gd name="connsiteX8" fmla="*/ 239618 w 505189"/>
                  <a:gd name="connsiteY8" fmla="*/ 132204 h 1433750"/>
                  <a:gd name="connsiteX9" fmla="*/ 99791 w 505189"/>
                  <a:gd name="connsiteY9" fmla="*/ 6951 h 143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5189" h="1433750">
                    <a:moveTo>
                      <a:pt x="99791" y="6951"/>
                    </a:moveTo>
                    <a:cubicBezTo>
                      <a:pt x="52783" y="24873"/>
                      <a:pt x="17454" y="64573"/>
                      <a:pt x="5112" y="113345"/>
                    </a:cubicBezTo>
                    <a:cubicBezTo>
                      <a:pt x="-395" y="132700"/>
                      <a:pt x="-1469" y="153048"/>
                      <a:pt x="1969" y="172876"/>
                    </a:cubicBezTo>
                    <a:cubicBezTo>
                      <a:pt x="13875" y="230026"/>
                      <a:pt x="120936" y="480534"/>
                      <a:pt x="200184" y="710181"/>
                    </a:cubicBezTo>
                    <a:cubicBezTo>
                      <a:pt x="279432" y="939829"/>
                      <a:pt x="263621" y="1190146"/>
                      <a:pt x="263621" y="1263965"/>
                    </a:cubicBezTo>
                    <a:cubicBezTo>
                      <a:pt x="263621" y="1337784"/>
                      <a:pt x="259716" y="1391124"/>
                      <a:pt x="315151" y="1419794"/>
                    </a:cubicBezTo>
                    <a:cubicBezTo>
                      <a:pt x="370587" y="1448464"/>
                      <a:pt x="458026" y="1432081"/>
                      <a:pt x="481743" y="1378741"/>
                    </a:cubicBezTo>
                    <a:cubicBezTo>
                      <a:pt x="505461" y="1325401"/>
                      <a:pt x="521367" y="984978"/>
                      <a:pt x="477743" y="779904"/>
                    </a:cubicBezTo>
                    <a:cubicBezTo>
                      <a:pt x="434118" y="574831"/>
                      <a:pt x="279528" y="213929"/>
                      <a:pt x="239618" y="132204"/>
                    </a:cubicBezTo>
                    <a:cubicBezTo>
                      <a:pt x="207138" y="64196"/>
                      <a:pt x="187897" y="-25815"/>
                      <a:pt x="99791" y="695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74754D74-17AE-4745-2248-107C03275A37}"/>
                  </a:ext>
                </a:extLst>
              </p:cNvPr>
              <p:cNvSpPr/>
              <p:nvPr/>
            </p:nvSpPr>
            <p:spPr>
              <a:xfrm>
                <a:off x="2967240" y="2954939"/>
                <a:ext cx="515074" cy="1443808"/>
              </a:xfrm>
              <a:custGeom>
                <a:avLst/>
                <a:gdLst>
                  <a:gd name="connsiteX0" fmla="*/ 381845 w 515074"/>
                  <a:gd name="connsiteY0" fmla="*/ 1443801 h 1443808"/>
                  <a:gd name="connsiteX1" fmla="*/ 318123 w 515074"/>
                  <a:gd name="connsiteY1" fmla="*/ 1429133 h 1443808"/>
                  <a:gd name="connsiteX2" fmla="*/ 264021 w 515074"/>
                  <a:gd name="connsiteY2" fmla="*/ 1282924 h 1443808"/>
                  <a:gd name="connsiteX3" fmla="*/ 264021 w 515074"/>
                  <a:gd name="connsiteY3" fmla="*/ 1269113 h 1443808"/>
                  <a:gd name="connsiteX4" fmla="*/ 264497 w 515074"/>
                  <a:gd name="connsiteY4" fmla="*/ 1236537 h 1443808"/>
                  <a:gd name="connsiteX5" fmla="*/ 200870 w 515074"/>
                  <a:gd name="connsiteY5" fmla="*/ 716948 h 1443808"/>
                  <a:gd name="connsiteX6" fmla="*/ 78283 w 515074"/>
                  <a:gd name="connsiteY6" fmla="*/ 388336 h 1443808"/>
                  <a:gd name="connsiteX7" fmla="*/ 2083 w 515074"/>
                  <a:gd name="connsiteY7" fmla="*/ 178786 h 1443808"/>
                  <a:gd name="connsiteX8" fmla="*/ 5322 w 515074"/>
                  <a:gd name="connsiteY8" fmla="*/ 117159 h 1443808"/>
                  <a:gd name="connsiteX9" fmla="*/ 103334 w 515074"/>
                  <a:gd name="connsiteY9" fmla="*/ 7336 h 1443808"/>
                  <a:gd name="connsiteX10" fmla="*/ 103334 w 515074"/>
                  <a:gd name="connsiteY10" fmla="*/ 7336 h 1443808"/>
                  <a:gd name="connsiteX11" fmla="*/ 234398 w 515074"/>
                  <a:gd name="connsiteY11" fmla="*/ 101348 h 1443808"/>
                  <a:gd name="connsiteX12" fmla="*/ 249257 w 515074"/>
                  <a:gd name="connsiteY12" fmla="*/ 134685 h 1443808"/>
                  <a:gd name="connsiteX13" fmla="*/ 487382 w 515074"/>
                  <a:gd name="connsiteY13" fmla="*/ 783814 h 1443808"/>
                  <a:gd name="connsiteX14" fmla="*/ 491001 w 515074"/>
                  <a:gd name="connsiteY14" fmla="*/ 1385604 h 1443808"/>
                  <a:gd name="connsiteX15" fmla="*/ 432232 w 515074"/>
                  <a:gd name="connsiteY15" fmla="*/ 1435038 h 1443808"/>
                  <a:gd name="connsiteX16" fmla="*/ 381845 w 515074"/>
                  <a:gd name="connsiteY16" fmla="*/ 1443801 h 1443808"/>
                  <a:gd name="connsiteX17" fmla="*/ 106668 w 515074"/>
                  <a:gd name="connsiteY17" fmla="*/ 16861 h 1443808"/>
                  <a:gd name="connsiteX18" fmla="*/ 14942 w 515074"/>
                  <a:gd name="connsiteY18" fmla="*/ 119921 h 1443808"/>
                  <a:gd name="connsiteX19" fmla="*/ 11799 w 515074"/>
                  <a:gd name="connsiteY19" fmla="*/ 177071 h 1443808"/>
                  <a:gd name="connsiteX20" fmla="*/ 87141 w 515074"/>
                  <a:gd name="connsiteY20" fmla="*/ 384907 h 1443808"/>
                  <a:gd name="connsiteX21" fmla="*/ 209823 w 515074"/>
                  <a:gd name="connsiteY21" fmla="*/ 713805 h 1443808"/>
                  <a:gd name="connsiteX22" fmla="*/ 274022 w 515074"/>
                  <a:gd name="connsiteY22" fmla="*/ 1236728 h 1443808"/>
                  <a:gd name="connsiteX23" fmla="*/ 273546 w 515074"/>
                  <a:gd name="connsiteY23" fmla="*/ 1269113 h 1443808"/>
                  <a:gd name="connsiteX24" fmla="*/ 273546 w 515074"/>
                  <a:gd name="connsiteY24" fmla="*/ 1282924 h 1443808"/>
                  <a:gd name="connsiteX25" fmla="*/ 322504 w 515074"/>
                  <a:gd name="connsiteY25" fmla="*/ 1420751 h 1443808"/>
                  <a:gd name="connsiteX26" fmla="*/ 429279 w 515074"/>
                  <a:gd name="connsiteY26" fmla="*/ 1426275 h 1443808"/>
                  <a:gd name="connsiteX27" fmla="*/ 482524 w 515074"/>
                  <a:gd name="connsiteY27" fmla="*/ 1381984 h 1443808"/>
                  <a:gd name="connsiteX28" fmla="*/ 478238 w 515074"/>
                  <a:gd name="connsiteY28" fmla="*/ 786100 h 1443808"/>
                  <a:gd name="connsiteX29" fmla="*/ 240684 w 515074"/>
                  <a:gd name="connsiteY29" fmla="*/ 139067 h 1443808"/>
                  <a:gd name="connsiteX30" fmla="*/ 225635 w 515074"/>
                  <a:gd name="connsiteY30" fmla="*/ 105443 h 1443808"/>
                  <a:gd name="connsiteX31" fmla="*/ 106668 w 515074"/>
                  <a:gd name="connsiteY31" fmla="*/ 16861 h 144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5074" h="1443808">
                    <a:moveTo>
                      <a:pt x="381845" y="1443801"/>
                    </a:moveTo>
                    <a:cubicBezTo>
                      <a:pt x="359742" y="1444024"/>
                      <a:pt x="337903" y="1438997"/>
                      <a:pt x="318123" y="1429133"/>
                    </a:cubicBezTo>
                    <a:cubicBezTo>
                      <a:pt x="263640" y="1400558"/>
                      <a:pt x="263735" y="1348837"/>
                      <a:pt x="264021" y="1282924"/>
                    </a:cubicBezTo>
                    <a:lnTo>
                      <a:pt x="264021" y="1269113"/>
                    </a:lnTo>
                    <a:cubicBezTo>
                      <a:pt x="264021" y="1260540"/>
                      <a:pt x="264021" y="1249587"/>
                      <a:pt x="264497" y="1236537"/>
                    </a:cubicBezTo>
                    <a:cubicBezTo>
                      <a:pt x="266402" y="1141287"/>
                      <a:pt x="270688" y="919164"/>
                      <a:pt x="200870" y="716948"/>
                    </a:cubicBezTo>
                    <a:cubicBezTo>
                      <a:pt x="161817" y="603887"/>
                      <a:pt x="115145" y="484443"/>
                      <a:pt x="78283" y="388336"/>
                    </a:cubicBezTo>
                    <a:cubicBezTo>
                      <a:pt x="39326" y="287942"/>
                      <a:pt x="8560" y="208504"/>
                      <a:pt x="2083" y="178786"/>
                    </a:cubicBezTo>
                    <a:cubicBezTo>
                      <a:pt x="-1536" y="158264"/>
                      <a:pt x="-428" y="137188"/>
                      <a:pt x="5322" y="117159"/>
                    </a:cubicBezTo>
                    <a:cubicBezTo>
                      <a:pt x="17951" y="66665"/>
                      <a:pt x="54595" y="25605"/>
                      <a:pt x="103334" y="7336"/>
                    </a:cubicBezTo>
                    <a:lnTo>
                      <a:pt x="103334" y="7336"/>
                    </a:lnTo>
                    <a:cubicBezTo>
                      <a:pt x="181629" y="-21715"/>
                      <a:pt x="208109" y="40864"/>
                      <a:pt x="234398" y="101348"/>
                    </a:cubicBezTo>
                    <a:cubicBezTo>
                      <a:pt x="239160" y="112492"/>
                      <a:pt x="243923" y="124017"/>
                      <a:pt x="249257" y="134685"/>
                    </a:cubicBezTo>
                    <a:cubicBezTo>
                      <a:pt x="287357" y="213076"/>
                      <a:pt x="443091" y="574645"/>
                      <a:pt x="487382" y="783814"/>
                    </a:cubicBezTo>
                    <a:cubicBezTo>
                      <a:pt x="530244" y="985172"/>
                      <a:pt x="516814" y="1327787"/>
                      <a:pt x="491001" y="1385604"/>
                    </a:cubicBezTo>
                    <a:cubicBezTo>
                      <a:pt x="479068" y="1409482"/>
                      <a:pt x="457801" y="1427371"/>
                      <a:pt x="432232" y="1435038"/>
                    </a:cubicBezTo>
                    <a:cubicBezTo>
                      <a:pt x="416036" y="1440725"/>
                      <a:pt x="399010" y="1443686"/>
                      <a:pt x="381845" y="1443801"/>
                    </a:cubicBezTo>
                    <a:close/>
                    <a:moveTo>
                      <a:pt x="106668" y="16861"/>
                    </a:moveTo>
                    <a:cubicBezTo>
                      <a:pt x="61040" y="34091"/>
                      <a:pt x="26763" y="72603"/>
                      <a:pt x="14942" y="119921"/>
                    </a:cubicBezTo>
                    <a:cubicBezTo>
                      <a:pt x="9604" y="138492"/>
                      <a:pt x="8530" y="158028"/>
                      <a:pt x="11799" y="177071"/>
                    </a:cubicBezTo>
                    <a:cubicBezTo>
                      <a:pt x="17704" y="205646"/>
                      <a:pt x="48375" y="284894"/>
                      <a:pt x="87141" y="384907"/>
                    </a:cubicBezTo>
                    <a:cubicBezTo>
                      <a:pt x="124384" y="481014"/>
                      <a:pt x="170771" y="600648"/>
                      <a:pt x="209823" y="713805"/>
                    </a:cubicBezTo>
                    <a:cubicBezTo>
                      <a:pt x="280213" y="917640"/>
                      <a:pt x="275927" y="1141192"/>
                      <a:pt x="274022" y="1236728"/>
                    </a:cubicBezTo>
                    <a:cubicBezTo>
                      <a:pt x="274022" y="1249682"/>
                      <a:pt x="273546" y="1260540"/>
                      <a:pt x="273546" y="1269113"/>
                    </a:cubicBezTo>
                    <a:lnTo>
                      <a:pt x="273546" y="1282924"/>
                    </a:lnTo>
                    <a:cubicBezTo>
                      <a:pt x="273546" y="1348075"/>
                      <a:pt x="273546" y="1395129"/>
                      <a:pt x="322504" y="1420751"/>
                    </a:cubicBezTo>
                    <a:cubicBezTo>
                      <a:pt x="356007" y="1436471"/>
                      <a:pt x="394333" y="1438454"/>
                      <a:pt x="429279" y="1426275"/>
                    </a:cubicBezTo>
                    <a:cubicBezTo>
                      <a:pt x="452367" y="1419469"/>
                      <a:pt x="471629" y="1403447"/>
                      <a:pt x="482524" y="1381984"/>
                    </a:cubicBezTo>
                    <a:cubicBezTo>
                      <a:pt x="504527" y="1332740"/>
                      <a:pt x="522053" y="992221"/>
                      <a:pt x="478238" y="786100"/>
                    </a:cubicBezTo>
                    <a:cubicBezTo>
                      <a:pt x="433947" y="577788"/>
                      <a:pt x="278213" y="217267"/>
                      <a:pt x="240684" y="139067"/>
                    </a:cubicBezTo>
                    <a:cubicBezTo>
                      <a:pt x="235446" y="128208"/>
                      <a:pt x="230493" y="116588"/>
                      <a:pt x="225635" y="105443"/>
                    </a:cubicBezTo>
                    <a:cubicBezTo>
                      <a:pt x="200394" y="46388"/>
                      <a:pt x="176010" y="-9428"/>
                      <a:pt x="106668" y="168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7B80BB2D-3227-F66D-064F-70C5C8473567}"/>
                  </a:ext>
                </a:extLst>
              </p:cNvPr>
              <p:cNvSpPr/>
              <p:nvPr/>
            </p:nvSpPr>
            <p:spPr>
              <a:xfrm>
                <a:off x="3793140" y="4331970"/>
                <a:ext cx="53244" cy="512730"/>
              </a:xfrm>
              <a:custGeom>
                <a:avLst/>
                <a:gdLst>
                  <a:gd name="connsiteX0" fmla="*/ 0 w 53244"/>
                  <a:gd name="connsiteY0" fmla="*/ 0 h 512730"/>
                  <a:gd name="connsiteX1" fmla="*/ 53245 w 53244"/>
                  <a:gd name="connsiteY1" fmla="*/ 0 h 512730"/>
                  <a:gd name="connsiteX2" fmla="*/ 53245 w 53244"/>
                  <a:gd name="connsiteY2" fmla="*/ 512731 h 512730"/>
                  <a:gd name="connsiteX3" fmla="*/ 0 w 53244"/>
                  <a:gd name="connsiteY3" fmla="*/ 512731 h 51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44" h="512730">
                    <a:moveTo>
                      <a:pt x="0" y="0"/>
                    </a:moveTo>
                    <a:lnTo>
                      <a:pt x="53245" y="0"/>
                    </a:lnTo>
                    <a:lnTo>
                      <a:pt x="53245" y="512731"/>
                    </a:lnTo>
                    <a:lnTo>
                      <a:pt x="0" y="51273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A648CE5C-9AFB-498F-53B0-46376281C6C8}"/>
                  </a:ext>
                </a:extLst>
              </p:cNvPr>
              <p:cNvSpPr/>
              <p:nvPr/>
            </p:nvSpPr>
            <p:spPr>
              <a:xfrm>
                <a:off x="3788378" y="4327207"/>
                <a:ext cx="62674" cy="522255"/>
              </a:xfrm>
              <a:custGeom>
                <a:avLst/>
                <a:gdLst>
                  <a:gd name="connsiteX0" fmla="*/ 57912 w 62674"/>
                  <a:gd name="connsiteY0" fmla="*/ 522256 h 522255"/>
                  <a:gd name="connsiteX1" fmla="*/ 4763 w 62674"/>
                  <a:gd name="connsiteY1" fmla="*/ 522256 h 522255"/>
                  <a:gd name="connsiteX2" fmla="*/ 0 w 62674"/>
                  <a:gd name="connsiteY2" fmla="*/ 517493 h 522255"/>
                  <a:gd name="connsiteX3" fmla="*/ 0 w 62674"/>
                  <a:gd name="connsiteY3" fmla="*/ 4763 h 522255"/>
                  <a:gd name="connsiteX4" fmla="*/ 4763 w 62674"/>
                  <a:gd name="connsiteY4" fmla="*/ 0 h 522255"/>
                  <a:gd name="connsiteX5" fmla="*/ 57912 w 62674"/>
                  <a:gd name="connsiteY5" fmla="*/ 0 h 522255"/>
                  <a:gd name="connsiteX6" fmla="*/ 62675 w 62674"/>
                  <a:gd name="connsiteY6" fmla="*/ 4763 h 522255"/>
                  <a:gd name="connsiteX7" fmla="*/ 62675 w 62674"/>
                  <a:gd name="connsiteY7" fmla="*/ 517493 h 522255"/>
                  <a:gd name="connsiteX8" fmla="*/ 57912 w 62674"/>
                  <a:gd name="connsiteY8" fmla="*/ 522256 h 522255"/>
                  <a:gd name="connsiteX9" fmla="*/ 9525 w 62674"/>
                  <a:gd name="connsiteY9" fmla="*/ 512731 h 522255"/>
                  <a:gd name="connsiteX10" fmla="*/ 53150 w 62674"/>
                  <a:gd name="connsiteY10" fmla="*/ 512731 h 522255"/>
                  <a:gd name="connsiteX11" fmla="*/ 53150 w 62674"/>
                  <a:gd name="connsiteY11" fmla="*/ 9525 h 522255"/>
                  <a:gd name="connsiteX12" fmla="*/ 9525 w 62674"/>
                  <a:gd name="connsiteY12" fmla="*/ 9525 h 52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674" h="522255">
                    <a:moveTo>
                      <a:pt x="57912" y="522256"/>
                    </a:moveTo>
                    <a:lnTo>
                      <a:pt x="4763" y="522256"/>
                    </a:lnTo>
                    <a:cubicBezTo>
                      <a:pt x="2132" y="522256"/>
                      <a:pt x="0" y="520124"/>
                      <a:pt x="0" y="517493"/>
                    </a:cubicBezTo>
                    <a:lnTo>
                      <a:pt x="0" y="4763"/>
                    </a:lnTo>
                    <a:cubicBezTo>
                      <a:pt x="0" y="2132"/>
                      <a:pt x="2132" y="0"/>
                      <a:pt x="4763" y="0"/>
                    </a:cubicBezTo>
                    <a:lnTo>
                      <a:pt x="57912" y="0"/>
                    </a:lnTo>
                    <a:cubicBezTo>
                      <a:pt x="60542" y="0"/>
                      <a:pt x="62675" y="2132"/>
                      <a:pt x="62675" y="4763"/>
                    </a:cubicBezTo>
                    <a:lnTo>
                      <a:pt x="62675" y="517493"/>
                    </a:lnTo>
                    <a:cubicBezTo>
                      <a:pt x="62675" y="520124"/>
                      <a:pt x="60542" y="522256"/>
                      <a:pt x="57912" y="522256"/>
                    </a:cubicBezTo>
                    <a:close/>
                    <a:moveTo>
                      <a:pt x="9525" y="512731"/>
                    </a:moveTo>
                    <a:lnTo>
                      <a:pt x="53150" y="512731"/>
                    </a:lnTo>
                    <a:lnTo>
                      <a:pt x="53150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450E4047-2DB6-EB9C-42EA-E75CC52F9DB9}"/>
                  </a:ext>
                </a:extLst>
              </p:cNvPr>
              <p:cNvSpPr/>
              <p:nvPr/>
            </p:nvSpPr>
            <p:spPr>
              <a:xfrm>
                <a:off x="3211829" y="4779168"/>
                <a:ext cx="1203483" cy="397097"/>
              </a:xfrm>
              <a:custGeom>
                <a:avLst/>
                <a:gdLst>
                  <a:gd name="connsiteX0" fmla="*/ 675418 w 1203483"/>
                  <a:gd name="connsiteY0" fmla="*/ 86392 h 397097"/>
                  <a:gd name="connsiteX1" fmla="*/ 675418 w 1203483"/>
                  <a:gd name="connsiteY1" fmla="*/ 0 h 397097"/>
                  <a:gd name="connsiteX2" fmla="*/ 540353 w 1203483"/>
                  <a:gd name="connsiteY2" fmla="*/ 0 h 397097"/>
                  <a:gd name="connsiteX3" fmla="*/ 540353 w 1203483"/>
                  <a:gd name="connsiteY3" fmla="*/ 87249 h 397097"/>
                  <a:gd name="connsiteX4" fmla="*/ 0 w 1203483"/>
                  <a:gd name="connsiteY4" fmla="*/ 294704 h 397097"/>
                  <a:gd name="connsiteX5" fmla="*/ 0 w 1203483"/>
                  <a:gd name="connsiteY5" fmla="*/ 397097 h 397097"/>
                  <a:gd name="connsiteX6" fmla="*/ 36862 w 1203483"/>
                  <a:gd name="connsiteY6" fmla="*/ 397097 h 397097"/>
                  <a:gd name="connsiteX7" fmla="*/ 36862 w 1203483"/>
                  <a:gd name="connsiteY7" fmla="*/ 319278 h 397097"/>
                  <a:gd name="connsiteX8" fmla="*/ 609791 w 1203483"/>
                  <a:gd name="connsiteY8" fmla="*/ 198215 h 397097"/>
                  <a:gd name="connsiteX9" fmla="*/ 1167575 w 1203483"/>
                  <a:gd name="connsiteY9" fmla="*/ 319278 h 397097"/>
                  <a:gd name="connsiteX10" fmla="*/ 1167575 w 1203483"/>
                  <a:gd name="connsiteY10" fmla="*/ 397097 h 397097"/>
                  <a:gd name="connsiteX11" fmla="*/ 1203484 w 1203483"/>
                  <a:gd name="connsiteY11" fmla="*/ 397097 h 397097"/>
                  <a:gd name="connsiteX12" fmla="*/ 1203484 w 1203483"/>
                  <a:gd name="connsiteY12" fmla="*/ 294704 h 397097"/>
                  <a:gd name="connsiteX13" fmla="*/ 675418 w 1203483"/>
                  <a:gd name="connsiteY13" fmla="*/ 86392 h 39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3483" h="397097">
                    <a:moveTo>
                      <a:pt x="675418" y="86392"/>
                    </a:moveTo>
                    <a:lnTo>
                      <a:pt x="675418" y="0"/>
                    </a:lnTo>
                    <a:lnTo>
                      <a:pt x="540353" y="0"/>
                    </a:lnTo>
                    <a:lnTo>
                      <a:pt x="540353" y="87249"/>
                    </a:lnTo>
                    <a:lnTo>
                      <a:pt x="0" y="294704"/>
                    </a:lnTo>
                    <a:lnTo>
                      <a:pt x="0" y="397097"/>
                    </a:lnTo>
                    <a:lnTo>
                      <a:pt x="36862" y="397097"/>
                    </a:lnTo>
                    <a:lnTo>
                      <a:pt x="36862" y="319278"/>
                    </a:lnTo>
                    <a:lnTo>
                      <a:pt x="609791" y="198215"/>
                    </a:lnTo>
                    <a:lnTo>
                      <a:pt x="1167575" y="319278"/>
                    </a:lnTo>
                    <a:lnTo>
                      <a:pt x="1167575" y="397097"/>
                    </a:lnTo>
                    <a:lnTo>
                      <a:pt x="1203484" y="397097"/>
                    </a:lnTo>
                    <a:lnTo>
                      <a:pt x="1203484" y="294704"/>
                    </a:lnTo>
                    <a:lnTo>
                      <a:pt x="675418" y="863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0A6EF480-EA5A-03BA-3A59-61AC31CDBAD3}"/>
                  </a:ext>
                </a:extLst>
              </p:cNvPr>
              <p:cNvSpPr/>
              <p:nvPr/>
            </p:nvSpPr>
            <p:spPr>
              <a:xfrm>
                <a:off x="3207067" y="4774406"/>
                <a:ext cx="1213008" cy="406622"/>
              </a:xfrm>
              <a:custGeom>
                <a:avLst/>
                <a:gdLst>
                  <a:gd name="connsiteX0" fmla="*/ 1208246 w 1213008"/>
                  <a:gd name="connsiteY0" fmla="*/ 406622 h 406622"/>
                  <a:gd name="connsiteX1" fmla="*/ 1172337 w 1213008"/>
                  <a:gd name="connsiteY1" fmla="*/ 406622 h 406622"/>
                  <a:gd name="connsiteX2" fmla="*/ 1167575 w 1213008"/>
                  <a:gd name="connsiteY2" fmla="*/ 401860 h 406622"/>
                  <a:gd name="connsiteX3" fmla="*/ 1167575 w 1213008"/>
                  <a:gd name="connsiteY3" fmla="*/ 327946 h 406622"/>
                  <a:gd name="connsiteX4" fmla="*/ 614553 w 1213008"/>
                  <a:gd name="connsiteY4" fmla="*/ 207931 h 406622"/>
                  <a:gd name="connsiteX5" fmla="*/ 46387 w 1213008"/>
                  <a:gd name="connsiteY5" fmla="*/ 327946 h 406622"/>
                  <a:gd name="connsiteX6" fmla="*/ 46387 w 1213008"/>
                  <a:gd name="connsiteY6" fmla="*/ 401860 h 406622"/>
                  <a:gd name="connsiteX7" fmla="*/ 41624 w 1213008"/>
                  <a:gd name="connsiteY7" fmla="*/ 406622 h 406622"/>
                  <a:gd name="connsiteX8" fmla="*/ 4763 w 1213008"/>
                  <a:gd name="connsiteY8" fmla="*/ 406622 h 406622"/>
                  <a:gd name="connsiteX9" fmla="*/ 0 w 1213008"/>
                  <a:gd name="connsiteY9" fmla="*/ 401860 h 406622"/>
                  <a:gd name="connsiteX10" fmla="*/ 0 w 1213008"/>
                  <a:gd name="connsiteY10" fmla="*/ 299466 h 406622"/>
                  <a:gd name="connsiteX11" fmla="*/ 3048 w 1213008"/>
                  <a:gd name="connsiteY11" fmla="*/ 295085 h 406622"/>
                  <a:gd name="connsiteX12" fmla="*/ 540353 w 1213008"/>
                  <a:gd name="connsiteY12" fmla="*/ 88678 h 406622"/>
                  <a:gd name="connsiteX13" fmla="*/ 540353 w 1213008"/>
                  <a:gd name="connsiteY13" fmla="*/ 4763 h 406622"/>
                  <a:gd name="connsiteX14" fmla="*/ 545116 w 1213008"/>
                  <a:gd name="connsiteY14" fmla="*/ 0 h 406622"/>
                  <a:gd name="connsiteX15" fmla="*/ 680180 w 1213008"/>
                  <a:gd name="connsiteY15" fmla="*/ 0 h 406622"/>
                  <a:gd name="connsiteX16" fmla="*/ 684943 w 1213008"/>
                  <a:gd name="connsiteY16" fmla="*/ 4763 h 406622"/>
                  <a:gd name="connsiteX17" fmla="*/ 684943 w 1213008"/>
                  <a:gd name="connsiteY17" fmla="*/ 87916 h 406622"/>
                  <a:gd name="connsiteX18" fmla="*/ 1209961 w 1213008"/>
                  <a:gd name="connsiteY18" fmla="*/ 295085 h 406622"/>
                  <a:gd name="connsiteX19" fmla="*/ 1213009 w 1213008"/>
                  <a:gd name="connsiteY19" fmla="*/ 299466 h 406622"/>
                  <a:gd name="connsiteX20" fmla="*/ 1213009 w 1213008"/>
                  <a:gd name="connsiteY20" fmla="*/ 401860 h 406622"/>
                  <a:gd name="connsiteX21" fmla="*/ 1208246 w 1213008"/>
                  <a:gd name="connsiteY21" fmla="*/ 406622 h 406622"/>
                  <a:gd name="connsiteX22" fmla="*/ 1177100 w 1213008"/>
                  <a:gd name="connsiteY22" fmla="*/ 397097 h 406622"/>
                  <a:gd name="connsiteX23" fmla="*/ 1203484 w 1213008"/>
                  <a:gd name="connsiteY23" fmla="*/ 397097 h 406622"/>
                  <a:gd name="connsiteX24" fmla="*/ 1203484 w 1213008"/>
                  <a:gd name="connsiteY24" fmla="*/ 302419 h 406622"/>
                  <a:gd name="connsiteX25" fmla="*/ 678466 w 1213008"/>
                  <a:gd name="connsiteY25" fmla="*/ 95345 h 406622"/>
                  <a:gd name="connsiteX26" fmla="*/ 675418 w 1213008"/>
                  <a:gd name="connsiteY26" fmla="*/ 90869 h 406622"/>
                  <a:gd name="connsiteX27" fmla="*/ 675418 w 1213008"/>
                  <a:gd name="connsiteY27" fmla="*/ 9239 h 406622"/>
                  <a:gd name="connsiteX28" fmla="*/ 549878 w 1213008"/>
                  <a:gd name="connsiteY28" fmla="*/ 9239 h 406622"/>
                  <a:gd name="connsiteX29" fmla="*/ 549878 w 1213008"/>
                  <a:gd name="connsiteY29" fmla="*/ 91726 h 406622"/>
                  <a:gd name="connsiteX30" fmla="*/ 546830 w 1213008"/>
                  <a:gd name="connsiteY30" fmla="*/ 96203 h 406622"/>
                  <a:gd name="connsiteX31" fmla="*/ 9525 w 1213008"/>
                  <a:gd name="connsiteY31" fmla="*/ 302419 h 406622"/>
                  <a:gd name="connsiteX32" fmla="*/ 9525 w 1213008"/>
                  <a:gd name="connsiteY32" fmla="*/ 396716 h 406622"/>
                  <a:gd name="connsiteX33" fmla="*/ 36862 w 1213008"/>
                  <a:gd name="connsiteY33" fmla="*/ 396716 h 406622"/>
                  <a:gd name="connsiteX34" fmla="*/ 36862 w 1213008"/>
                  <a:gd name="connsiteY34" fmla="*/ 323660 h 406622"/>
                  <a:gd name="connsiteX35" fmla="*/ 40672 w 1213008"/>
                  <a:gd name="connsiteY35" fmla="*/ 318992 h 406622"/>
                  <a:gd name="connsiteX36" fmla="*/ 613601 w 1213008"/>
                  <a:gd name="connsiteY36" fmla="*/ 198025 h 406622"/>
                  <a:gd name="connsiteX37" fmla="*/ 615601 w 1213008"/>
                  <a:gd name="connsiteY37" fmla="*/ 198025 h 406622"/>
                  <a:gd name="connsiteX38" fmla="*/ 1173385 w 1213008"/>
                  <a:gd name="connsiteY38" fmla="*/ 319088 h 406622"/>
                  <a:gd name="connsiteX39" fmla="*/ 1177100 w 1213008"/>
                  <a:gd name="connsiteY39" fmla="*/ 323660 h 40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213008" h="406622">
                    <a:moveTo>
                      <a:pt x="1208246" y="406622"/>
                    </a:moveTo>
                    <a:lnTo>
                      <a:pt x="1172337" y="406622"/>
                    </a:lnTo>
                    <a:cubicBezTo>
                      <a:pt x="1169728" y="406572"/>
                      <a:pt x="1167625" y="404469"/>
                      <a:pt x="1167575" y="401860"/>
                    </a:cubicBezTo>
                    <a:lnTo>
                      <a:pt x="1167575" y="327946"/>
                    </a:lnTo>
                    <a:lnTo>
                      <a:pt x="614553" y="207931"/>
                    </a:lnTo>
                    <a:lnTo>
                      <a:pt x="46387" y="327946"/>
                    </a:lnTo>
                    <a:lnTo>
                      <a:pt x="46387" y="401860"/>
                    </a:lnTo>
                    <a:cubicBezTo>
                      <a:pt x="46387" y="404490"/>
                      <a:pt x="44255" y="406622"/>
                      <a:pt x="41624" y="406622"/>
                    </a:cubicBezTo>
                    <a:lnTo>
                      <a:pt x="4763" y="406622"/>
                    </a:lnTo>
                    <a:cubicBezTo>
                      <a:pt x="2154" y="406572"/>
                      <a:pt x="51" y="404469"/>
                      <a:pt x="0" y="401860"/>
                    </a:cubicBezTo>
                    <a:lnTo>
                      <a:pt x="0" y="299466"/>
                    </a:lnTo>
                    <a:cubicBezTo>
                      <a:pt x="25" y="297520"/>
                      <a:pt x="1232" y="295785"/>
                      <a:pt x="3048" y="295085"/>
                    </a:cubicBezTo>
                    <a:lnTo>
                      <a:pt x="540353" y="88678"/>
                    </a:lnTo>
                    <a:lnTo>
                      <a:pt x="540353" y="4763"/>
                    </a:lnTo>
                    <a:cubicBezTo>
                      <a:pt x="540353" y="2132"/>
                      <a:pt x="542486" y="0"/>
                      <a:pt x="545116" y="0"/>
                    </a:cubicBezTo>
                    <a:lnTo>
                      <a:pt x="680180" y="0"/>
                    </a:lnTo>
                    <a:cubicBezTo>
                      <a:pt x="682811" y="0"/>
                      <a:pt x="684943" y="2132"/>
                      <a:pt x="684943" y="4763"/>
                    </a:cubicBezTo>
                    <a:lnTo>
                      <a:pt x="684943" y="87916"/>
                    </a:lnTo>
                    <a:lnTo>
                      <a:pt x="1209961" y="295085"/>
                    </a:lnTo>
                    <a:cubicBezTo>
                      <a:pt x="1211777" y="295785"/>
                      <a:pt x="1212984" y="297520"/>
                      <a:pt x="1213009" y="299466"/>
                    </a:cubicBezTo>
                    <a:lnTo>
                      <a:pt x="1213009" y="401860"/>
                    </a:lnTo>
                    <a:cubicBezTo>
                      <a:pt x="1212958" y="404469"/>
                      <a:pt x="1210855" y="406572"/>
                      <a:pt x="1208246" y="406622"/>
                    </a:cubicBezTo>
                    <a:close/>
                    <a:moveTo>
                      <a:pt x="1177100" y="397097"/>
                    </a:moveTo>
                    <a:lnTo>
                      <a:pt x="1203484" y="397097"/>
                    </a:lnTo>
                    <a:lnTo>
                      <a:pt x="1203484" y="302419"/>
                    </a:lnTo>
                    <a:lnTo>
                      <a:pt x="678466" y="95345"/>
                    </a:lnTo>
                    <a:cubicBezTo>
                      <a:pt x="676635" y="94611"/>
                      <a:pt x="675430" y="92841"/>
                      <a:pt x="675418" y="90869"/>
                    </a:cubicBezTo>
                    <a:lnTo>
                      <a:pt x="675418" y="9239"/>
                    </a:lnTo>
                    <a:lnTo>
                      <a:pt x="549878" y="9239"/>
                    </a:lnTo>
                    <a:lnTo>
                      <a:pt x="549878" y="91726"/>
                    </a:lnTo>
                    <a:cubicBezTo>
                      <a:pt x="549865" y="93699"/>
                      <a:pt x="548661" y="95468"/>
                      <a:pt x="546830" y="96203"/>
                    </a:cubicBezTo>
                    <a:lnTo>
                      <a:pt x="9525" y="302419"/>
                    </a:lnTo>
                    <a:lnTo>
                      <a:pt x="9525" y="396716"/>
                    </a:lnTo>
                    <a:lnTo>
                      <a:pt x="36862" y="396716"/>
                    </a:lnTo>
                    <a:lnTo>
                      <a:pt x="36862" y="323660"/>
                    </a:lnTo>
                    <a:cubicBezTo>
                      <a:pt x="36897" y="321409"/>
                      <a:pt x="38474" y="319478"/>
                      <a:pt x="40672" y="318992"/>
                    </a:cubicBezTo>
                    <a:lnTo>
                      <a:pt x="613601" y="198025"/>
                    </a:lnTo>
                    <a:cubicBezTo>
                      <a:pt x="614254" y="197837"/>
                      <a:pt x="614947" y="197837"/>
                      <a:pt x="615601" y="198025"/>
                    </a:cubicBezTo>
                    <a:lnTo>
                      <a:pt x="1173385" y="319088"/>
                    </a:lnTo>
                    <a:cubicBezTo>
                      <a:pt x="1175571" y="319504"/>
                      <a:pt x="1177139" y="321434"/>
                      <a:pt x="1177100" y="3236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74ED5679-257C-749D-94CA-60EC5B815484}"/>
                  </a:ext>
                </a:extLst>
              </p:cNvPr>
              <p:cNvSpPr/>
              <p:nvPr/>
            </p:nvSpPr>
            <p:spPr>
              <a:xfrm>
                <a:off x="3686651" y="4331970"/>
                <a:ext cx="266033" cy="163734"/>
              </a:xfrm>
              <a:custGeom>
                <a:avLst/>
                <a:gdLst>
                  <a:gd name="connsiteX0" fmla="*/ 0 w 266033"/>
                  <a:gd name="connsiteY0" fmla="*/ 0 h 163734"/>
                  <a:gd name="connsiteX1" fmla="*/ 266033 w 266033"/>
                  <a:gd name="connsiteY1" fmla="*/ 0 h 163734"/>
                  <a:gd name="connsiteX2" fmla="*/ 266033 w 266033"/>
                  <a:gd name="connsiteY2" fmla="*/ 163735 h 163734"/>
                  <a:gd name="connsiteX3" fmla="*/ 0 w 266033"/>
                  <a:gd name="connsiteY3" fmla="*/ 163735 h 1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033" h="163734">
                    <a:moveTo>
                      <a:pt x="0" y="0"/>
                    </a:moveTo>
                    <a:lnTo>
                      <a:pt x="266033" y="0"/>
                    </a:lnTo>
                    <a:lnTo>
                      <a:pt x="266033" y="163735"/>
                    </a:lnTo>
                    <a:lnTo>
                      <a:pt x="0" y="16373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BDB46F87-48DF-EE5D-B73C-2224AFAE35C6}"/>
                  </a:ext>
                </a:extLst>
              </p:cNvPr>
              <p:cNvSpPr/>
              <p:nvPr/>
            </p:nvSpPr>
            <p:spPr>
              <a:xfrm>
                <a:off x="3681888" y="4327207"/>
                <a:ext cx="275748" cy="173259"/>
              </a:xfrm>
              <a:custGeom>
                <a:avLst/>
                <a:gdLst>
                  <a:gd name="connsiteX0" fmla="*/ 270986 w 275748"/>
                  <a:gd name="connsiteY0" fmla="*/ 173260 h 173259"/>
                  <a:gd name="connsiteX1" fmla="*/ 4763 w 275748"/>
                  <a:gd name="connsiteY1" fmla="*/ 173260 h 173259"/>
                  <a:gd name="connsiteX2" fmla="*/ 0 w 275748"/>
                  <a:gd name="connsiteY2" fmla="*/ 168497 h 173259"/>
                  <a:gd name="connsiteX3" fmla="*/ 0 w 275748"/>
                  <a:gd name="connsiteY3" fmla="*/ 4763 h 173259"/>
                  <a:gd name="connsiteX4" fmla="*/ 4763 w 275748"/>
                  <a:gd name="connsiteY4" fmla="*/ 0 h 173259"/>
                  <a:gd name="connsiteX5" fmla="*/ 270986 w 275748"/>
                  <a:gd name="connsiteY5" fmla="*/ 0 h 173259"/>
                  <a:gd name="connsiteX6" fmla="*/ 275749 w 275748"/>
                  <a:gd name="connsiteY6" fmla="*/ 4763 h 173259"/>
                  <a:gd name="connsiteX7" fmla="*/ 275749 w 275748"/>
                  <a:gd name="connsiteY7" fmla="*/ 168593 h 173259"/>
                  <a:gd name="connsiteX8" fmla="*/ 270986 w 275748"/>
                  <a:gd name="connsiteY8" fmla="*/ 173260 h 173259"/>
                  <a:gd name="connsiteX9" fmla="*/ 9620 w 275748"/>
                  <a:gd name="connsiteY9" fmla="*/ 163735 h 173259"/>
                  <a:gd name="connsiteX10" fmla="*/ 266224 w 275748"/>
                  <a:gd name="connsiteY10" fmla="*/ 163735 h 173259"/>
                  <a:gd name="connsiteX11" fmla="*/ 266224 w 275748"/>
                  <a:gd name="connsiteY11" fmla="*/ 9525 h 173259"/>
                  <a:gd name="connsiteX12" fmla="*/ 9525 w 275748"/>
                  <a:gd name="connsiteY12" fmla="*/ 9525 h 173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5748" h="173259">
                    <a:moveTo>
                      <a:pt x="270986" y="173260"/>
                    </a:moveTo>
                    <a:lnTo>
                      <a:pt x="4763" y="173260"/>
                    </a:lnTo>
                    <a:cubicBezTo>
                      <a:pt x="2132" y="173260"/>
                      <a:pt x="0" y="171128"/>
                      <a:pt x="0" y="168497"/>
                    </a:cubicBezTo>
                    <a:lnTo>
                      <a:pt x="0" y="4763"/>
                    </a:lnTo>
                    <a:cubicBezTo>
                      <a:pt x="51" y="2154"/>
                      <a:pt x="2154" y="51"/>
                      <a:pt x="4763" y="0"/>
                    </a:cubicBezTo>
                    <a:lnTo>
                      <a:pt x="270986" y="0"/>
                    </a:lnTo>
                    <a:cubicBezTo>
                      <a:pt x="273595" y="51"/>
                      <a:pt x="275698" y="2154"/>
                      <a:pt x="275749" y="4763"/>
                    </a:cubicBezTo>
                    <a:lnTo>
                      <a:pt x="275749" y="168593"/>
                    </a:lnTo>
                    <a:cubicBezTo>
                      <a:pt x="275697" y="171185"/>
                      <a:pt x="273580" y="173260"/>
                      <a:pt x="270986" y="173260"/>
                    </a:cubicBezTo>
                    <a:close/>
                    <a:moveTo>
                      <a:pt x="9620" y="163735"/>
                    </a:moveTo>
                    <a:lnTo>
                      <a:pt x="266224" y="163735"/>
                    </a:lnTo>
                    <a:lnTo>
                      <a:pt x="266224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A0218900-F339-F06C-6154-6CB9CF763041}"/>
                  </a:ext>
                </a:extLst>
              </p:cNvPr>
              <p:cNvSpPr/>
              <p:nvPr/>
            </p:nvSpPr>
            <p:spPr>
              <a:xfrm>
                <a:off x="3097529" y="5123211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0 h 114300"/>
                  <a:gd name="connsiteX2" fmla="*/ 0 w 114300"/>
                  <a:gd name="connsiteY2" fmla="*/ 57150 h 114300"/>
                  <a:gd name="connsiteX3" fmla="*/ 57150 w 114300"/>
                  <a:gd name="connsiteY3" fmla="*/ 11430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25587"/>
                      <a:pt x="88713" y="0"/>
                      <a:pt x="57150" y="0"/>
                    </a:cubicBezTo>
                    <a:cubicBezTo>
                      <a:pt x="25587" y="0"/>
                      <a:pt x="0" y="25587"/>
                      <a:pt x="0" y="57150"/>
                    </a:cubicBezTo>
                    <a:cubicBezTo>
                      <a:pt x="0" y="88713"/>
                      <a:pt x="25587" y="114300"/>
                      <a:pt x="57150" y="114300"/>
                    </a:cubicBezTo>
                    <a:cubicBezTo>
                      <a:pt x="88713" y="114300"/>
                      <a:pt x="114300" y="88713"/>
                      <a:pt x="114300" y="571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22CF1E9F-8974-37D9-9184-873172DBE85E}"/>
                  </a:ext>
                </a:extLst>
              </p:cNvPr>
              <p:cNvSpPr/>
              <p:nvPr/>
            </p:nvSpPr>
            <p:spPr>
              <a:xfrm>
                <a:off x="3092386" y="5118163"/>
                <a:ext cx="124205" cy="124206"/>
              </a:xfrm>
              <a:custGeom>
                <a:avLst/>
                <a:gdLst>
                  <a:gd name="connsiteX0" fmla="*/ 62198 w 124205"/>
                  <a:gd name="connsiteY0" fmla="*/ 124206 h 124206"/>
                  <a:gd name="connsiteX1" fmla="*/ 0 w 124205"/>
                  <a:gd name="connsiteY1" fmla="*/ 62198 h 124206"/>
                  <a:gd name="connsiteX2" fmla="*/ 62008 w 124205"/>
                  <a:gd name="connsiteY2" fmla="*/ 0 h 124206"/>
                  <a:gd name="connsiteX3" fmla="*/ 124206 w 124205"/>
                  <a:gd name="connsiteY3" fmla="*/ 62008 h 124206"/>
                  <a:gd name="connsiteX4" fmla="*/ 124206 w 124205"/>
                  <a:gd name="connsiteY4" fmla="*/ 62198 h 124206"/>
                  <a:gd name="connsiteX5" fmla="*/ 62198 w 124205"/>
                  <a:gd name="connsiteY5" fmla="*/ 124206 h 124206"/>
                  <a:gd name="connsiteX6" fmla="*/ 62198 w 124205"/>
                  <a:gd name="connsiteY6" fmla="*/ 9906 h 124206"/>
                  <a:gd name="connsiteX7" fmla="*/ 9525 w 124205"/>
                  <a:gd name="connsiteY7" fmla="*/ 62389 h 124206"/>
                  <a:gd name="connsiteX8" fmla="*/ 62008 w 124205"/>
                  <a:gd name="connsiteY8" fmla="*/ 115062 h 124206"/>
                  <a:gd name="connsiteX9" fmla="*/ 114681 w 124205"/>
                  <a:gd name="connsiteY9" fmla="*/ 62579 h 124206"/>
                  <a:gd name="connsiteX10" fmla="*/ 114681 w 124205"/>
                  <a:gd name="connsiteY10" fmla="*/ 62484 h 124206"/>
                  <a:gd name="connsiteX11" fmla="*/ 62390 w 124205"/>
                  <a:gd name="connsiteY11" fmla="*/ 9621 h 124206"/>
                  <a:gd name="connsiteX12" fmla="*/ 62198 w 124205"/>
                  <a:gd name="connsiteY12" fmla="*/ 9621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205" h="124206">
                    <a:moveTo>
                      <a:pt x="62198" y="124206"/>
                    </a:moveTo>
                    <a:cubicBezTo>
                      <a:pt x="27900" y="124259"/>
                      <a:pt x="53" y="96497"/>
                      <a:pt x="0" y="62198"/>
                    </a:cubicBezTo>
                    <a:cubicBezTo>
                      <a:pt x="-53" y="27900"/>
                      <a:pt x="27709" y="53"/>
                      <a:pt x="62008" y="0"/>
                    </a:cubicBezTo>
                    <a:cubicBezTo>
                      <a:pt x="96306" y="-53"/>
                      <a:pt x="124153" y="27709"/>
                      <a:pt x="124206" y="62008"/>
                    </a:cubicBezTo>
                    <a:cubicBezTo>
                      <a:pt x="124206" y="62071"/>
                      <a:pt x="124206" y="62135"/>
                      <a:pt x="124206" y="62198"/>
                    </a:cubicBezTo>
                    <a:cubicBezTo>
                      <a:pt x="124153" y="96422"/>
                      <a:pt x="96422" y="124154"/>
                      <a:pt x="62198" y="124206"/>
                    </a:cubicBezTo>
                    <a:close/>
                    <a:moveTo>
                      <a:pt x="62198" y="9906"/>
                    </a:moveTo>
                    <a:cubicBezTo>
                      <a:pt x="33160" y="9854"/>
                      <a:pt x="9578" y="33351"/>
                      <a:pt x="9525" y="62389"/>
                    </a:cubicBezTo>
                    <a:cubicBezTo>
                      <a:pt x="9472" y="91427"/>
                      <a:pt x="32970" y="115009"/>
                      <a:pt x="62008" y="115062"/>
                    </a:cubicBezTo>
                    <a:cubicBezTo>
                      <a:pt x="91046" y="115115"/>
                      <a:pt x="114628" y="91617"/>
                      <a:pt x="114681" y="62579"/>
                    </a:cubicBezTo>
                    <a:cubicBezTo>
                      <a:pt x="114681" y="62548"/>
                      <a:pt x="114681" y="62516"/>
                      <a:pt x="114681" y="62484"/>
                    </a:cubicBezTo>
                    <a:cubicBezTo>
                      <a:pt x="114839" y="33447"/>
                      <a:pt x="91427" y="9779"/>
                      <a:pt x="62390" y="9621"/>
                    </a:cubicBezTo>
                    <a:cubicBezTo>
                      <a:pt x="62326" y="9621"/>
                      <a:pt x="62262" y="9621"/>
                      <a:pt x="62198" y="96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0309EC8D-478A-92CF-93A6-4BED95C3123D}"/>
                  </a:ext>
                </a:extLst>
              </p:cNvPr>
              <p:cNvSpPr/>
              <p:nvPr/>
            </p:nvSpPr>
            <p:spPr>
              <a:xfrm>
                <a:off x="3129915" y="5155787"/>
                <a:ext cx="49149" cy="49149"/>
              </a:xfrm>
              <a:custGeom>
                <a:avLst/>
                <a:gdLst>
                  <a:gd name="connsiteX0" fmla="*/ 49149 w 49149"/>
                  <a:gd name="connsiteY0" fmla="*/ 24574 h 49149"/>
                  <a:gd name="connsiteX1" fmla="*/ 24574 w 49149"/>
                  <a:gd name="connsiteY1" fmla="*/ 0 h 49149"/>
                  <a:gd name="connsiteX2" fmla="*/ 0 w 49149"/>
                  <a:gd name="connsiteY2" fmla="*/ 24575 h 49149"/>
                  <a:gd name="connsiteX3" fmla="*/ 24575 w 49149"/>
                  <a:gd name="connsiteY3" fmla="*/ 49149 h 49149"/>
                  <a:gd name="connsiteX4" fmla="*/ 24670 w 49149"/>
                  <a:gd name="connsiteY4" fmla="*/ 49149 h 49149"/>
                  <a:gd name="connsiteX5" fmla="*/ 49149 w 49149"/>
                  <a:gd name="connsiteY5" fmla="*/ 24670 h 49149"/>
                  <a:gd name="connsiteX6" fmla="*/ 49149 w 49149"/>
                  <a:gd name="connsiteY6" fmla="*/ 24574 h 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149" h="49149">
                    <a:moveTo>
                      <a:pt x="49149" y="24574"/>
                    </a:moveTo>
                    <a:cubicBezTo>
                      <a:pt x="49149" y="11002"/>
                      <a:pt x="38146" y="0"/>
                      <a:pt x="24574" y="0"/>
                    </a:cubicBezTo>
                    <a:cubicBezTo>
                      <a:pt x="11002" y="0"/>
                      <a:pt x="0" y="11003"/>
                      <a:pt x="0" y="24575"/>
                    </a:cubicBezTo>
                    <a:cubicBezTo>
                      <a:pt x="0" y="38147"/>
                      <a:pt x="11003" y="49149"/>
                      <a:pt x="24575" y="49149"/>
                    </a:cubicBezTo>
                    <a:cubicBezTo>
                      <a:pt x="24606" y="49149"/>
                      <a:pt x="24638" y="49149"/>
                      <a:pt x="24670" y="49149"/>
                    </a:cubicBezTo>
                    <a:cubicBezTo>
                      <a:pt x="38189" y="49149"/>
                      <a:pt x="49149" y="38189"/>
                      <a:pt x="49149" y="24670"/>
                    </a:cubicBezTo>
                    <a:cubicBezTo>
                      <a:pt x="49149" y="24638"/>
                      <a:pt x="49149" y="24606"/>
                      <a:pt x="49149" y="24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8175AECA-170D-FAC6-6E5D-D2DA450B969A}"/>
                  </a:ext>
                </a:extLst>
              </p:cNvPr>
              <p:cNvSpPr/>
              <p:nvPr/>
            </p:nvSpPr>
            <p:spPr>
              <a:xfrm>
                <a:off x="3125152" y="5151501"/>
                <a:ext cx="58673" cy="58674"/>
              </a:xfrm>
              <a:custGeom>
                <a:avLst/>
                <a:gdLst>
                  <a:gd name="connsiteX0" fmla="*/ 29432 w 58673"/>
                  <a:gd name="connsiteY0" fmla="*/ 58674 h 58674"/>
                  <a:gd name="connsiteX1" fmla="*/ 0 w 58673"/>
                  <a:gd name="connsiteY1" fmla="*/ 29432 h 58674"/>
                  <a:gd name="connsiteX2" fmla="*/ 29242 w 58673"/>
                  <a:gd name="connsiteY2" fmla="*/ 0 h 58674"/>
                  <a:gd name="connsiteX3" fmla="*/ 58674 w 58673"/>
                  <a:gd name="connsiteY3" fmla="*/ 29242 h 58674"/>
                  <a:gd name="connsiteX4" fmla="*/ 58674 w 58673"/>
                  <a:gd name="connsiteY4" fmla="*/ 29337 h 58674"/>
                  <a:gd name="connsiteX5" fmla="*/ 29432 w 58673"/>
                  <a:gd name="connsiteY5" fmla="*/ 58674 h 58674"/>
                  <a:gd name="connsiteX6" fmla="*/ 29432 w 58673"/>
                  <a:gd name="connsiteY6" fmla="*/ 9525 h 58674"/>
                  <a:gd name="connsiteX7" fmla="*/ 9525 w 58673"/>
                  <a:gd name="connsiteY7" fmla="*/ 29241 h 58674"/>
                  <a:gd name="connsiteX8" fmla="*/ 29242 w 58673"/>
                  <a:gd name="connsiteY8" fmla="*/ 49148 h 58674"/>
                  <a:gd name="connsiteX9" fmla="*/ 49149 w 58673"/>
                  <a:gd name="connsiteY9" fmla="*/ 29432 h 58674"/>
                  <a:gd name="connsiteX10" fmla="*/ 49149 w 58673"/>
                  <a:gd name="connsiteY10" fmla="*/ 29337 h 58674"/>
                  <a:gd name="connsiteX11" fmla="*/ 29819 w 58673"/>
                  <a:gd name="connsiteY11" fmla="*/ 9054 h 58674"/>
                  <a:gd name="connsiteX12" fmla="*/ 29432 w 58673"/>
                  <a:gd name="connsiteY12" fmla="*/ 9048 h 58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3" h="58674">
                    <a:moveTo>
                      <a:pt x="29432" y="58674"/>
                    </a:moveTo>
                    <a:cubicBezTo>
                      <a:pt x="13230" y="58727"/>
                      <a:pt x="53" y="45635"/>
                      <a:pt x="0" y="29432"/>
                    </a:cubicBezTo>
                    <a:cubicBezTo>
                      <a:pt x="-52" y="13230"/>
                      <a:pt x="13039" y="53"/>
                      <a:pt x="29242" y="0"/>
                    </a:cubicBezTo>
                    <a:cubicBezTo>
                      <a:pt x="45444" y="-52"/>
                      <a:pt x="58621" y="13039"/>
                      <a:pt x="58674" y="29242"/>
                    </a:cubicBezTo>
                    <a:cubicBezTo>
                      <a:pt x="58674" y="29273"/>
                      <a:pt x="58674" y="29305"/>
                      <a:pt x="58674" y="29337"/>
                    </a:cubicBezTo>
                    <a:cubicBezTo>
                      <a:pt x="58674" y="45502"/>
                      <a:pt x="45597" y="58621"/>
                      <a:pt x="29432" y="58674"/>
                    </a:cubicBezTo>
                    <a:close/>
                    <a:moveTo>
                      <a:pt x="29432" y="9525"/>
                    </a:moveTo>
                    <a:cubicBezTo>
                      <a:pt x="18490" y="9472"/>
                      <a:pt x="9578" y="18300"/>
                      <a:pt x="9525" y="29241"/>
                    </a:cubicBezTo>
                    <a:cubicBezTo>
                      <a:pt x="9473" y="40183"/>
                      <a:pt x="18300" y="49096"/>
                      <a:pt x="29242" y="49148"/>
                    </a:cubicBezTo>
                    <a:cubicBezTo>
                      <a:pt x="40184" y="49201"/>
                      <a:pt x="49096" y="40374"/>
                      <a:pt x="49149" y="29432"/>
                    </a:cubicBezTo>
                    <a:cubicBezTo>
                      <a:pt x="49149" y="29400"/>
                      <a:pt x="49149" y="29368"/>
                      <a:pt x="49149" y="29337"/>
                    </a:cubicBezTo>
                    <a:cubicBezTo>
                      <a:pt x="49412" y="18398"/>
                      <a:pt x="40758" y="9317"/>
                      <a:pt x="29819" y="9054"/>
                    </a:cubicBezTo>
                    <a:cubicBezTo>
                      <a:pt x="29690" y="9051"/>
                      <a:pt x="29561" y="9049"/>
                      <a:pt x="29432" y="90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7842C7AE-7065-0CA1-208C-F763B924D29F}"/>
                  </a:ext>
                </a:extLst>
              </p:cNvPr>
              <p:cNvSpPr/>
              <p:nvPr/>
            </p:nvSpPr>
            <p:spPr>
              <a:xfrm>
                <a:off x="4419600" y="5123211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0 h 114300"/>
                  <a:gd name="connsiteX2" fmla="*/ 0 w 114300"/>
                  <a:gd name="connsiteY2" fmla="*/ 57150 h 114300"/>
                  <a:gd name="connsiteX3" fmla="*/ 57150 w 114300"/>
                  <a:gd name="connsiteY3" fmla="*/ 11430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25587"/>
                      <a:pt x="88713" y="0"/>
                      <a:pt x="57150" y="0"/>
                    </a:cubicBezTo>
                    <a:cubicBezTo>
                      <a:pt x="25587" y="0"/>
                      <a:pt x="0" y="25587"/>
                      <a:pt x="0" y="57150"/>
                    </a:cubicBezTo>
                    <a:cubicBezTo>
                      <a:pt x="0" y="88713"/>
                      <a:pt x="25587" y="114300"/>
                      <a:pt x="57150" y="114300"/>
                    </a:cubicBezTo>
                    <a:cubicBezTo>
                      <a:pt x="88713" y="114300"/>
                      <a:pt x="114300" y="88713"/>
                      <a:pt x="114300" y="571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67844E99-9CD2-B0DB-BB27-F07B118D41D5}"/>
                  </a:ext>
                </a:extLst>
              </p:cNvPr>
              <p:cNvSpPr/>
              <p:nvPr/>
            </p:nvSpPr>
            <p:spPr>
              <a:xfrm>
                <a:off x="4414647" y="5118163"/>
                <a:ext cx="124205" cy="124206"/>
              </a:xfrm>
              <a:custGeom>
                <a:avLst/>
                <a:gdLst>
                  <a:gd name="connsiteX0" fmla="*/ 62103 w 124205"/>
                  <a:gd name="connsiteY0" fmla="*/ 124206 h 124206"/>
                  <a:gd name="connsiteX1" fmla="*/ 0 w 124205"/>
                  <a:gd name="connsiteY1" fmla="*/ 62103 h 124206"/>
                  <a:gd name="connsiteX2" fmla="*/ 62103 w 124205"/>
                  <a:gd name="connsiteY2" fmla="*/ 0 h 124206"/>
                  <a:gd name="connsiteX3" fmla="*/ 124206 w 124205"/>
                  <a:gd name="connsiteY3" fmla="*/ 62103 h 124206"/>
                  <a:gd name="connsiteX4" fmla="*/ 124206 w 124205"/>
                  <a:gd name="connsiteY4" fmla="*/ 62198 h 124206"/>
                  <a:gd name="connsiteX5" fmla="*/ 62103 w 124205"/>
                  <a:gd name="connsiteY5" fmla="*/ 124206 h 124206"/>
                  <a:gd name="connsiteX6" fmla="*/ 62103 w 124205"/>
                  <a:gd name="connsiteY6" fmla="*/ 9906 h 124206"/>
                  <a:gd name="connsiteX7" fmla="*/ 9525 w 124205"/>
                  <a:gd name="connsiteY7" fmla="*/ 62484 h 124206"/>
                  <a:gd name="connsiteX8" fmla="*/ 62103 w 124205"/>
                  <a:gd name="connsiteY8" fmla="*/ 115062 h 124206"/>
                  <a:gd name="connsiteX9" fmla="*/ 114681 w 124205"/>
                  <a:gd name="connsiteY9" fmla="*/ 62484 h 124206"/>
                  <a:gd name="connsiteX10" fmla="*/ 62390 w 124205"/>
                  <a:gd name="connsiteY10" fmla="*/ 9621 h 124206"/>
                  <a:gd name="connsiteX11" fmla="*/ 62103 w 124205"/>
                  <a:gd name="connsiteY11" fmla="*/ 962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205" h="124206">
                    <a:moveTo>
                      <a:pt x="62103" y="124206"/>
                    </a:moveTo>
                    <a:cubicBezTo>
                      <a:pt x="27804" y="124206"/>
                      <a:pt x="0" y="96402"/>
                      <a:pt x="0" y="62103"/>
                    </a:cubicBezTo>
                    <a:cubicBezTo>
                      <a:pt x="0" y="27804"/>
                      <a:pt x="27805" y="0"/>
                      <a:pt x="62103" y="0"/>
                    </a:cubicBezTo>
                    <a:cubicBezTo>
                      <a:pt x="96402" y="0"/>
                      <a:pt x="124206" y="27804"/>
                      <a:pt x="124206" y="62103"/>
                    </a:cubicBezTo>
                    <a:cubicBezTo>
                      <a:pt x="124206" y="62135"/>
                      <a:pt x="124206" y="62167"/>
                      <a:pt x="124206" y="62198"/>
                    </a:cubicBezTo>
                    <a:cubicBezTo>
                      <a:pt x="124153" y="96460"/>
                      <a:pt x="96364" y="124206"/>
                      <a:pt x="62103" y="124206"/>
                    </a:cubicBezTo>
                    <a:close/>
                    <a:moveTo>
                      <a:pt x="62103" y="9906"/>
                    </a:moveTo>
                    <a:cubicBezTo>
                      <a:pt x="33065" y="9906"/>
                      <a:pt x="9525" y="33446"/>
                      <a:pt x="9525" y="62484"/>
                    </a:cubicBezTo>
                    <a:cubicBezTo>
                      <a:pt x="9525" y="91522"/>
                      <a:pt x="33065" y="115062"/>
                      <a:pt x="62103" y="115062"/>
                    </a:cubicBezTo>
                    <a:cubicBezTo>
                      <a:pt x="91141" y="115062"/>
                      <a:pt x="114681" y="91522"/>
                      <a:pt x="114681" y="62484"/>
                    </a:cubicBezTo>
                    <a:cubicBezTo>
                      <a:pt x="114839" y="33447"/>
                      <a:pt x="91427" y="9779"/>
                      <a:pt x="62390" y="9621"/>
                    </a:cubicBezTo>
                    <a:cubicBezTo>
                      <a:pt x="62294" y="9620"/>
                      <a:pt x="62199" y="9620"/>
                      <a:pt x="62103" y="96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3E018892-8F5E-F2C7-1224-04342064EC85}"/>
                  </a:ext>
                </a:extLst>
              </p:cNvPr>
              <p:cNvSpPr/>
              <p:nvPr/>
            </p:nvSpPr>
            <p:spPr>
              <a:xfrm>
                <a:off x="4452080" y="5155787"/>
                <a:ext cx="49149" cy="49148"/>
              </a:xfrm>
              <a:custGeom>
                <a:avLst/>
                <a:gdLst>
                  <a:gd name="connsiteX0" fmla="*/ 49149 w 49149"/>
                  <a:gd name="connsiteY0" fmla="*/ 24574 h 49148"/>
                  <a:gd name="connsiteX1" fmla="*/ 24575 w 49149"/>
                  <a:gd name="connsiteY1" fmla="*/ 0 h 49148"/>
                  <a:gd name="connsiteX2" fmla="*/ 0 w 49149"/>
                  <a:gd name="connsiteY2" fmla="*/ 24574 h 49148"/>
                  <a:gd name="connsiteX3" fmla="*/ 24575 w 49149"/>
                  <a:gd name="connsiteY3" fmla="*/ 49149 h 49148"/>
                  <a:gd name="connsiteX4" fmla="*/ 49149 w 49149"/>
                  <a:gd name="connsiteY4" fmla="*/ 24765 h 49148"/>
                  <a:gd name="connsiteX5" fmla="*/ 49149 w 49149"/>
                  <a:gd name="connsiteY5" fmla="*/ 24574 h 4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49" h="49148">
                    <a:moveTo>
                      <a:pt x="49149" y="24574"/>
                    </a:moveTo>
                    <a:cubicBezTo>
                      <a:pt x="49149" y="11002"/>
                      <a:pt x="38147" y="0"/>
                      <a:pt x="24575" y="0"/>
                    </a:cubicBezTo>
                    <a:cubicBezTo>
                      <a:pt x="11002" y="0"/>
                      <a:pt x="0" y="11002"/>
                      <a:pt x="0" y="24574"/>
                    </a:cubicBezTo>
                    <a:cubicBezTo>
                      <a:pt x="0" y="38147"/>
                      <a:pt x="11002" y="49149"/>
                      <a:pt x="24575" y="49149"/>
                    </a:cubicBezTo>
                    <a:cubicBezTo>
                      <a:pt x="38094" y="49201"/>
                      <a:pt x="49096" y="38285"/>
                      <a:pt x="49149" y="24765"/>
                    </a:cubicBezTo>
                    <a:cubicBezTo>
                      <a:pt x="49149" y="24701"/>
                      <a:pt x="49149" y="24638"/>
                      <a:pt x="49149" y="24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1A1A2D6F-81D3-BE0D-9343-4B7BBD06F03A}"/>
                  </a:ext>
                </a:extLst>
              </p:cNvPr>
              <p:cNvSpPr/>
              <p:nvPr/>
            </p:nvSpPr>
            <p:spPr>
              <a:xfrm>
                <a:off x="4447412" y="5151501"/>
                <a:ext cx="58674" cy="58673"/>
              </a:xfrm>
              <a:custGeom>
                <a:avLst/>
                <a:gdLst>
                  <a:gd name="connsiteX0" fmla="*/ 29337 w 58674"/>
                  <a:gd name="connsiteY0" fmla="*/ 58674 h 58673"/>
                  <a:gd name="connsiteX1" fmla="*/ 0 w 58674"/>
                  <a:gd name="connsiteY1" fmla="*/ 29337 h 58673"/>
                  <a:gd name="connsiteX2" fmla="*/ 29337 w 58674"/>
                  <a:gd name="connsiteY2" fmla="*/ 0 h 58673"/>
                  <a:gd name="connsiteX3" fmla="*/ 58674 w 58674"/>
                  <a:gd name="connsiteY3" fmla="*/ 29337 h 58673"/>
                  <a:gd name="connsiteX4" fmla="*/ 29337 w 58674"/>
                  <a:gd name="connsiteY4" fmla="*/ 58674 h 58673"/>
                  <a:gd name="connsiteX5" fmla="*/ 29337 w 58674"/>
                  <a:gd name="connsiteY5" fmla="*/ 9525 h 58673"/>
                  <a:gd name="connsiteX6" fmla="*/ 9525 w 58674"/>
                  <a:gd name="connsiteY6" fmla="*/ 29337 h 58673"/>
                  <a:gd name="connsiteX7" fmla="*/ 29337 w 58674"/>
                  <a:gd name="connsiteY7" fmla="*/ 49148 h 58673"/>
                  <a:gd name="connsiteX8" fmla="*/ 49149 w 58674"/>
                  <a:gd name="connsiteY8" fmla="*/ 29337 h 58673"/>
                  <a:gd name="connsiteX9" fmla="*/ 29819 w 58674"/>
                  <a:gd name="connsiteY9" fmla="*/ 9054 h 58673"/>
                  <a:gd name="connsiteX10" fmla="*/ 29337 w 58674"/>
                  <a:gd name="connsiteY10" fmla="*/ 9048 h 5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674" h="58673">
                    <a:moveTo>
                      <a:pt x="29337" y="58674"/>
                    </a:moveTo>
                    <a:cubicBezTo>
                      <a:pt x="13135" y="58674"/>
                      <a:pt x="0" y="45539"/>
                      <a:pt x="0" y="29337"/>
                    </a:cubicBezTo>
                    <a:cubicBezTo>
                      <a:pt x="0" y="13134"/>
                      <a:pt x="13135" y="0"/>
                      <a:pt x="29337" y="0"/>
                    </a:cubicBezTo>
                    <a:cubicBezTo>
                      <a:pt x="45539" y="0"/>
                      <a:pt x="58674" y="13135"/>
                      <a:pt x="58674" y="29337"/>
                    </a:cubicBezTo>
                    <a:cubicBezTo>
                      <a:pt x="58674" y="45539"/>
                      <a:pt x="45539" y="58674"/>
                      <a:pt x="29337" y="58674"/>
                    </a:cubicBezTo>
                    <a:close/>
                    <a:moveTo>
                      <a:pt x="29337" y="9525"/>
                    </a:moveTo>
                    <a:cubicBezTo>
                      <a:pt x="18395" y="9525"/>
                      <a:pt x="9525" y="18395"/>
                      <a:pt x="9525" y="29337"/>
                    </a:cubicBezTo>
                    <a:cubicBezTo>
                      <a:pt x="9525" y="40278"/>
                      <a:pt x="18395" y="49148"/>
                      <a:pt x="29337" y="49148"/>
                    </a:cubicBezTo>
                    <a:cubicBezTo>
                      <a:pt x="40279" y="49148"/>
                      <a:pt x="49149" y="40278"/>
                      <a:pt x="49149" y="29337"/>
                    </a:cubicBezTo>
                    <a:cubicBezTo>
                      <a:pt x="49412" y="18398"/>
                      <a:pt x="40758" y="9317"/>
                      <a:pt x="29819" y="9054"/>
                    </a:cubicBezTo>
                    <a:cubicBezTo>
                      <a:pt x="29658" y="9050"/>
                      <a:pt x="29498" y="9048"/>
                      <a:pt x="29337" y="90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BBC1C39D-2CDE-D354-C92F-E40C34A72B6D}"/>
                  </a:ext>
                </a:extLst>
              </p:cNvPr>
              <p:cNvSpPr/>
              <p:nvPr/>
            </p:nvSpPr>
            <p:spPr>
              <a:xfrm>
                <a:off x="3776757" y="4881562"/>
                <a:ext cx="90011" cy="306990"/>
              </a:xfrm>
              <a:custGeom>
                <a:avLst/>
                <a:gdLst>
                  <a:gd name="connsiteX0" fmla="*/ 67532 w 90011"/>
                  <a:gd name="connsiteY0" fmla="*/ 306991 h 306990"/>
                  <a:gd name="connsiteX1" fmla="*/ 22479 w 90011"/>
                  <a:gd name="connsiteY1" fmla="*/ 306991 h 306990"/>
                  <a:gd name="connsiteX2" fmla="*/ 0 w 90011"/>
                  <a:gd name="connsiteY2" fmla="*/ 0 h 306990"/>
                  <a:gd name="connsiteX3" fmla="*/ 90011 w 90011"/>
                  <a:gd name="connsiteY3" fmla="*/ 0 h 306990"/>
                  <a:gd name="connsiteX4" fmla="*/ 67532 w 90011"/>
                  <a:gd name="connsiteY4" fmla="*/ 306991 h 30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" h="306990">
                    <a:moveTo>
                      <a:pt x="67532" y="306991"/>
                    </a:moveTo>
                    <a:lnTo>
                      <a:pt x="22479" y="306991"/>
                    </a:lnTo>
                    <a:lnTo>
                      <a:pt x="0" y="0"/>
                    </a:lnTo>
                    <a:lnTo>
                      <a:pt x="90011" y="0"/>
                    </a:lnTo>
                    <a:lnTo>
                      <a:pt x="67532" y="30699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DBD5E7C9-433A-0CE7-366B-6660CCE34384}"/>
                  </a:ext>
                </a:extLst>
              </p:cNvPr>
              <p:cNvSpPr/>
              <p:nvPr/>
            </p:nvSpPr>
            <p:spPr>
              <a:xfrm>
                <a:off x="3771889" y="4876799"/>
                <a:ext cx="100032" cy="316532"/>
              </a:xfrm>
              <a:custGeom>
                <a:avLst/>
                <a:gdLst>
                  <a:gd name="connsiteX0" fmla="*/ 72400 w 100032"/>
                  <a:gd name="connsiteY0" fmla="*/ 316516 h 316532"/>
                  <a:gd name="connsiteX1" fmla="*/ 27347 w 100032"/>
                  <a:gd name="connsiteY1" fmla="*/ 316516 h 316532"/>
                  <a:gd name="connsiteX2" fmla="*/ 22584 w 100032"/>
                  <a:gd name="connsiteY2" fmla="*/ 312040 h 316532"/>
                  <a:gd name="connsiteX3" fmla="*/ 10 w 100032"/>
                  <a:gd name="connsiteY3" fmla="*/ 5049 h 316532"/>
                  <a:gd name="connsiteX4" fmla="*/ 1248 w 100032"/>
                  <a:gd name="connsiteY4" fmla="*/ 1525 h 316532"/>
                  <a:gd name="connsiteX5" fmla="*/ 4773 w 100032"/>
                  <a:gd name="connsiteY5" fmla="*/ 1 h 316532"/>
                  <a:gd name="connsiteX6" fmla="*/ 95260 w 100032"/>
                  <a:gd name="connsiteY6" fmla="*/ 1 h 316532"/>
                  <a:gd name="connsiteX7" fmla="*/ 98784 w 100032"/>
                  <a:gd name="connsiteY7" fmla="*/ 1525 h 316532"/>
                  <a:gd name="connsiteX8" fmla="*/ 100023 w 100032"/>
                  <a:gd name="connsiteY8" fmla="*/ 5049 h 316532"/>
                  <a:gd name="connsiteX9" fmla="*/ 77544 w 100032"/>
                  <a:gd name="connsiteY9" fmla="*/ 312040 h 316532"/>
                  <a:gd name="connsiteX10" fmla="*/ 72519 w 100032"/>
                  <a:gd name="connsiteY10" fmla="*/ 316525 h 316532"/>
                  <a:gd name="connsiteX11" fmla="*/ 72400 w 100032"/>
                  <a:gd name="connsiteY11" fmla="*/ 316516 h 316532"/>
                  <a:gd name="connsiteX12" fmla="*/ 31824 w 100032"/>
                  <a:gd name="connsiteY12" fmla="*/ 306991 h 316532"/>
                  <a:gd name="connsiteX13" fmla="*/ 67923 w 100032"/>
                  <a:gd name="connsiteY13" fmla="*/ 306991 h 316532"/>
                  <a:gd name="connsiteX14" fmla="*/ 89736 w 100032"/>
                  <a:gd name="connsiteY14" fmla="*/ 9526 h 316532"/>
                  <a:gd name="connsiteX15" fmla="*/ 10011 w 100032"/>
                  <a:gd name="connsiteY15" fmla="*/ 9526 h 3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0032" h="316532">
                    <a:moveTo>
                      <a:pt x="72400" y="316516"/>
                    </a:moveTo>
                    <a:lnTo>
                      <a:pt x="27347" y="316516"/>
                    </a:lnTo>
                    <a:cubicBezTo>
                      <a:pt x="24824" y="316521"/>
                      <a:pt x="22736" y="314558"/>
                      <a:pt x="22584" y="312040"/>
                    </a:cubicBezTo>
                    <a:lnTo>
                      <a:pt x="10" y="5049"/>
                    </a:lnTo>
                    <a:cubicBezTo>
                      <a:pt x="-74" y="3754"/>
                      <a:pt x="373" y="2482"/>
                      <a:pt x="1248" y="1525"/>
                    </a:cubicBezTo>
                    <a:cubicBezTo>
                      <a:pt x="2150" y="535"/>
                      <a:pt x="3434" y="-21"/>
                      <a:pt x="4773" y="1"/>
                    </a:cubicBezTo>
                    <a:lnTo>
                      <a:pt x="95260" y="1"/>
                    </a:lnTo>
                    <a:cubicBezTo>
                      <a:pt x="96599" y="-21"/>
                      <a:pt x="97883" y="535"/>
                      <a:pt x="98784" y="1525"/>
                    </a:cubicBezTo>
                    <a:cubicBezTo>
                      <a:pt x="99660" y="2482"/>
                      <a:pt x="100107" y="3754"/>
                      <a:pt x="100023" y="5049"/>
                    </a:cubicBezTo>
                    <a:lnTo>
                      <a:pt x="77544" y="312040"/>
                    </a:lnTo>
                    <a:cubicBezTo>
                      <a:pt x="77395" y="314666"/>
                      <a:pt x="75145" y="316674"/>
                      <a:pt x="72519" y="316525"/>
                    </a:cubicBezTo>
                    <a:cubicBezTo>
                      <a:pt x="72479" y="316522"/>
                      <a:pt x="72440" y="316520"/>
                      <a:pt x="72400" y="316516"/>
                    </a:cubicBezTo>
                    <a:close/>
                    <a:moveTo>
                      <a:pt x="31824" y="306991"/>
                    </a:moveTo>
                    <a:lnTo>
                      <a:pt x="67923" y="306991"/>
                    </a:lnTo>
                    <a:lnTo>
                      <a:pt x="89736" y="9526"/>
                    </a:lnTo>
                    <a:lnTo>
                      <a:pt x="10011" y="952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FAD30247-D5F7-6044-AA91-FFA49E5681B4}"/>
                  </a:ext>
                </a:extLst>
              </p:cNvPr>
              <p:cNvSpPr/>
              <p:nvPr/>
            </p:nvSpPr>
            <p:spPr>
              <a:xfrm>
                <a:off x="3797236" y="5123021"/>
                <a:ext cx="45053" cy="126872"/>
              </a:xfrm>
              <a:custGeom>
                <a:avLst/>
                <a:gdLst>
                  <a:gd name="connsiteX0" fmla="*/ 0 w 45053"/>
                  <a:gd name="connsiteY0" fmla="*/ 0 h 126872"/>
                  <a:gd name="connsiteX1" fmla="*/ 45053 w 45053"/>
                  <a:gd name="connsiteY1" fmla="*/ 0 h 126872"/>
                  <a:gd name="connsiteX2" fmla="*/ 45053 w 45053"/>
                  <a:gd name="connsiteY2" fmla="*/ 126873 h 126872"/>
                  <a:gd name="connsiteX3" fmla="*/ 0 w 45053"/>
                  <a:gd name="connsiteY3" fmla="*/ 126873 h 12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53" h="126872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126873"/>
                    </a:lnTo>
                    <a:lnTo>
                      <a:pt x="0" y="12687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3922BEBB-CC5F-4A8B-81D7-F6CD68E01486}"/>
                  </a:ext>
                </a:extLst>
              </p:cNvPr>
              <p:cNvSpPr/>
              <p:nvPr/>
            </p:nvSpPr>
            <p:spPr>
              <a:xfrm>
                <a:off x="3792474" y="5118258"/>
                <a:ext cx="54483" cy="136398"/>
              </a:xfrm>
              <a:custGeom>
                <a:avLst/>
                <a:gdLst>
                  <a:gd name="connsiteX0" fmla="*/ 49721 w 54483"/>
                  <a:gd name="connsiteY0" fmla="*/ 136398 h 136398"/>
                  <a:gd name="connsiteX1" fmla="*/ 4763 w 54483"/>
                  <a:gd name="connsiteY1" fmla="*/ 136398 h 136398"/>
                  <a:gd name="connsiteX2" fmla="*/ 0 w 54483"/>
                  <a:gd name="connsiteY2" fmla="*/ 131636 h 136398"/>
                  <a:gd name="connsiteX3" fmla="*/ 0 w 54483"/>
                  <a:gd name="connsiteY3" fmla="*/ 4763 h 136398"/>
                  <a:gd name="connsiteX4" fmla="*/ 4763 w 54483"/>
                  <a:gd name="connsiteY4" fmla="*/ 0 h 136398"/>
                  <a:gd name="connsiteX5" fmla="*/ 49721 w 54483"/>
                  <a:gd name="connsiteY5" fmla="*/ 0 h 136398"/>
                  <a:gd name="connsiteX6" fmla="*/ 54483 w 54483"/>
                  <a:gd name="connsiteY6" fmla="*/ 4763 h 136398"/>
                  <a:gd name="connsiteX7" fmla="*/ 54483 w 54483"/>
                  <a:gd name="connsiteY7" fmla="*/ 131636 h 136398"/>
                  <a:gd name="connsiteX8" fmla="*/ 49721 w 54483"/>
                  <a:gd name="connsiteY8" fmla="*/ 136398 h 136398"/>
                  <a:gd name="connsiteX9" fmla="*/ 9525 w 54483"/>
                  <a:gd name="connsiteY9" fmla="*/ 126873 h 136398"/>
                  <a:gd name="connsiteX10" fmla="*/ 44958 w 54483"/>
                  <a:gd name="connsiteY10" fmla="*/ 126873 h 136398"/>
                  <a:gd name="connsiteX11" fmla="*/ 44958 w 54483"/>
                  <a:gd name="connsiteY11" fmla="*/ 9525 h 136398"/>
                  <a:gd name="connsiteX12" fmla="*/ 9525 w 54483"/>
                  <a:gd name="connsiteY12" fmla="*/ 9525 h 13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483" h="136398">
                    <a:moveTo>
                      <a:pt x="49721" y="136398"/>
                    </a:moveTo>
                    <a:lnTo>
                      <a:pt x="4763" y="136398"/>
                    </a:lnTo>
                    <a:cubicBezTo>
                      <a:pt x="2132" y="136398"/>
                      <a:pt x="0" y="134266"/>
                      <a:pt x="0" y="131636"/>
                    </a:cubicBezTo>
                    <a:lnTo>
                      <a:pt x="0" y="4763"/>
                    </a:lnTo>
                    <a:cubicBezTo>
                      <a:pt x="0" y="2132"/>
                      <a:pt x="2132" y="0"/>
                      <a:pt x="4763" y="0"/>
                    </a:cubicBezTo>
                    <a:lnTo>
                      <a:pt x="49721" y="0"/>
                    </a:lnTo>
                    <a:cubicBezTo>
                      <a:pt x="52351" y="0"/>
                      <a:pt x="54483" y="2132"/>
                      <a:pt x="54483" y="4763"/>
                    </a:cubicBezTo>
                    <a:lnTo>
                      <a:pt x="54483" y="131636"/>
                    </a:lnTo>
                    <a:cubicBezTo>
                      <a:pt x="54483" y="134266"/>
                      <a:pt x="52351" y="136398"/>
                      <a:pt x="49721" y="136398"/>
                    </a:cubicBezTo>
                    <a:close/>
                    <a:moveTo>
                      <a:pt x="9525" y="126873"/>
                    </a:moveTo>
                    <a:lnTo>
                      <a:pt x="44958" y="126873"/>
                    </a:lnTo>
                    <a:lnTo>
                      <a:pt x="44958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4D3E8093-27BF-1885-193A-10A454F1DBDF}"/>
                  </a:ext>
                </a:extLst>
              </p:cNvPr>
              <p:cNvSpPr/>
              <p:nvPr/>
            </p:nvSpPr>
            <p:spPr>
              <a:xfrm rot="-108600">
                <a:off x="3406645" y="4166418"/>
                <a:ext cx="859631" cy="229266"/>
              </a:xfrm>
              <a:custGeom>
                <a:avLst/>
                <a:gdLst>
                  <a:gd name="connsiteX0" fmla="*/ 819245 w 859631"/>
                  <a:gd name="connsiteY0" fmla="*/ 0 h 229266"/>
                  <a:gd name="connsiteX1" fmla="*/ 859631 w 859631"/>
                  <a:gd name="connsiteY1" fmla="*/ 0 h 229266"/>
                  <a:gd name="connsiteX2" fmla="*/ 859631 w 859631"/>
                  <a:gd name="connsiteY2" fmla="*/ 229267 h 229266"/>
                  <a:gd name="connsiteX3" fmla="*/ 819245 w 859631"/>
                  <a:gd name="connsiteY3" fmla="*/ 229267 h 229266"/>
                  <a:gd name="connsiteX4" fmla="*/ 40386 w 859631"/>
                  <a:gd name="connsiteY4" fmla="*/ 229267 h 229266"/>
                  <a:gd name="connsiteX5" fmla="*/ 0 w 859631"/>
                  <a:gd name="connsiteY5" fmla="*/ 229267 h 229266"/>
                  <a:gd name="connsiteX6" fmla="*/ 0 w 859631"/>
                  <a:gd name="connsiteY6" fmla="*/ 0 h 229266"/>
                  <a:gd name="connsiteX7" fmla="*/ 40386 w 859631"/>
                  <a:gd name="connsiteY7" fmla="*/ 0 h 22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631" h="229266">
                    <a:moveTo>
                      <a:pt x="819245" y="0"/>
                    </a:moveTo>
                    <a:cubicBezTo>
                      <a:pt x="841550" y="0"/>
                      <a:pt x="859631" y="0"/>
                      <a:pt x="859631" y="0"/>
                    </a:cubicBezTo>
                    <a:lnTo>
                      <a:pt x="859631" y="229267"/>
                    </a:lnTo>
                    <a:cubicBezTo>
                      <a:pt x="859631" y="229267"/>
                      <a:pt x="841550" y="229267"/>
                      <a:pt x="819245" y="229267"/>
                    </a:cubicBezTo>
                    <a:lnTo>
                      <a:pt x="40386" y="229267"/>
                    </a:lnTo>
                    <a:cubicBezTo>
                      <a:pt x="18081" y="229267"/>
                      <a:pt x="0" y="229267"/>
                      <a:pt x="0" y="229267"/>
                    </a:cubicBezTo>
                    <a:lnTo>
                      <a:pt x="0" y="0"/>
                    </a:lnTo>
                    <a:cubicBezTo>
                      <a:pt x="0" y="0"/>
                      <a:pt x="18081" y="0"/>
                      <a:pt x="40386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8940C7C6-2900-3069-4EB8-10BCFAA71F0C}"/>
                  </a:ext>
                </a:extLst>
              </p:cNvPr>
              <p:cNvSpPr/>
              <p:nvPr/>
            </p:nvSpPr>
            <p:spPr>
              <a:xfrm rot="-108600">
                <a:off x="3499372" y="4166346"/>
                <a:ext cx="859631" cy="229266"/>
              </a:xfrm>
              <a:custGeom>
                <a:avLst/>
                <a:gdLst>
                  <a:gd name="connsiteX0" fmla="*/ 819245 w 859631"/>
                  <a:gd name="connsiteY0" fmla="*/ 0 h 229266"/>
                  <a:gd name="connsiteX1" fmla="*/ 859631 w 859631"/>
                  <a:gd name="connsiteY1" fmla="*/ 0 h 229266"/>
                  <a:gd name="connsiteX2" fmla="*/ 859631 w 859631"/>
                  <a:gd name="connsiteY2" fmla="*/ 229267 h 229266"/>
                  <a:gd name="connsiteX3" fmla="*/ 819245 w 859631"/>
                  <a:gd name="connsiteY3" fmla="*/ 229267 h 229266"/>
                  <a:gd name="connsiteX4" fmla="*/ 40386 w 859631"/>
                  <a:gd name="connsiteY4" fmla="*/ 229267 h 229266"/>
                  <a:gd name="connsiteX5" fmla="*/ 0 w 859631"/>
                  <a:gd name="connsiteY5" fmla="*/ 229267 h 229266"/>
                  <a:gd name="connsiteX6" fmla="*/ 0 w 859631"/>
                  <a:gd name="connsiteY6" fmla="*/ 0 h 229266"/>
                  <a:gd name="connsiteX7" fmla="*/ 40386 w 859631"/>
                  <a:gd name="connsiteY7" fmla="*/ 0 h 22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631" h="229266">
                    <a:moveTo>
                      <a:pt x="819245" y="0"/>
                    </a:moveTo>
                    <a:cubicBezTo>
                      <a:pt x="841550" y="0"/>
                      <a:pt x="859631" y="0"/>
                      <a:pt x="859631" y="0"/>
                    </a:cubicBezTo>
                    <a:lnTo>
                      <a:pt x="859631" y="229267"/>
                    </a:lnTo>
                    <a:cubicBezTo>
                      <a:pt x="859631" y="229267"/>
                      <a:pt x="841550" y="229267"/>
                      <a:pt x="819245" y="229267"/>
                    </a:cubicBezTo>
                    <a:lnTo>
                      <a:pt x="40386" y="229267"/>
                    </a:lnTo>
                    <a:cubicBezTo>
                      <a:pt x="18081" y="229267"/>
                      <a:pt x="0" y="229267"/>
                      <a:pt x="0" y="229267"/>
                    </a:cubicBezTo>
                    <a:lnTo>
                      <a:pt x="0" y="0"/>
                    </a:lnTo>
                    <a:cubicBezTo>
                      <a:pt x="0" y="0"/>
                      <a:pt x="18082" y="0"/>
                      <a:pt x="4038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59EE1E38-C055-FE4D-E9E1-DDF99F7C2C93}"/>
                  </a:ext>
                </a:extLst>
              </p:cNvPr>
              <p:cNvSpPr/>
              <p:nvPr/>
            </p:nvSpPr>
            <p:spPr>
              <a:xfrm>
                <a:off x="3492415" y="4149361"/>
                <a:ext cx="873680" cy="263285"/>
              </a:xfrm>
              <a:custGeom>
                <a:avLst/>
                <a:gdLst>
                  <a:gd name="connsiteX0" fmla="*/ 49741 w 873680"/>
                  <a:gd name="connsiteY0" fmla="*/ 263285 h 263285"/>
                  <a:gd name="connsiteX1" fmla="*/ 4688 w 873680"/>
                  <a:gd name="connsiteY1" fmla="*/ 219565 h 263285"/>
                  <a:gd name="connsiteX2" fmla="*/ 21 w 873680"/>
                  <a:gd name="connsiteY2" fmla="*/ 71166 h 263285"/>
                  <a:gd name="connsiteX3" fmla="*/ 43741 w 873680"/>
                  <a:gd name="connsiteY3" fmla="*/ 24589 h 263285"/>
                  <a:gd name="connsiteX4" fmla="*/ 822409 w 873680"/>
                  <a:gd name="connsiteY4" fmla="*/ 14 h 263285"/>
                  <a:gd name="connsiteX5" fmla="*/ 854794 w 873680"/>
                  <a:gd name="connsiteY5" fmla="*/ 12302 h 263285"/>
                  <a:gd name="connsiteX6" fmla="*/ 868987 w 873680"/>
                  <a:gd name="connsiteY6" fmla="*/ 43734 h 263285"/>
                  <a:gd name="connsiteX7" fmla="*/ 873654 w 873680"/>
                  <a:gd name="connsiteY7" fmla="*/ 192133 h 263285"/>
                  <a:gd name="connsiteX8" fmla="*/ 830170 w 873680"/>
                  <a:gd name="connsiteY8" fmla="*/ 238703 h 263285"/>
                  <a:gd name="connsiteX9" fmla="*/ 829934 w 873680"/>
                  <a:gd name="connsiteY9" fmla="*/ 238711 h 263285"/>
                  <a:gd name="connsiteX10" fmla="*/ 50884 w 873680"/>
                  <a:gd name="connsiteY10" fmla="*/ 263285 h 263285"/>
                  <a:gd name="connsiteX11" fmla="*/ 823648 w 873680"/>
                  <a:gd name="connsiteY11" fmla="*/ 9539 h 263285"/>
                  <a:gd name="connsiteX12" fmla="*/ 822409 w 873680"/>
                  <a:gd name="connsiteY12" fmla="*/ 9539 h 263285"/>
                  <a:gd name="connsiteX13" fmla="*/ 44026 w 873680"/>
                  <a:gd name="connsiteY13" fmla="*/ 34114 h 263285"/>
                  <a:gd name="connsiteX14" fmla="*/ 9546 w 873680"/>
                  <a:gd name="connsiteY14" fmla="*/ 70880 h 263285"/>
                  <a:gd name="connsiteX15" fmla="*/ 14213 w 873680"/>
                  <a:gd name="connsiteY15" fmla="*/ 219280 h 263285"/>
                  <a:gd name="connsiteX16" fmla="*/ 25453 w 873680"/>
                  <a:gd name="connsiteY16" fmla="*/ 244140 h 263285"/>
                  <a:gd name="connsiteX17" fmla="*/ 50980 w 873680"/>
                  <a:gd name="connsiteY17" fmla="*/ 253665 h 263285"/>
                  <a:gd name="connsiteX18" fmla="*/ 829363 w 873680"/>
                  <a:gd name="connsiteY18" fmla="*/ 229090 h 263285"/>
                  <a:gd name="connsiteX19" fmla="*/ 829363 w 873680"/>
                  <a:gd name="connsiteY19" fmla="*/ 229090 h 263285"/>
                  <a:gd name="connsiteX20" fmla="*/ 863844 w 873680"/>
                  <a:gd name="connsiteY20" fmla="*/ 192361 h 263285"/>
                  <a:gd name="connsiteX21" fmla="*/ 863843 w 873680"/>
                  <a:gd name="connsiteY21" fmla="*/ 192324 h 263285"/>
                  <a:gd name="connsiteX22" fmla="*/ 859176 w 873680"/>
                  <a:gd name="connsiteY22" fmla="*/ 43924 h 263285"/>
                  <a:gd name="connsiteX23" fmla="*/ 823648 w 873680"/>
                  <a:gd name="connsiteY23" fmla="*/ 9444 h 26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73680" h="263285">
                    <a:moveTo>
                      <a:pt x="49741" y="263285"/>
                    </a:moveTo>
                    <a:cubicBezTo>
                      <a:pt x="25371" y="263296"/>
                      <a:pt x="5409" y="243925"/>
                      <a:pt x="4688" y="219565"/>
                    </a:cubicBezTo>
                    <a:lnTo>
                      <a:pt x="21" y="71166"/>
                    </a:lnTo>
                    <a:cubicBezTo>
                      <a:pt x="-728" y="46247"/>
                      <a:pt x="18824" y="25417"/>
                      <a:pt x="43741" y="24589"/>
                    </a:cubicBezTo>
                    <a:lnTo>
                      <a:pt x="822409" y="14"/>
                    </a:lnTo>
                    <a:cubicBezTo>
                      <a:pt x="834396" y="-286"/>
                      <a:pt x="846023" y="4126"/>
                      <a:pt x="854794" y="12302"/>
                    </a:cubicBezTo>
                    <a:cubicBezTo>
                      <a:pt x="863533" y="20463"/>
                      <a:pt x="868643" y="31782"/>
                      <a:pt x="868987" y="43734"/>
                    </a:cubicBezTo>
                    <a:lnTo>
                      <a:pt x="873654" y="192133"/>
                    </a:lnTo>
                    <a:cubicBezTo>
                      <a:pt x="874506" y="217001"/>
                      <a:pt x="855038" y="237851"/>
                      <a:pt x="830170" y="238703"/>
                    </a:cubicBezTo>
                    <a:cubicBezTo>
                      <a:pt x="830091" y="238706"/>
                      <a:pt x="830013" y="238709"/>
                      <a:pt x="829934" y="238711"/>
                    </a:cubicBezTo>
                    <a:lnTo>
                      <a:pt x="50884" y="263285"/>
                    </a:lnTo>
                    <a:close/>
                    <a:moveTo>
                      <a:pt x="823648" y="9539"/>
                    </a:moveTo>
                    <a:lnTo>
                      <a:pt x="822409" y="9539"/>
                    </a:lnTo>
                    <a:lnTo>
                      <a:pt x="44026" y="34114"/>
                    </a:lnTo>
                    <a:cubicBezTo>
                      <a:pt x="24371" y="34787"/>
                      <a:pt x="8957" y="51222"/>
                      <a:pt x="9546" y="70880"/>
                    </a:cubicBezTo>
                    <a:lnTo>
                      <a:pt x="14213" y="219280"/>
                    </a:lnTo>
                    <a:cubicBezTo>
                      <a:pt x="14491" y="228734"/>
                      <a:pt x="18538" y="237686"/>
                      <a:pt x="25453" y="244140"/>
                    </a:cubicBezTo>
                    <a:cubicBezTo>
                      <a:pt x="32299" y="250675"/>
                      <a:pt x="41525" y="254118"/>
                      <a:pt x="50980" y="253665"/>
                    </a:cubicBezTo>
                    <a:lnTo>
                      <a:pt x="829363" y="229090"/>
                    </a:lnTo>
                    <a:lnTo>
                      <a:pt x="829363" y="229090"/>
                    </a:lnTo>
                    <a:cubicBezTo>
                      <a:pt x="849027" y="228470"/>
                      <a:pt x="864465" y="212025"/>
                      <a:pt x="863844" y="192361"/>
                    </a:cubicBezTo>
                    <a:cubicBezTo>
                      <a:pt x="863844" y="192349"/>
                      <a:pt x="863843" y="192336"/>
                      <a:pt x="863843" y="192324"/>
                    </a:cubicBezTo>
                    <a:lnTo>
                      <a:pt x="859176" y="43924"/>
                    </a:lnTo>
                    <a:cubicBezTo>
                      <a:pt x="858463" y="24778"/>
                      <a:pt x="842807" y="9584"/>
                      <a:pt x="823648" y="94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01F80D64-EDA4-F9C1-A842-7941FAB9FA60}"/>
                  </a:ext>
                </a:extLst>
              </p:cNvPr>
              <p:cNvSpPr/>
              <p:nvPr/>
            </p:nvSpPr>
            <p:spPr>
              <a:xfrm rot="-108600">
                <a:off x="3406645" y="4166418"/>
                <a:ext cx="859631" cy="229266"/>
              </a:xfrm>
              <a:custGeom>
                <a:avLst/>
                <a:gdLst>
                  <a:gd name="connsiteX0" fmla="*/ 819245 w 859631"/>
                  <a:gd name="connsiteY0" fmla="*/ 0 h 229266"/>
                  <a:gd name="connsiteX1" fmla="*/ 859631 w 859631"/>
                  <a:gd name="connsiteY1" fmla="*/ 0 h 229266"/>
                  <a:gd name="connsiteX2" fmla="*/ 859631 w 859631"/>
                  <a:gd name="connsiteY2" fmla="*/ 229267 h 229266"/>
                  <a:gd name="connsiteX3" fmla="*/ 819245 w 859631"/>
                  <a:gd name="connsiteY3" fmla="*/ 229267 h 229266"/>
                  <a:gd name="connsiteX4" fmla="*/ 40386 w 859631"/>
                  <a:gd name="connsiteY4" fmla="*/ 229267 h 229266"/>
                  <a:gd name="connsiteX5" fmla="*/ 0 w 859631"/>
                  <a:gd name="connsiteY5" fmla="*/ 229267 h 229266"/>
                  <a:gd name="connsiteX6" fmla="*/ 0 w 859631"/>
                  <a:gd name="connsiteY6" fmla="*/ 0 h 229266"/>
                  <a:gd name="connsiteX7" fmla="*/ 40386 w 859631"/>
                  <a:gd name="connsiteY7" fmla="*/ 0 h 22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631" h="229266">
                    <a:moveTo>
                      <a:pt x="819245" y="0"/>
                    </a:moveTo>
                    <a:cubicBezTo>
                      <a:pt x="841550" y="0"/>
                      <a:pt x="859631" y="0"/>
                      <a:pt x="859631" y="0"/>
                    </a:cubicBezTo>
                    <a:lnTo>
                      <a:pt x="859631" y="229267"/>
                    </a:lnTo>
                    <a:cubicBezTo>
                      <a:pt x="859631" y="229267"/>
                      <a:pt x="841550" y="229267"/>
                      <a:pt x="819245" y="229267"/>
                    </a:cubicBezTo>
                    <a:lnTo>
                      <a:pt x="40386" y="229267"/>
                    </a:lnTo>
                    <a:cubicBezTo>
                      <a:pt x="18081" y="229267"/>
                      <a:pt x="0" y="229267"/>
                      <a:pt x="0" y="229267"/>
                    </a:cubicBezTo>
                    <a:lnTo>
                      <a:pt x="0" y="0"/>
                    </a:lnTo>
                    <a:cubicBezTo>
                      <a:pt x="0" y="0"/>
                      <a:pt x="18081" y="0"/>
                      <a:pt x="4038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B6CF9800-92C4-BE75-B3AD-D5EA3895C64A}"/>
                  </a:ext>
                </a:extLst>
              </p:cNvPr>
              <p:cNvSpPr/>
              <p:nvPr/>
            </p:nvSpPr>
            <p:spPr>
              <a:xfrm>
                <a:off x="3399552" y="4149362"/>
                <a:ext cx="873484" cy="263283"/>
              </a:xfrm>
              <a:custGeom>
                <a:avLst/>
                <a:gdLst>
                  <a:gd name="connsiteX0" fmla="*/ 49831 w 873484"/>
                  <a:gd name="connsiteY0" fmla="*/ 263284 h 263283"/>
                  <a:gd name="connsiteX1" fmla="*/ 4683 w 873484"/>
                  <a:gd name="connsiteY1" fmla="*/ 219564 h 263283"/>
                  <a:gd name="connsiteX2" fmla="*/ 15 w 873484"/>
                  <a:gd name="connsiteY2" fmla="*/ 71165 h 263283"/>
                  <a:gd name="connsiteX3" fmla="*/ 43735 w 873484"/>
                  <a:gd name="connsiteY3" fmla="*/ 24588 h 263283"/>
                  <a:gd name="connsiteX4" fmla="*/ 822213 w 873484"/>
                  <a:gd name="connsiteY4" fmla="*/ 13 h 263283"/>
                  <a:gd name="connsiteX5" fmla="*/ 868791 w 873484"/>
                  <a:gd name="connsiteY5" fmla="*/ 43733 h 263283"/>
                  <a:gd name="connsiteX6" fmla="*/ 873458 w 873484"/>
                  <a:gd name="connsiteY6" fmla="*/ 192132 h 263283"/>
                  <a:gd name="connsiteX7" fmla="*/ 829974 w 873484"/>
                  <a:gd name="connsiteY7" fmla="*/ 238702 h 263283"/>
                  <a:gd name="connsiteX8" fmla="*/ 829738 w 873484"/>
                  <a:gd name="connsiteY8" fmla="*/ 238710 h 263283"/>
                  <a:gd name="connsiteX9" fmla="*/ 51260 w 873484"/>
                  <a:gd name="connsiteY9" fmla="*/ 263284 h 263283"/>
                  <a:gd name="connsiteX10" fmla="*/ 823642 w 873484"/>
                  <a:gd name="connsiteY10" fmla="*/ 9538 h 263283"/>
                  <a:gd name="connsiteX11" fmla="*/ 822499 w 873484"/>
                  <a:gd name="connsiteY11" fmla="*/ 9538 h 263283"/>
                  <a:gd name="connsiteX12" fmla="*/ 44021 w 873484"/>
                  <a:gd name="connsiteY12" fmla="*/ 34113 h 263283"/>
                  <a:gd name="connsiteX13" fmla="*/ 19161 w 873484"/>
                  <a:gd name="connsiteY13" fmla="*/ 45352 h 263283"/>
                  <a:gd name="connsiteX14" fmla="*/ 9636 w 873484"/>
                  <a:gd name="connsiteY14" fmla="*/ 70879 h 263283"/>
                  <a:gd name="connsiteX15" fmla="*/ 14303 w 873484"/>
                  <a:gd name="connsiteY15" fmla="*/ 219279 h 263283"/>
                  <a:gd name="connsiteX16" fmla="*/ 25542 w 873484"/>
                  <a:gd name="connsiteY16" fmla="*/ 244139 h 263283"/>
                  <a:gd name="connsiteX17" fmla="*/ 51069 w 873484"/>
                  <a:gd name="connsiteY17" fmla="*/ 253664 h 263283"/>
                  <a:gd name="connsiteX18" fmla="*/ 829548 w 873484"/>
                  <a:gd name="connsiteY18" fmla="*/ 229185 h 263283"/>
                  <a:gd name="connsiteX19" fmla="*/ 829548 w 873484"/>
                  <a:gd name="connsiteY19" fmla="*/ 229185 h 263283"/>
                  <a:gd name="connsiteX20" fmla="*/ 864029 w 873484"/>
                  <a:gd name="connsiteY20" fmla="*/ 192455 h 263283"/>
                  <a:gd name="connsiteX21" fmla="*/ 864028 w 873484"/>
                  <a:gd name="connsiteY21" fmla="*/ 192418 h 263283"/>
                  <a:gd name="connsiteX22" fmla="*/ 859361 w 873484"/>
                  <a:gd name="connsiteY22" fmla="*/ 44019 h 263283"/>
                  <a:gd name="connsiteX23" fmla="*/ 823642 w 873484"/>
                  <a:gd name="connsiteY23" fmla="*/ 9538 h 26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73484" h="263283">
                    <a:moveTo>
                      <a:pt x="49831" y="263284"/>
                    </a:moveTo>
                    <a:cubicBezTo>
                      <a:pt x="25444" y="263296"/>
                      <a:pt x="5454" y="243940"/>
                      <a:pt x="4683" y="219564"/>
                    </a:cubicBezTo>
                    <a:lnTo>
                      <a:pt x="15" y="71165"/>
                    </a:lnTo>
                    <a:cubicBezTo>
                      <a:pt x="-628" y="46285"/>
                      <a:pt x="18865" y="25519"/>
                      <a:pt x="43735" y="24588"/>
                    </a:cubicBezTo>
                    <a:lnTo>
                      <a:pt x="822213" y="13"/>
                    </a:lnTo>
                    <a:cubicBezTo>
                      <a:pt x="847073" y="-578"/>
                      <a:pt x="867809" y="18886"/>
                      <a:pt x="868791" y="43733"/>
                    </a:cubicBezTo>
                    <a:lnTo>
                      <a:pt x="873458" y="192132"/>
                    </a:lnTo>
                    <a:cubicBezTo>
                      <a:pt x="874310" y="217000"/>
                      <a:pt x="854842" y="237850"/>
                      <a:pt x="829974" y="238702"/>
                    </a:cubicBezTo>
                    <a:cubicBezTo>
                      <a:pt x="829896" y="238705"/>
                      <a:pt x="829817" y="238707"/>
                      <a:pt x="829738" y="238710"/>
                    </a:cubicBezTo>
                    <a:lnTo>
                      <a:pt x="51260" y="263284"/>
                    </a:lnTo>
                    <a:close/>
                    <a:moveTo>
                      <a:pt x="823642" y="9538"/>
                    </a:moveTo>
                    <a:lnTo>
                      <a:pt x="822499" y="9538"/>
                    </a:lnTo>
                    <a:lnTo>
                      <a:pt x="44021" y="34113"/>
                    </a:lnTo>
                    <a:cubicBezTo>
                      <a:pt x="34590" y="34493"/>
                      <a:pt x="25676" y="38523"/>
                      <a:pt x="19161" y="45352"/>
                    </a:cubicBezTo>
                    <a:cubicBezTo>
                      <a:pt x="12729" y="52263"/>
                      <a:pt x="9303" y="61444"/>
                      <a:pt x="9636" y="70879"/>
                    </a:cubicBezTo>
                    <a:lnTo>
                      <a:pt x="14303" y="219279"/>
                    </a:lnTo>
                    <a:cubicBezTo>
                      <a:pt x="14623" y="228724"/>
                      <a:pt x="18663" y="237659"/>
                      <a:pt x="25542" y="244139"/>
                    </a:cubicBezTo>
                    <a:cubicBezTo>
                      <a:pt x="32389" y="250674"/>
                      <a:pt x="41615" y="254117"/>
                      <a:pt x="51069" y="253664"/>
                    </a:cubicBezTo>
                    <a:lnTo>
                      <a:pt x="829548" y="229185"/>
                    </a:lnTo>
                    <a:lnTo>
                      <a:pt x="829548" y="229185"/>
                    </a:lnTo>
                    <a:cubicBezTo>
                      <a:pt x="849212" y="228564"/>
                      <a:pt x="864650" y="212119"/>
                      <a:pt x="864029" y="192455"/>
                    </a:cubicBezTo>
                    <a:cubicBezTo>
                      <a:pt x="864029" y="192443"/>
                      <a:pt x="864029" y="192430"/>
                      <a:pt x="864028" y="192418"/>
                    </a:cubicBezTo>
                    <a:lnTo>
                      <a:pt x="859361" y="44019"/>
                    </a:lnTo>
                    <a:cubicBezTo>
                      <a:pt x="858694" y="24777"/>
                      <a:pt x="842896" y="9527"/>
                      <a:pt x="823642" y="95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2B173441-F25F-F881-AB1E-13A2A78500BE}"/>
                  </a:ext>
                </a:extLst>
              </p:cNvPr>
              <p:cNvSpPr/>
              <p:nvPr/>
            </p:nvSpPr>
            <p:spPr>
              <a:xfrm>
                <a:off x="3329553" y="3805733"/>
                <a:ext cx="749766" cy="494518"/>
              </a:xfrm>
              <a:custGeom>
                <a:avLst/>
                <a:gdLst>
                  <a:gd name="connsiteX0" fmla="*/ 647705 w 749766"/>
                  <a:gd name="connsiteY0" fmla="*/ 494518 h 494518"/>
                  <a:gd name="connsiteX1" fmla="*/ 636370 w 749766"/>
                  <a:gd name="connsiteY1" fmla="*/ 492232 h 494518"/>
                  <a:gd name="connsiteX2" fmla="*/ 620343 w 749766"/>
                  <a:gd name="connsiteY2" fmla="*/ 453527 h 494518"/>
                  <a:gd name="connsiteX3" fmla="*/ 620368 w 749766"/>
                  <a:gd name="connsiteY3" fmla="*/ 453466 h 494518"/>
                  <a:gd name="connsiteX4" fmla="*/ 666850 w 749766"/>
                  <a:gd name="connsiteY4" fmla="*/ 71513 h 494518"/>
                  <a:gd name="connsiteX5" fmla="*/ 148881 w 749766"/>
                  <a:gd name="connsiteY5" fmla="*/ 82372 h 494518"/>
                  <a:gd name="connsiteX6" fmla="*/ 117925 w 749766"/>
                  <a:gd name="connsiteY6" fmla="*/ 85134 h 494518"/>
                  <a:gd name="connsiteX7" fmla="*/ 56203 w 749766"/>
                  <a:gd name="connsiteY7" fmla="*/ 138378 h 494518"/>
                  <a:gd name="connsiteX8" fmla="*/ 16388 w 749766"/>
                  <a:gd name="connsiteY8" fmla="*/ 151618 h 494518"/>
                  <a:gd name="connsiteX9" fmla="*/ 3148 w 749766"/>
                  <a:gd name="connsiteY9" fmla="*/ 111804 h 494518"/>
                  <a:gd name="connsiteX10" fmla="*/ 113353 w 749766"/>
                  <a:gd name="connsiteY10" fmla="*/ 26079 h 494518"/>
                  <a:gd name="connsiteX11" fmla="*/ 143452 w 749766"/>
                  <a:gd name="connsiteY11" fmla="*/ 23412 h 494518"/>
                  <a:gd name="connsiteX12" fmla="*/ 710570 w 749766"/>
                  <a:gd name="connsiteY12" fmla="*/ 31603 h 494518"/>
                  <a:gd name="connsiteX13" fmla="*/ 675137 w 749766"/>
                  <a:gd name="connsiteY13" fmla="*/ 476421 h 494518"/>
                  <a:gd name="connsiteX14" fmla="*/ 647705 w 749766"/>
                  <a:gd name="connsiteY14" fmla="*/ 494518 h 49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9766" h="494518">
                    <a:moveTo>
                      <a:pt x="647705" y="494518"/>
                    </a:moveTo>
                    <a:cubicBezTo>
                      <a:pt x="643810" y="494537"/>
                      <a:pt x="639953" y="493759"/>
                      <a:pt x="636370" y="492232"/>
                    </a:cubicBezTo>
                    <a:cubicBezTo>
                      <a:pt x="621256" y="485970"/>
                      <a:pt x="614080" y="468641"/>
                      <a:pt x="620343" y="453527"/>
                    </a:cubicBezTo>
                    <a:cubicBezTo>
                      <a:pt x="620351" y="453506"/>
                      <a:pt x="620360" y="453486"/>
                      <a:pt x="620368" y="453466"/>
                    </a:cubicBezTo>
                    <a:cubicBezTo>
                      <a:pt x="667993" y="338308"/>
                      <a:pt x="723048" y="132759"/>
                      <a:pt x="666850" y="71513"/>
                    </a:cubicBezTo>
                    <a:cubicBezTo>
                      <a:pt x="653706" y="62464"/>
                      <a:pt x="574743" y="42938"/>
                      <a:pt x="148881" y="82372"/>
                    </a:cubicBezTo>
                    <a:lnTo>
                      <a:pt x="117925" y="85134"/>
                    </a:lnTo>
                    <a:cubicBezTo>
                      <a:pt x="88111" y="87420"/>
                      <a:pt x="62775" y="125329"/>
                      <a:pt x="56203" y="138378"/>
                    </a:cubicBezTo>
                    <a:cubicBezTo>
                      <a:pt x="48864" y="153029"/>
                      <a:pt x="31039" y="158957"/>
                      <a:pt x="16388" y="151618"/>
                    </a:cubicBezTo>
                    <a:cubicBezTo>
                      <a:pt x="1737" y="144280"/>
                      <a:pt x="-4190" y="126454"/>
                      <a:pt x="3148" y="111804"/>
                    </a:cubicBezTo>
                    <a:cubicBezTo>
                      <a:pt x="7244" y="103612"/>
                      <a:pt x="45344" y="31127"/>
                      <a:pt x="113353" y="26079"/>
                    </a:cubicBezTo>
                    <a:cubicBezTo>
                      <a:pt x="118972" y="26079"/>
                      <a:pt x="129355" y="24745"/>
                      <a:pt x="143452" y="23412"/>
                    </a:cubicBezTo>
                    <a:cubicBezTo>
                      <a:pt x="597127" y="-18212"/>
                      <a:pt x="684186" y="2743"/>
                      <a:pt x="710570" y="31603"/>
                    </a:cubicBezTo>
                    <a:cubicBezTo>
                      <a:pt x="810583" y="140665"/>
                      <a:pt x="689329" y="442417"/>
                      <a:pt x="675137" y="476421"/>
                    </a:cubicBezTo>
                    <a:cubicBezTo>
                      <a:pt x="670484" y="487438"/>
                      <a:pt x="659664" y="494576"/>
                      <a:pt x="647705" y="4945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A61C8CCA-F424-C7D8-4DE0-40D732CD84AD}"/>
                  </a:ext>
                </a:extLst>
              </p:cNvPr>
              <p:cNvSpPr/>
              <p:nvPr/>
            </p:nvSpPr>
            <p:spPr>
              <a:xfrm>
                <a:off x="3324182" y="3800793"/>
                <a:ext cx="760543" cy="504518"/>
              </a:xfrm>
              <a:custGeom>
                <a:avLst/>
                <a:gdLst>
                  <a:gd name="connsiteX0" fmla="*/ 653077 w 760543"/>
                  <a:gd name="connsiteY0" fmla="*/ 504507 h 504518"/>
                  <a:gd name="connsiteX1" fmla="*/ 618660 w 760543"/>
                  <a:gd name="connsiteY1" fmla="*/ 470344 h 504518"/>
                  <a:gd name="connsiteX2" fmla="*/ 621359 w 760543"/>
                  <a:gd name="connsiteY2" fmla="*/ 456882 h 504518"/>
                  <a:gd name="connsiteX3" fmla="*/ 668984 w 760543"/>
                  <a:gd name="connsiteY3" fmla="*/ 80358 h 504518"/>
                  <a:gd name="connsiteX4" fmla="*/ 154634 w 760543"/>
                  <a:gd name="connsiteY4" fmla="*/ 92360 h 504518"/>
                  <a:gd name="connsiteX5" fmla="*/ 123868 w 760543"/>
                  <a:gd name="connsiteY5" fmla="*/ 94932 h 504518"/>
                  <a:gd name="connsiteX6" fmla="*/ 66051 w 760543"/>
                  <a:gd name="connsiteY6" fmla="*/ 145509 h 504518"/>
                  <a:gd name="connsiteX7" fmla="*/ 20606 w 760543"/>
                  <a:gd name="connsiteY7" fmla="*/ 163188 h 504518"/>
                  <a:gd name="connsiteX8" fmla="*/ 2927 w 760543"/>
                  <a:gd name="connsiteY8" fmla="*/ 117742 h 504518"/>
                  <a:gd name="connsiteX9" fmla="*/ 4424 w 760543"/>
                  <a:gd name="connsiteY9" fmla="*/ 114744 h 504518"/>
                  <a:gd name="connsiteX10" fmla="*/ 118724 w 760543"/>
                  <a:gd name="connsiteY10" fmla="*/ 26256 h 504518"/>
                  <a:gd name="connsiteX11" fmla="*/ 148823 w 760543"/>
                  <a:gd name="connsiteY11" fmla="*/ 23589 h 504518"/>
                  <a:gd name="connsiteX12" fmla="*/ 720323 w 760543"/>
                  <a:gd name="connsiteY12" fmla="*/ 33114 h 504518"/>
                  <a:gd name="connsiteX13" fmla="*/ 685748 w 760543"/>
                  <a:gd name="connsiteY13" fmla="*/ 482980 h 504518"/>
                  <a:gd name="connsiteX14" fmla="*/ 653077 w 760543"/>
                  <a:gd name="connsiteY14" fmla="*/ 504507 h 504518"/>
                  <a:gd name="connsiteX15" fmla="*/ 548302 w 760543"/>
                  <a:gd name="connsiteY15" fmla="*/ 59213 h 504518"/>
                  <a:gd name="connsiteX16" fmla="*/ 674889 w 760543"/>
                  <a:gd name="connsiteY16" fmla="*/ 72834 h 504518"/>
                  <a:gd name="connsiteX17" fmla="*/ 675746 w 760543"/>
                  <a:gd name="connsiteY17" fmla="*/ 73500 h 504518"/>
                  <a:gd name="connsiteX18" fmla="*/ 630121 w 760543"/>
                  <a:gd name="connsiteY18" fmla="*/ 460501 h 504518"/>
                  <a:gd name="connsiteX19" fmla="*/ 643552 w 760543"/>
                  <a:gd name="connsiteY19" fmla="*/ 493077 h 504518"/>
                  <a:gd name="connsiteX20" fmla="*/ 676127 w 760543"/>
                  <a:gd name="connsiteY20" fmla="*/ 479646 h 504518"/>
                  <a:gd name="connsiteX21" fmla="*/ 712417 w 760543"/>
                  <a:gd name="connsiteY21" fmla="*/ 39782 h 504518"/>
                  <a:gd name="connsiteX22" fmla="*/ 149300 w 760543"/>
                  <a:gd name="connsiteY22" fmla="*/ 33209 h 504518"/>
                  <a:gd name="connsiteX23" fmla="*/ 119105 w 760543"/>
                  <a:gd name="connsiteY23" fmla="*/ 35876 h 504518"/>
                  <a:gd name="connsiteX24" fmla="*/ 12711 w 760543"/>
                  <a:gd name="connsiteY24" fmla="*/ 119220 h 504518"/>
                  <a:gd name="connsiteX25" fmla="*/ 20383 w 760543"/>
                  <a:gd name="connsiteY25" fmla="*/ 153669 h 504518"/>
                  <a:gd name="connsiteX26" fmla="*/ 54832 w 760543"/>
                  <a:gd name="connsiteY26" fmla="*/ 145996 h 504518"/>
                  <a:gd name="connsiteX27" fmla="*/ 57193 w 760543"/>
                  <a:gd name="connsiteY27" fmla="*/ 141223 h 504518"/>
                  <a:gd name="connsiteX28" fmla="*/ 122820 w 760543"/>
                  <a:gd name="connsiteY28" fmla="*/ 85311 h 504518"/>
                  <a:gd name="connsiteX29" fmla="*/ 153776 w 760543"/>
                  <a:gd name="connsiteY29" fmla="*/ 82549 h 504518"/>
                  <a:gd name="connsiteX30" fmla="*/ 548302 w 760543"/>
                  <a:gd name="connsiteY30" fmla="*/ 58927 h 50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543" h="504518">
                    <a:moveTo>
                      <a:pt x="653077" y="504507"/>
                    </a:moveTo>
                    <a:cubicBezTo>
                      <a:pt x="634139" y="504577"/>
                      <a:pt x="618730" y="489282"/>
                      <a:pt x="618660" y="470344"/>
                    </a:cubicBezTo>
                    <a:cubicBezTo>
                      <a:pt x="618642" y="465721"/>
                      <a:pt x="619560" y="461142"/>
                      <a:pt x="621359" y="456882"/>
                    </a:cubicBezTo>
                    <a:cubicBezTo>
                      <a:pt x="668984" y="342582"/>
                      <a:pt x="723181" y="140556"/>
                      <a:pt x="668984" y="80358"/>
                    </a:cubicBezTo>
                    <a:cubicBezTo>
                      <a:pt x="659459" y="74643"/>
                      <a:pt x="594022" y="51783"/>
                      <a:pt x="154634" y="92360"/>
                    </a:cubicBezTo>
                    <a:lnTo>
                      <a:pt x="123868" y="94932"/>
                    </a:lnTo>
                    <a:cubicBezTo>
                      <a:pt x="98246" y="96837"/>
                      <a:pt x="73862" y="129888"/>
                      <a:pt x="66051" y="145509"/>
                    </a:cubicBezTo>
                    <a:cubicBezTo>
                      <a:pt x="58383" y="162941"/>
                      <a:pt x="38037" y="170855"/>
                      <a:pt x="20606" y="163188"/>
                    </a:cubicBezTo>
                    <a:cubicBezTo>
                      <a:pt x="3174" y="155520"/>
                      <a:pt x="-4740" y="135173"/>
                      <a:pt x="2927" y="117742"/>
                    </a:cubicBezTo>
                    <a:cubicBezTo>
                      <a:pt x="3377" y="116719"/>
                      <a:pt x="3877" y="115718"/>
                      <a:pt x="4424" y="114744"/>
                    </a:cubicBezTo>
                    <a:cubicBezTo>
                      <a:pt x="8711" y="106266"/>
                      <a:pt x="48049" y="31590"/>
                      <a:pt x="118724" y="26256"/>
                    </a:cubicBezTo>
                    <a:lnTo>
                      <a:pt x="148823" y="23589"/>
                    </a:lnTo>
                    <a:cubicBezTo>
                      <a:pt x="627359" y="-20321"/>
                      <a:pt x="694511" y="5492"/>
                      <a:pt x="720323" y="33114"/>
                    </a:cubicBezTo>
                    <a:cubicBezTo>
                      <a:pt x="822241" y="144271"/>
                      <a:pt x="700035" y="448690"/>
                      <a:pt x="685748" y="482980"/>
                    </a:cubicBezTo>
                    <a:cubicBezTo>
                      <a:pt x="680444" y="496292"/>
                      <a:pt x="667402" y="504886"/>
                      <a:pt x="653077" y="504507"/>
                    </a:cubicBezTo>
                    <a:close/>
                    <a:moveTo>
                      <a:pt x="548302" y="59213"/>
                    </a:moveTo>
                    <a:cubicBezTo>
                      <a:pt x="639837" y="59213"/>
                      <a:pt x="666983" y="67404"/>
                      <a:pt x="674889" y="72834"/>
                    </a:cubicBezTo>
                    <a:lnTo>
                      <a:pt x="675746" y="73500"/>
                    </a:lnTo>
                    <a:cubicBezTo>
                      <a:pt x="733373" y="136460"/>
                      <a:pt x="678318" y="344296"/>
                      <a:pt x="630121" y="460501"/>
                    </a:cubicBezTo>
                    <a:cubicBezTo>
                      <a:pt x="624859" y="473205"/>
                      <a:pt x="630865" y="487773"/>
                      <a:pt x="643552" y="493077"/>
                    </a:cubicBezTo>
                    <a:cubicBezTo>
                      <a:pt x="656256" y="498173"/>
                      <a:pt x="670707" y="492215"/>
                      <a:pt x="676127" y="479646"/>
                    </a:cubicBezTo>
                    <a:cubicBezTo>
                      <a:pt x="690129" y="445833"/>
                      <a:pt x="810335" y="146271"/>
                      <a:pt x="712417" y="39782"/>
                    </a:cubicBezTo>
                    <a:cubicBezTo>
                      <a:pt x="688034" y="13207"/>
                      <a:pt x="602118" y="-8319"/>
                      <a:pt x="149300" y="33209"/>
                    </a:cubicBezTo>
                    <a:cubicBezTo>
                      <a:pt x="135107" y="34543"/>
                      <a:pt x="124725" y="35496"/>
                      <a:pt x="119105" y="35876"/>
                    </a:cubicBezTo>
                    <a:cubicBezTo>
                      <a:pt x="53764" y="40925"/>
                      <a:pt x="16712" y="111219"/>
                      <a:pt x="12711" y="119220"/>
                    </a:cubicBezTo>
                    <a:cubicBezTo>
                      <a:pt x="5317" y="130851"/>
                      <a:pt x="8752" y="146275"/>
                      <a:pt x="20383" y="153669"/>
                    </a:cubicBezTo>
                    <a:cubicBezTo>
                      <a:pt x="32015" y="161063"/>
                      <a:pt x="47438" y="157628"/>
                      <a:pt x="54832" y="145996"/>
                    </a:cubicBezTo>
                    <a:cubicBezTo>
                      <a:pt x="55787" y="144494"/>
                      <a:pt x="56578" y="142894"/>
                      <a:pt x="57193" y="141223"/>
                    </a:cubicBezTo>
                    <a:cubicBezTo>
                      <a:pt x="64527" y="126459"/>
                      <a:pt x="90626" y="87788"/>
                      <a:pt x="122820" y="85311"/>
                    </a:cubicBezTo>
                    <a:lnTo>
                      <a:pt x="153776" y="82549"/>
                    </a:lnTo>
                    <a:cubicBezTo>
                      <a:pt x="348753" y="64737"/>
                      <a:pt x="471245" y="58927"/>
                      <a:pt x="548302" y="589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7" name="图形 2">
              <a:extLst>
                <a:ext uri="{FF2B5EF4-FFF2-40B4-BE49-F238E27FC236}">
                  <a16:creationId xmlns:a16="http://schemas.microsoft.com/office/drawing/2014/main" id="{9DDAB0DB-7024-91FC-567B-CDFE2E6F4D82}"/>
                </a:ext>
              </a:extLst>
            </p:cNvPr>
            <p:cNvGrpSpPr/>
            <p:nvPr/>
          </p:nvGrpSpPr>
          <p:grpSpPr>
            <a:xfrm>
              <a:off x="5203602" y="2307050"/>
              <a:ext cx="1134237" cy="2947606"/>
              <a:chOff x="5203602" y="2307050"/>
              <a:chExt cx="1134237" cy="2947606"/>
            </a:xfrm>
          </p:grpSpPr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89BF2145-1946-8B85-6E5A-1DE0EC4B122A}"/>
                  </a:ext>
                </a:extLst>
              </p:cNvPr>
              <p:cNvSpPr/>
              <p:nvPr/>
            </p:nvSpPr>
            <p:spPr>
              <a:xfrm>
                <a:off x="5203602" y="2307050"/>
                <a:ext cx="1134237" cy="2947606"/>
              </a:xfrm>
              <a:custGeom>
                <a:avLst/>
                <a:gdLst>
                  <a:gd name="connsiteX0" fmla="*/ 1134237 w 1134237"/>
                  <a:gd name="connsiteY0" fmla="*/ 2947607 h 2947606"/>
                  <a:gd name="connsiteX1" fmla="*/ 0 w 1134237"/>
                  <a:gd name="connsiteY1" fmla="*/ 2947607 h 2947606"/>
                  <a:gd name="connsiteX2" fmla="*/ 0 w 1134237"/>
                  <a:gd name="connsiteY2" fmla="*/ 0 h 2947606"/>
                  <a:gd name="connsiteX3" fmla="*/ 1134237 w 1134237"/>
                  <a:gd name="connsiteY3" fmla="*/ 0 h 2947606"/>
                  <a:gd name="connsiteX4" fmla="*/ 9525 w 1134237"/>
                  <a:gd name="connsiteY4" fmla="*/ 2938082 h 2947606"/>
                  <a:gd name="connsiteX5" fmla="*/ 1124712 w 1134237"/>
                  <a:gd name="connsiteY5" fmla="*/ 2938082 h 2947606"/>
                  <a:gd name="connsiteX6" fmla="*/ 1124712 w 1134237"/>
                  <a:gd name="connsiteY6" fmla="*/ 9525 h 2947606"/>
                  <a:gd name="connsiteX7" fmla="*/ 9525 w 1134237"/>
                  <a:gd name="connsiteY7" fmla="*/ 9525 h 294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4237" h="2947606">
                    <a:moveTo>
                      <a:pt x="1134237" y="2947607"/>
                    </a:moveTo>
                    <a:lnTo>
                      <a:pt x="0" y="2947607"/>
                    </a:lnTo>
                    <a:lnTo>
                      <a:pt x="0" y="0"/>
                    </a:lnTo>
                    <a:lnTo>
                      <a:pt x="1134237" y="0"/>
                    </a:lnTo>
                    <a:close/>
                    <a:moveTo>
                      <a:pt x="9525" y="2938082"/>
                    </a:moveTo>
                    <a:lnTo>
                      <a:pt x="1124712" y="2938082"/>
                    </a:lnTo>
                    <a:lnTo>
                      <a:pt x="1124712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E47482E6-7E67-2DC2-1476-DAD9E2B8B7D3}"/>
                  </a:ext>
                </a:extLst>
              </p:cNvPr>
              <p:cNvSpPr/>
              <p:nvPr/>
            </p:nvSpPr>
            <p:spPr>
              <a:xfrm>
                <a:off x="5263896" y="2385631"/>
                <a:ext cx="1013745" cy="741902"/>
              </a:xfrm>
              <a:custGeom>
                <a:avLst/>
                <a:gdLst>
                  <a:gd name="connsiteX0" fmla="*/ 1013746 w 1013745"/>
                  <a:gd name="connsiteY0" fmla="*/ 741902 h 741902"/>
                  <a:gd name="connsiteX1" fmla="*/ 0 w 1013745"/>
                  <a:gd name="connsiteY1" fmla="*/ 741902 h 741902"/>
                  <a:gd name="connsiteX2" fmla="*/ 0 w 1013745"/>
                  <a:gd name="connsiteY2" fmla="*/ 0 h 741902"/>
                  <a:gd name="connsiteX3" fmla="*/ 1013746 w 1013745"/>
                  <a:gd name="connsiteY3" fmla="*/ 0 h 741902"/>
                  <a:gd name="connsiteX4" fmla="*/ 9525 w 1013745"/>
                  <a:gd name="connsiteY4" fmla="*/ 732377 h 741902"/>
                  <a:gd name="connsiteX5" fmla="*/ 1004221 w 1013745"/>
                  <a:gd name="connsiteY5" fmla="*/ 732377 h 741902"/>
                  <a:gd name="connsiteX6" fmla="*/ 1004221 w 1013745"/>
                  <a:gd name="connsiteY6" fmla="*/ 9525 h 741902"/>
                  <a:gd name="connsiteX7" fmla="*/ 9525 w 1013745"/>
                  <a:gd name="connsiteY7" fmla="*/ 9525 h 741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745" h="741902">
                    <a:moveTo>
                      <a:pt x="1013746" y="741902"/>
                    </a:moveTo>
                    <a:lnTo>
                      <a:pt x="0" y="741902"/>
                    </a:lnTo>
                    <a:lnTo>
                      <a:pt x="0" y="0"/>
                    </a:lnTo>
                    <a:lnTo>
                      <a:pt x="1013746" y="0"/>
                    </a:lnTo>
                    <a:close/>
                    <a:moveTo>
                      <a:pt x="9525" y="732377"/>
                    </a:moveTo>
                    <a:lnTo>
                      <a:pt x="1004221" y="732377"/>
                    </a:lnTo>
                    <a:lnTo>
                      <a:pt x="100422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CB242F82-B12A-3220-8963-269EA2C863F1}"/>
                  </a:ext>
                </a:extLst>
              </p:cNvPr>
              <p:cNvSpPr/>
              <p:nvPr/>
            </p:nvSpPr>
            <p:spPr>
              <a:xfrm>
                <a:off x="5617940" y="2542508"/>
                <a:ext cx="305657" cy="196596"/>
              </a:xfrm>
              <a:custGeom>
                <a:avLst/>
                <a:gdLst>
                  <a:gd name="connsiteX0" fmla="*/ 305657 w 305657"/>
                  <a:gd name="connsiteY0" fmla="*/ 196596 h 196596"/>
                  <a:gd name="connsiteX1" fmla="*/ 0 w 305657"/>
                  <a:gd name="connsiteY1" fmla="*/ 196596 h 196596"/>
                  <a:gd name="connsiteX2" fmla="*/ 0 w 305657"/>
                  <a:gd name="connsiteY2" fmla="*/ 0 h 196596"/>
                  <a:gd name="connsiteX3" fmla="*/ 305657 w 305657"/>
                  <a:gd name="connsiteY3" fmla="*/ 0 h 196596"/>
                  <a:gd name="connsiteX4" fmla="*/ 9525 w 305657"/>
                  <a:gd name="connsiteY4" fmla="*/ 187071 h 196596"/>
                  <a:gd name="connsiteX5" fmla="*/ 296132 w 305657"/>
                  <a:gd name="connsiteY5" fmla="*/ 187071 h 196596"/>
                  <a:gd name="connsiteX6" fmla="*/ 296132 w 305657"/>
                  <a:gd name="connsiteY6" fmla="*/ 9525 h 196596"/>
                  <a:gd name="connsiteX7" fmla="*/ 9525 w 305657"/>
                  <a:gd name="connsiteY7" fmla="*/ 9525 h 196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657" h="196596">
                    <a:moveTo>
                      <a:pt x="305657" y="196596"/>
                    </a:moveTo>
                    <a:lnTo>
                      <a:pt x="0" y="196596"/>
                    </a:lnTo>
                    <a:lnTo>
                      <a:pt x="0" y="0"/>
                    </a:lnTo>
                    <a:lnTo>
                      <a:pt x="305657" y="0"/>
                    </a:lnTo>
                    <a:close/>
                    <a:moveTo>
                      <a:pt x="9525" y="187071"/>
                    </a:moveTo>
                    <a:lnTo>
                      <a:pt x="296132" y="187071"/>
                    </a:lnTo>
                    <a:lnTo>
                      <a:pt x="296132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7C16BBBA-7000-9E08-E046-BB13F5D33A58}"/>
                  </a:ext>
                </a:extLst>
              </p:cNvPr>
              <p:cNvSpPr/>
              <p:nvPr/>
            </p:nvSpPr>
            <p:spPr>
              <a:xfrm>
                <a:off x="5609653" y="2801874"/>
                <a:ext cx="322135" cy="46767"/>
              </a:xfrm>
              <a:custGeom>
                <a:avLst/>
                <a:gdLst>
                  <a:gd name="connsiteX0" fmla="*/ 0 w 322135"/>
                  <a:gd name="connsiteY0" fmla="*/ 0 h 46767"/>
                  <a:gd name="connsiteX1" fmla="*/ 322136 w 322135"/>
                  <a:gd name="connsiteY1" fmla="*/ 0 h 46767"/>
                  <a:gd name="connsiteX2" fmla="*/ 322136 w 322135"/>
                  <a:gd name="connsiteY2" fmla="*/ 46768 h 46767"/>
                  <a:gd name="connsiteX3" fmla="*/ 0 w 322135"/>
                  <a:gd name="connsiteY3" fmla="*/ 46768 h 4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135" h="46767">
                    <a:moveTo>
                      <a:pt x="0" y="0"/>
                    </a:moveTo>
                    <a:lnTo>
                      <a:pt x="322136" y="0"/>
                    </a:lnTo>
                    <a:lnTo>
                      <a:pt x="322136" y="46768"/>
                    </a:lnTo>
                    <a:lnTo>
                      <a:pt x="0" y="4676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B6826214-A740-84A1-E62B-B79538521355}"/>
                  </a:ext>
                </a:extLst>
              </p:cNvPr>
              <p:cNvSpPr/>
              <p:nvPr/>
            </p:nvSpPr>
            <p:spPr>
              <a:xfrm>
                <a:off x="5604891" y="2797111"/>
                <a:ext cx="331755" cy="56292"/>
              </a:xfrm>
              <a:custGeom>
                <a:avLst/>
                <a:gdLst>
                  <a:gd name="connsiteX0" fmla="*/ 331756 w 331755"/>
                  <a:gd name="connsiteY0" fmla="*/ 56293 h 56292"/>
                  <a:gd name="connsiteX1" fmla="*/ 0 w 331755"/>
                  <a:gd name="connsiteY1" fmla="*/ 56293 h 56292"/>
                  <a:gd name="connsiteX2" fmla="*/ 0 w 331755"/>
                  <a:gd name="connsiteY2" fmla="*/ 0 h 56292"/>
                  <a:gd name="connsiteX3" fmla="*/ 331756 w 331755"/>
                  <a:gd name="connsiteY3" fmla="*/ 0 h 56292"/>
                  <a:gd name="connsiteX4" fmla="*/ 9525 w 331755"/>
                  <a:gd name="connsiteY4" fmla="*/ 46768 h 56292"/>
                  <a:gd name="connsiteX5" fmla="*/ 322231 w 331755"/>
                  <a:gd name="connsiteY5" fmla="*/ 46768 h 56292"/>
                  <a:gd name="connsiteX6" fmla="*/ 322231 w 331755"/>
                  <a:gd name="connsiteY6" fmla="*/ 9525 h 56292"/>
                  <a:gd name="connsiteX7" fmla="*/ 9525 w 331755"/>
                  <a:gd name="connsiteY7" fmla="*/ 9525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1755" h="56292">
                    <a:moveTo>
                      <a:pt x="331756" y="56293"/>
                    </a:moveTo>
                    <a:lnTo>
                      <a:pt x="0" y="56293"/>
                    </a:lnTo>
                    <a:lnTo>
                      <a:pt x="0" y="0"/>
                    </a:lnTo>
                    <a:lnTo>
                      <a:pt x="331756" y="0"/>
                    </a:lnTo>
                    <a:close/>
                    <a:moveTo>
                      <a:pt x="9525" y="46768"/>
                    </a:moveTo>
                    <a:lnTo>
                      <a:pt x="322231" y="46768"/>
                    </a:lnTo>
                    <a:lnTo>
                      <a:pt x="32223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FAF53C07-E664-73FE-5583-37496ED91725}"/>
                  </a:ext>
                </a:extLst>
              </p:cNvPr>
              <p:cNvSpPr/>
              <p:nvPr/>
            </p:nvSpPr>
            <p:spPr>
              <a:xfrm>
                <a:off x="5263896" y="3232594"/>
                <a:ext cx="1013745" cy="741902"/>
              </a:xfrm>
              <a:custGeom>
                <a:avLst/>
                <a:gdLst>
                  <a:gd name="connsiteX0" fmla="*/ 1013746 w 1013745"/>
                  <a:gd name="connsiteY0" fmla="*/ 741902 h 741902"/>
                  <a:gd name="connsiteX1" fmla="*/ 0 w 1013745"/>
                  <a:gd name="connsiteY1" fmla="*/ 741902 h 741902"/>
                  <a:gd name="connsiteX2" fmla="*/ 0 w 1013745"/>
                  <a:gd name="connsiteY2" fmla="*/ 0 h 741902"/>
                  <a:gd name="connsiteX3" fmla="*/ 1013746 w 1013745"/>
                  <a:gd name="connsiteY3" fmla="*/ 0 h 741902"/>
                  <a:gd name="connsiteX4" fmla="*/ 9525 w 1013745"/>
                  <a:gd name="connsiteY4" fmla="*/ 732377 h 741902"/>
                  <a:gd name="connsiteX5" fmla="*/ 1004221 w 1013745"/>
                  <a:gd name="connsiteY5" fmla="*/ 732377 h 741902"/>
                  <a:gd name="connsiteX6" fmla="*/ 1004221 w 1013745"/>
                  <a:gd name="connsiteY6" fmla="*/ 9525 h 741902"/>
                  <a:gd name="connsiteX7" fmla="*/ 9525 w 1013745"/>
                  <a:gd name="connsiteY7" fmla="*/ 9525 h 741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745" h="741902">
                    <a:moveTo>
                      <a:pt x="1013746" y="741902"/>
                    </a:moveTo>
                    <a:lnTo>
                      <a:pt x="0" y="741902"/>
                    </a:lnTo>
                    <a:lnTo>
                      <a:pt x="0" y="0"/>
                    </a:lnTo>
                    <a:lnTo>
                      <a:pt x="1013746" y="0"/>
                    </a:lnTo>
                    <a:close/>
                    <a:moveTo>
                      <a:pt x="9525" y="732377"/>
                    </a:moveTo>
                    <a:lnTo>
                      <a:pt x="1004221" y="732377"/>
                    </a:lnTo>
                    <a:lnTo>
                      <a:pt x="100422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F33A3598-5AF7-0D37-486B-CC2413800140}"/>
                  </a:ext>
                </a:extLst>
              </p:cNvPr>
              <p:cNvSpPr/>
              <p:nvPr/>
            </p:nvSpPr>
            <p:spPr>
              <a:xfrm>
                <a:off x="5617940" y="3389471"/>
                <a:ext cx="305657" cy="196595"/>
              </a:xfrm>
              <a:custGeom>
                <a:avLst/>
                <a:gdLst>
                  <a:gd name="connsiteX0" fmla="*/ 305657 w 305657"/>
                  <a:gd name="connsiteY0" fmla="*/ 196596 h 196595"/>
                  <a:gd name="connsiteX1" fmla="*/ 0 w 305657"/>
                  <a:gd name="connsiteY1" fmla="*/ 196596 h 196595"/>
                  <a:gd name="connsiteX2" fmla="*/ 0 w 305657"/>
                  <a:gd name="connsiteY2" fmla="*/ 0 h 196595"/>
                  <a:gd name="connsiteX3" fmla="*/ 305657 w 305657"/>
                  <a:gd name="connsiteY3" fmla="*/ 0 h 196595"/>
                  <a:gd name="connsiteX4" fmla="*/ 9525 w 305657"/>
                  <a:gd name="connsiteY4" fmla="*/ 187071 h 196595"/>
                  <a:gd name="connsiteX5" fmla="*/ 296132 w 305657"/>
                  <a:gd name="connsiteY5" fmla="*/ 187071 h 196595"/>
                  <a:gd name="connsiteX6" fmla="*/ 296132 w 305657"/>
                  <a:gd name="connsiteY6" fmla="*/ 9525 h 196595"/>
                  <a:gd name="connsiteX7" fmla="*/ 9525 w 305657"/>
                  <a:gd name="connsiteY7" fmla="*/ 9525 h 19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657" h="196595">
                    <a:moveTo>
                      <a:pt x="305657" y="196596"/>
                    </a:moveTo>
                    <a:lnTo>
                      <a:pt x="0" y="196596"/>
                    </a:lnTo>
                    <a:lnTo>
                      <a:pt x="0" y="0"/>
                    </a:lnTo>
                    <a:lnTo>
                      <a:pt x="305657" y="0"/>
                    </a:lnTo>
                    <a:close/>
                    <a:moveTo>
                      <a:pt x="9525" y="187071"/>
                    </a:moveTo>
                    <a:lnTo>
                      <a:pt x="296132" y="187071"/>
                    </a:lnTo>
                    <a:lnTo>
                      <a:pt x="296132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93B23A29-B022-0F30-3E39-8918BE20F9AE}"/>
                  </a:ext>
                </a:extLst>
              </p:cNvPr>
              <p:cNvSpPr/>
              <p:nvPr/>
            </p:nvSpPr>
            <p:spPr>
              <a:xfrm>
                <a:off x="5609653" y="3648837"/>
                <a:ext cx="322135" cy="46767"/>
              </a:xfrm>
              <a:custGeom>
                <a:avLst/>
                <a:gdLst>
                  <a:gd name="connsiteX0" fmla="*/ 0 w 322135"/>
                  <a:gd name="connsiteY0" fmla="*/ 0 h 46767"/>
                  <a:gd name="connsiteX1" fmla="*/ 322136 w 322135"/>
                  <a:gd name="connsiteY1" fmla="*/ 0 h 46767"/>
                  <a:gd name="connsiteX2" fmla="*/ 322136 w 322135"/>
                  <a:gd name="connsiteY2" fmla="*/ 46768 h 46767"/>
                  <a:gd name="connsiteX3" fmla="*/ 0 w 322135"/>
                  <a:gd name="connsiteY3" fmla="*/ 46768 h 4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135" h="46767">
                    <a:moveTo>
                      <a:pt x="0" y="0"/>
                    </a:moveTo>
                    <a:lnTo>
                      <a:pt x="322136" y="0"/>
                    </a:lnTo>
                    <a:lnTo>
                      <a:pt x="322136" y="46768"/>
                    </a:lnTo>
                    <a:lnTo>
                      <a:pt x="0" y="4676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D39C6F26-68BE-1A8D-FB5F-791487A00154}"/>
                  </a:ext>
                </a:extLst>
              </p:cNvPr>
              <p:cNvSpPr/>
              <p:nvPr/>
            </p:nvSpPr>
            <p:spPr>
              <a:xfrm>
                <a:off x="5604891" y="3644074"/>
                <a:ext cx="331755" cy="56292"/>
              </a:xfrm>
              <a:custGeom>
                <a:avLst/>
                <a:gdLst>
                  <a:gd name="connsiteX0" fmla="*/ 331756 w 331755"/>
                  <a:gd name="connsiteY0" fmla="*/ 56293 h 56292"/>
                  <a:gd name="connsiteX1" fmla="*/ 0 w 331755"/>
                  <a:gd name="connsiteY1" fmla="*/ 56293 h 56292"/>
                  <a:gd name="connsiteX2" fmla="*/ 0 w 331755"/>
                  <a:gd name="connsiteY2" fmla="*/ 0 h 56292"/>
                  <a:gd name="connsiteX3" fmla="*/ 331756 w 331755"/>
                  <a:gd name="connsiteY3" fmla="*/ 0 h 56292"/>
                  <a:gd name="connsiteX4" fmla="*/ 9525 w 331755"/>
                  <a:gd name="connsiteY4" fmla="*/ 46768 h 56292"/>
                  <a:gd name="connsiteX5" fmla="*/ 322231 w 331755"/>
                  <a:gd name="connsiteY5" fmla="*/ 46768 h 56292"/>
                  <a:gd name="connsiteX6" fmla="*/ 322231 w 331755"/>
                  <a:gd name="connsiteY6" fmla="*/ 9525 h 56292"/>
                  <a:gd name="connsiteX7" fmla="*/ 9525 w 331755"/>
                  <a:gd name="connsiteY7" fmla="*/ 9525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1755" h="56292">
                    <a:moveTo>
                      <a:pt x="331756" y="56293"/>
                    </a:moveTo>
                    <a:lnTo>
                      <a:pt x="0" y="56293"/>
                    </a:lnTo>
                    <a:lnTo>
                      <a:pt x="0" y="0"/>
                    </a:lnTo>
                    <a:lnTo>
                      <a:pt x="331756" y="0"/>
                    </a:lnTo>
                    <a:close/>
                    <a:moveTo>
                      <a:pt x="9525" y="46768"/>
                    </a:moveTo>
                    <a:lnTo>
                      <a:pt x="322231" y="46768"/>
                    </a:lnTo>
                    <a:lnTo>
                      <a:pt x="32223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996AF58F-6331-7D39-8EC6-97AE9898A3D8}"/>
                  </a:ext>
                </a:extLst>
              </p:cNvPr>
              <p:cNvSpPr/>
              <p:nvPr/>
            </p:nvSpPr>
            <p:spPr>
              <a:xfrm>
                <a:off x="5263896" y="4079652"/>
                <a:ext cx="1013745" cy="741807"/>
              </a:xfrm>
              <a:custGeom>
                <a:avLst/>
                <a:gdLst>
                  <a:gd name="connsiteX0" fmla="*/ 1013746 w 1013745"/>
                  <a:gd name="connsiteY0" fmla="*/ 741807 h 741807"/>
                  <a:gd name="connsiteX1" fmla="*/ 0 w 1013745"/>
                  <a:gd name="connsiteY1" fmla="*/ 741807 h 741807"/>
                  <a:gd name="connsiteX2" fmla="*/ 0 w 1013745"/>
                  <a:gd name="connsiteY2" fmla="*/ 0 h 741807"/>
                  <a:gd name="connsiteX3" fmla="*/ 1013746 w 1013745"/>
                  <a:gd name="connsiteY3" fmla="*/ 0 h 741807"/>
                  <a:gd name="connsiteX4" fmla="*/ 9525 w 1013745"/>
                  <a:gd name="connsiteY4" fmla="*/ 732282 h 741807"/>
                  <a:gd name="connsiteX5" fmla="*/ 1004221 w 1013745"/>
                  <a:gd name="connsiteY5" fmla="*/ 732282 h 741807"/>
                  <a:gd name="connsiteX6" fmla="*/ 1004221 w 1013745"/>
                  <a:gd name="connsiteY6" fmla="*/ 9525 h 741807"/>
                  <a:gd name="connsiteX7" fmla="*/ 9525 w 1013745"/>
                  <a:gd name="connsiteY7" fmla="*/ 9525 h 74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745" h="741807">
                    <a:moveTo>
                      <a:pt x="1013746" y="741807"/>
                    </a:moveTo>
                    <a:lnTo>
                      <a:pt x="0" y="741807"/>
                    </a:lnTo>
                    <a:lnTo>
                      <a:pt x="0" y="0"/>
                    </a:lnTo>
                    <a:lnTo>
                      <a:pt x="1013746" y="0"/>
                    </a:lnTo>
                    <a:close/>
                    <a:moveTo>
                      <a:pt x="9525" y="732282"/>
                    </a:moveTo>
                    <a:lnTo>
                      <a:pt x="1004221" y="732282"/>
                    </a:lnTo>
                    <a:lnTo>
                      <a:pt x="100422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8355FCC3-684F-796B-7D30-83889E2EE580}"/>
                  </a:ext>
                </a:extLst>
              </p:cNvPr>
              <p:cNvSpPr/>
              <p:nvPr/>
            </p:nvSpPr>
            <p:spPr>
              <a:xfrm>
                <a:off x="5617940" y="4236434"/>
                <a:ext cx="305657" cy="196596"/>
              </a:xfrm>
              <a:custGeom>
                <a:avLst/>
                <a:gdLst>
                  <a:gd name="connsiteX0" fmla="*/ 305657 w 305657"/>
                  <a:gd name="connsiteY0" fmla="*/ 196596 h 196596"/>
                  <a:gd name="connsiteX1" fmla="*/ 0 w 305657"/>
                  <a:gd name="connsiteY1" fmla="*/ 196596 h 196596"/>
                  <a:gd name="connsiteX2" fmla="*/ 0 w 305657"/>
                  <a:gd name="connsiteY2" fmla="*/ 0 h 196596"/>
                  <a:gd name="connsiteX3" fmla="*/ 305657 w 305657"/>
                  <a:gd name="connsiteY3" fmla="*/ 0 h 196596"/>
                  <a:gd name="connsiteX4" fmla="*/ 9525 w 305657"/>
                  <a:gd name="connsiteY4" fmla="*/ 187071 h 196596"/>
                  <a:gd name="connsiteX5" fmla="*/ 296132 w 305657"/>
                  <a:gd name="connsiteY5" fmla="*/ 187071 h 196596"/>
                  <a:gd name="connsiteX6" fmla="*/ 296132 w 305657"/>
                  <a:gd name="connsiteY6" fmla="*/ 9525 h 196596"/>
                  <a:gd name="connsiteX7" fmla="*/ 9525 w 305657"/>
                  <a:gd name="connsiteY7" fmla="*/ 9525 h 196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657" h="196596">
                    <a:moveTo>
                      <a:pt x="305657" y="196596"/>
                    </a:moveTo>
                    <a:lnTo>
                      <a:pt x="0" y="196596"/>
                    </a:lnTo>
                    <a:lnTo>
                      <a:pt x="0" y="0"/>
                    </a:lnTo>
                    <a:lnTo>
                      <a:pt x="305657" y="0"/>
                    </a:lnTo>
                    <a:close/>
                    <a:moveTo>
                      <a:pt x="9525" y="187071"/>
                    </a:moveTo>
                    <a:lnTo>
                      <a:pt x="296132" y="187071"/>
                    </a:lnTo>
                    <a:lnTo>
                      <a:pt x="296132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0022FDBB-A71D-29AB-3596-C953AB621D46}"/>
                  </a:ext>
                </a:extLst>
              </p:cNvPr>
              <p:cNvSpPr/>
              <p:nvPr/>
            </p:nvSpPr>
            <p:spPr>
              <a:xfrm>
                <a:off x="5609653" y="4495800"/>
                <a:ext cx="322135" cy="46767"/>
              </a:xfrm>
              <a:custGeom>
                <a:avLst/>
                <a:gdLst>
                  <a:gd name="connsiteX0" fmla="*/ 0 w 322135"/>
                  <a:gd name="connsiteY0" fmla="*/ 0 h 46767"/>
                  <a:gd name="connsiteX1" fmla="*/ 322136 w 322135"/>
                  <a:gd name="connsiteY1" fmla="*/ 0 h 46767"/>
                  <a:gd name="connsiteX2" fmla="*/ 322136 w 322135"/>
                  <a:gd name="connsiteY2" fmla="*/ 46768 h 46767"/>
                  <a:gd name="connsiteX3" fmla="*/ 0 w 322135"/>
                  <a:gd name="connsiteY3" fmla="*/ 46768 h 4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135" h="46767">
                    <a:moveTo>
                      <a:pt x="0" y="0"/>
                    </a:moveTo>
                    <a:lnTo>
                      <a:pt x="322136" y="0"/>
                    </a:lnTo>
                    <a:lnTo>
                      <a:pt x="322136" y="46768"/>
                    </a:lnTo>
                    <a:lnTo>
                      <a:pt x="0" y="4676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9D7352BF-0856-619F-254B-EC411B5646B0}"/>
                  </a:ext>
                </a:extLst>
              </p:cNvPr>
              <p:cNvSpPr/>
              <p:nvPr/>
            </p:nvSpPr>
            <p:spPr>
              <a:xfrm>
                <a:off x="5604891" y="4491037"/>
                <a:ext cx="331755" cy="56292"/>
              </a:xfrm>
              <a:custGeom>
                <a:avLst/>
                <a:gdLst>
                  <a:gd name="connsiteX0" fmla="*/ 331756 w 331755"/>
                  <a:gd name="connsiteY0" fmla="*/ 56293 h 56292"/>
                  <a:gd name="connsiteX1" fmla="*/ 0 w 331755"/>
                  <a:gd name="connsiteY1" fmla="*/ 56293 h 56292"/>
                  <a:gd name="connsiteX2" fmla="*/ 0 w 331755"/>
                  <a:gd name="connsiteY2" fmla="*/ 0 h 56292"/>
                  <a:gd name="connsiteX3" fmla="*/ 331756 w 331755"/>
                  <a:gd name="connsiteY3" fmla="*/ 0 h 56292"/>
                  <a:gd name="connsiteX4" fmla="*/ 9525 w 331755"/>
                  <a:gd name="connsiteY4" fmla="*/ 46768 h 56292"/>
                  <a:gd name="connsiteX5" fmla="*/ 322231 w 331755"/>
                  <a:gd name="connsiteY5" fmla="*/ 46768 h 56292"/>
                  <a:gd name="connsiteX6" fmla="*/ 322231 w 331755"/>
                  <a:gd name="connsiteY6" fmla="*/ 9525 h 56292"/>
                  <a:gd name="connsiteX7" fmla="*/ 9525 w 331755"/>
                  <a:gd name="connsiteY7" fmla="*/ 9525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1755" h="56292">
                    <a:moveTo>
                      <a:pt x="331756" y="56293"/>
                    </a:moveTo>
                    <a:lnTo>
                      <a:pt x="0" y="56293"/>
                    </a:lnTo>
                    <a:lnTo>
                      <a:pt x="0" y="0"/>
                    </a:lnTo>
                    <a:lnTo>
                      <a:pt x="331756" y="0"/>
                    </a:lnTo>
                    <a:close/>
                    <a:moveTo>
                      <a:pt x="9525" y="46768"/>
                    </a:moveTo>
                    <a:lnTo>
                      <a:pt x="322231" y="46768"/>
                    </a:lnTo>
                    <a:lnTo>
                      <a:pt x="322231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31" name="图形 2">
              <a:extLst>
                <a:ext uri="{FF2B5EF4-FFF2-40B4-BE49-F238E27FC236}">
                  <a16:creationId xmlns:a16="http://schemas.microsoft.com/office/drawing/2014/main" id="{2A22DD14-69A6-355C-46BA-F1015087BFA9}"/>
                </a:ext>
              </a:extLst>
            </p:cNvPr>
            <p:cNvGrpSpPr/>
            <p:nvPr/>
          </p:nvGrpSpPr>
          <p:grpSpPr>
            <a:xfrm>
              <a:off x="6577107" y="1403413"/>
              <a:ext cx="1940242" cy="3851243"/>
              <a:chOff x="6577107" y="1403413"/>
              <a:chExt cx="1940242" cy="3851243"/>
            </a:xfrm>
            <a:solidFill>
              <a:srgbClr val="000000"/>
            </a:solidFill>
          </p:grpSpPr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08C0E0FB-61A3-5241-C433-09A94C538076}"/>
                  </a:ext>
                </a:extLst>
              </p:cNvPr>
              <p:cNvSpPr/>
              <p:nvPr/>
            </p:nvSpPr>
            <p:spPr>
              <a:xfrm>
                <a:off x="6577107" y="1403413"/>
                <a:ext cx="1940242" cy="3851243"/>
              </a:xfrm>
              <a:custGeom>
                <a:avLst/>
                <a:gdLst>
                  <a:gd name="connsiteX0" fmla="*/ 1940243 w 1940242"/>
                  <a:gd name="connsiteY0" fmla="*/ 3851244 h 3851243"/>
                  <a:gd name="connsiteX1" fmla="*/ 0 w 1940242"/>
                  <a:gd name="connsiteY1" fmla="*/ 3851244 h 3851243"/>
                  <a:gd name="connsiteX2" fmla="*/ 0 w 1940242"/>
                  <a:gd name="connsiteY2" fmla="*/ 0 h 3851243"/>
                  <a:gd name="connsiteX3" fmla="*/ 1940243 w 1940242"/>
                  <a:gd name="connsiteY3" fmla="*/ 0 h 3851243"/>
                  <a:gd name="connsiteX4" fmla="*/ 9525 w 1940242"/>
                  <a:gd name="connsiteY4" fmla="*/ 3841719 h 3851243"/>
                  <a:gd name="connsiteX5" fmla="*/ 1930718 w 1940242"/>
                  <a:gd name="connsiteY5" fmla="*/ 3841719 h 3851243"/>
                  <a:gd name="connsiteX6" fmla="*/ 1930718 w 1940242"/>
                  <a:gd name="connsiteY6" fmla="*/ 9525 h 3851243"/>
                  <a:gd name="connsiteX7" fmla="*/ 9525 w 1940242"/>
                  <a:gd name="connsiteY7" fmla="*/ 9525 h 38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40242" h="3851243">
                    <a:moveTo>
                      <a:pt x="1940243" y="3851244"/>
                    </a:moveTo>
                    <a:lnTo>
                      <a:pt x="0" y="3851244"/>
                    </a:lnTo>
                    <a:lnTo>
                      <a:pt x="0" y="0"/>
                    </a:lnTo>
                    <a:lnTo>
                      <a:pt x="1940243" y="0"/>
                    </a:lnTo>
                    <a:close/>
                    <a:moveTo>
                      <a:pt x="9525" y="3841719"/>
                    </a:moveTo>
                    <a:lnTo>
                      <a:pt x="1930718" y="3841719"/>
                    </a:lnTo>
                    <a:lnTo>
                      <a:pt x="1930718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2B0A58C9-03CB-68C7-BF12-889F6BD4D392}"/>
                  </a:ext>
                </a:extLst>
              </p:cNvPr>
              <p:cNvSpPr/>
              <p:nvPr/>
            </p:nvSpPr>
            <p:spPr>
              <a:xfrm>
                <a:off x="6638258" y="1487423"/>
                <a:ext cx="1817941" cy="3683222"/>
              </a:xfrm>
              <a:custGeom>
                <a:avLst/>
                <a:gdLst>
                  <a:gd name="connsiteX0" fmla="*/ 1817941 w 1817941"/>
                  <a:gd name="connsiteY0" fmla="*/ 3683222 h 3683222"/>
                  <a:gd name="connsiteX1" fmla="*/ 0 w 1817941"/>
                  <a:gd name="connsiteY1" fmla="*/ 3683222 h 3683222"/>
                  <a:gd name="connsiteX2" fmla="*/ 0 w 1817941"/>
                  <a:gd name="connsiteY2" fmla="*/ 0 h 3683222"/>
                  <a:gd name="connsiteX3" fmla="*/ 1817941 w 1817941"/>
                  <a:gd name="connsiteY3" fmla="*/ 0 h 3683222"/>
                  <a:gd name="connsiteX4" fmla="*/ 9525 w 1817941"/>
                  <a:gd name="connsiteY4" fmla="*/ 3673697 h 3683222"/>
                  <a:gd name="connsiteX5" fmla="*/ 1808416 w 1817941"/>
                  <a:gd name="connsiteY5" fmla="*/ 3673697 h 3683222"/>
                  <a:gd name="connsiteX6" fmla="*/ 1808416 w 1817941"/>
                  <a:gd name="connsiteY6" fmla="*/ 9525 h 3683222"/>
                  <a:gd name="connsiteX7" fmla="*/ 9525 w 1817941"/>
                  <a:gd name="connsiteY7" fmla="*/ 9525 h 3683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7941" h="3683222">
                    <a:moveTo>
                      <a:pt x="1817941" y="3683222"/>
                    </a:moveTo>
                    <a:lnTo>
                      <a:pt x="0" y="3683222"/>
                    </a:lnTo>
                    <a:lnTo>
                      <a:pt x="0" y="0"/>
                    </a:lnTo>
                    <a:lnTo>
                      <a:pt x="1817941" y="0"/>
                    </a:lnTo>
                    <a:close/>
                    <a:moveTo>
                      <a:pt x="9525" y="3673697"/>
                    </a:moveTo>
                    <a:lnTo>
                      <a:pt x="1808416" y="3673697"/>
                    </a:lnTo>
                    <a:lnTo>
                      <a:pt x="1808416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7830FE44-8137-C8F9-FAA4-CC7B5E44704B}"/>
                  </a:ext>
                </a:extLst>
              </p:cNvPr>
              <p:cNvSpPr/>
              <p:nvPr/>
            </p:nvSpPr>
            <p:spPr>
              <a:xfrm>
                <a:off x="6638925" y="3162776"/>
                <a:ext cx="1657350" cy="332898"/>
              </a:xfrm>
              <a:custGeom>
                <a:avLst/>
                <a:gdLst>
                  <a:gd name="connsiteX0" fmla="*/ 1657350 w 1657350"/>
                  <a:gd name="connsiteY0" fmla="*/ 332899 h 332898"/>
                  <a:gd name="connsiteX1" fmla="*/ 0 w 1657350"/>
                  <a:gd name="connsiteY1" fmla="*/ 332899 h 332898"/>
                  <a:gd name="connsiteX2" fmla="*/ 0 w 1657350"/>
                  <a:gd name="connsiteY2" fmla="*/ 0 h 332898"/>
                  <a:gd name="connsiteX3" fmla="*/ 1657350 w 1657350"/>
                  <a:gd name="connsiteY3" fmla="*/ 0 h 332898"/>
                  <a:gd name="connsiteX4" fmla="*/ 9525 w 1657350"/>
                  <a:gd name="connsiteY4" fmla="*/ 323374 h 332898"/>
                  <a:gd name="connsiteX5" fmla="*/ 1647825 w 1657350"/>
                  <a:gd name="connsiteY5" fmla="*/ 323374 h 332898"/>
                  <a:gd name="connsiteX6" fmla="*/ 1647825 w 1657350"/>
                  <a:gd name="connsiteY6" fmla="*/ 9525 h 332898"/>
                  <a:gd name="connsiteX7" fmla="*/ 9525 w 1657350"/>
                  <a:gd name="connsiteY7" fmla="*/ 9525 h 33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7350" h="332898">
                    <a:moveTo>
                      <a:pt x="1657350" y="332899"/>
                    </a:moveTo>
                    <a:lnTo>
                      <a:pt x="0" y="332899"/>
                    </a:lnTo>
                    <a:lnTo>
                      <a:pt x="0" y="0"/>
                    </a:lnTo>
                    <a:lnTo>
                      <a:pt x="1657350" y="0"/>
                    </a:lnTo>
                    <a:close/>
                    <a:moveTo>
                      <a:pt x="9525" y="323374"/>
                    </a:moveTo>
                    <a:lnTo>
                      <a:pt x="1647825" y="323374"/>
                    </a:lnTo>
                    <a:lnTo>
                      <a:pt x="1647825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3B114684-1251-EF6D-1B9D-85B8BE6D1CCF}"/>
                  </a:ext>
                </a:extLst>
              </p:cNvPr>
              <p:cNvSpPr/>
              <p:nvPr/>
            </p:nvSpPr>
            <p:spPr>
              <a:xfrm>
                <a:off x="8286750" y="2861691"/>
                <a:ext cx="166020" cy="856297"/>
              </a:xfrm>
              <a:custGeom>
                <a:avLst/>
                <a:gdLst>
                  <a:gd name="connsiteX0" fmla="*/ 165545 w 166020"/>
                  <a:gd name="connsiteY0" fmla="*/ 856297 h 856297"/>
                  <a:gd name="connsiteX1" fmla="*/ 0 w 166020"/>
                  <a:gd name="connsiteY1" fmla="*/ 856297 h 856297"/>
                  <a:gd name="connsiteX2" fmla="*/ 0 w 166020"/>
                  <a:gd name="connsiteY2" fmla="*/ 0 h 856297"/>
                  <a:gd name="connsiteX3" fmla="*/ 166021 w 166020"/>
                  <a:gd name="connsiteY3" fmla="*/ 0 h 856297"/>
                  <a:gd name="connsiteX4" fmla="*/ 9049 w 166020"/>
                  <a:gd name="connsiteY4" fmla="*/ 846772 h 856297"/>
                  <a:gd name="connsiteX5" fmla="*/ 156020 w 166020"/>
                  <a:gd name="connsiteY5" fmla="*/ 846772 h 856297"/>
                  <a:gd name="connsiteX6" fmla="*/ 156020 w 166020"/>
                  <a:gd name="connsiteY6" fmla="*/ 9525 h 856297"/>
                  <a:gd name="connsiteX7" fmla="*/ 9525 w 166020"/>
                  <a:gd name="connsiteY7" fmla="*/ 9525 h 85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020" h="856297">
                    <a:moveTo>
                      <a:pt x="165545" y="856297"/>
                    </a:moveTo>
                    <a:lnTo>
                      <a:pt x="0" y="856297"/>
                    </a:lnTo>
                    <a:lnTo>
                      <a:pt x="0" y="0"/>
                    </a:lnTo>
                    <a:lnTo>
                      <a:pt x="166021" y="0"/>
                    </a:lnTo>
                    <a:close/>
                    <a:moveTo>
                      <a:pt x="9049" y="846772"/>
                    </a:moveTo>
                    <a:lnTo>
                      <a:pt x="156020" y="846772"/>
                    </a:lnTo>
                    <a:lnTo>
                      <a:pt x="156020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7D26003B-C6FA-1F3A-E5A8-FA7CFFA1B1B9}"/>
                  </a:ext>
                </a:extLst>
              </p:cNvPr>
              <p:cNvSpPr/>
              <p:nvPr/>
            </p:nvSpPr>
            <p:spPr>
              <a:xfrm rot="-2700000">
                <a:off x="7310835" y="2004034"/>
                <a:ext cx="95916" cy="9525"/>
              </a:xfrm>
              <a:custGeom>
                <a:avLst/>
                <a:gdLst>
                  <a:gd name="connsiteX0" fmla="*/ 0 w 95916"/>
                  <a:gd name="connsiteY0" fmla="*/ 0 h 9525"/>
                  <a:gd name="connsiteX1" fmla="*/ 95917 w 95916"/>
                  <a:gd name="connsiteY1" fmla="*/ 0 h 9525"/>
                  <a:gd name="connsiteX2" fmla="*/ 95917 w 95916"/>
                  <a:gd name="connsiteY2" fmla="*/ 9525 h 9525"/>
                  <a:gd name="connsiteX3" fmla="*/ 0 w 95916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16" h="9525">
                    <a:moveTo>
                      <a:pt x="0" y="0"/>
                    </a:moveTo>
                    <a:lnTo>
                      <a:pt x="95917" y="0"/>
                    </a:lnTo>
                    <a:lnTo>
                      <a:pt x="95917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E477708B-13DE-F811-0AA9-04A3D05F1A30}"/>
                  </a:ext>
                </a:extLst>
              </p:cNvPr>
              <p:cNvSpPr/>
              <p:nvPr/>
            </p:nvSpPr>
            <p:spPr>
              <a:xfrm rot="-2700000">
                <a:off x="7375796" y="1738803"/>
                <a:ext cx="496347" cy="9525"/>
              </a:xfrm>
              <a:custGeom>
                <a:avLst/>
                <a:gdLst>
                  <a:gd name="connsiteX0" fmla="*/ 0 w 496347"/>
                  <a:gd name="connsiteY0" fmla="*/ 0 h 9525"/>
                  <a:gd name="connsiteX1" fmla="*/ 496348 w 496347"/>
                  <a:gd name="connsiteY1" fmla="*/ 0 h 9525"/>
                  <a:gd name="connsiteX2" fmla="*/ 496348 w 496347"/>
                  <a:gd name="connsiteY2" fmla="*/ 9525 h 9525"/>
                  <a:gd name="connsiteX3" fmla="*/ 0 w 496347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6347" h="9525">
                    <a:moveTo>
                      <a:pt x="0" y="0"/>
                    </a:moveTo>
                    <a:lnTo>
                      <a:pt x="496348" y="0"/>
                    </a:lnTo>
                    <a:lnTo>
                      <a:pt x="496348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9C783664-CCC7-4FD0-0B33-27D1EDAAA093}"/>
                  </a:ext>
                </a:extLst>
              </p:cNvPr>
              <p:cNvSpPr/>
              <p:nvPr/>
            </p:nvSpPr>
            <p:spPr>
              <a:xfrm rot="-2700000">
                <a:off x="7102329" y="1996057"/>
                <a:ext cx="321468" cy="9525"/>
              </a:xfrm>
              <a:custGeom>
                <a:avLst/>
                <a:gdLst>
                  <a:gd name="connsiteX0" fmla="*/ 0 w 321468"/>
                  <a:gd name="connsiteY0" fmla="*/ 0 h 9525"/>
                  <a:gd name="connsiteX1" fmla="*/ 321469 w 321468"/>
                  <a:gd name="connsiteY1" fmla="*/ 0 h 9525"/>
                  <a:gd name="connsiteX2" fmla="*/ 321469 w 321468"/>
                  <a:gd name="connsiteY2" fmla="*/ 9525 h 9525"/>
                  <a:gd name="connsiteX3" fmla="*/ 0 w 321468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468" h="9525">
                    <a:moveTo>
                      <a:pt x="0" y="0"/>
                    </a:moveTo>
                    <a:lnTo>
                      <a:pt x="321469" y="0"/>
                    </a:lnTo>
                    <a:lnTo>
                      <a:pt x="321469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711BB16C-7CC1-E51B-730A-0FB1C72B1322}"/>
                  </a:ext>
                </a:extLst>
              </p:cNvPr>
              <p:cNvSpPr/>
              <p:nvPr/>
            </p:nvSpPr>
            <p:spPr>
              <a:xfrm rot="-2700000">
                <a:off x="7008501" y="4350939"/>
                <a:ext cx="744474" cy="9525"/>
              </a:xfrm>
              <a:custGeom>
                <a:avLst/>
                <a:gdLst>
                  <a:gd name="connsiteX0" fmla="*/ 0 w 744474"/>
                  <a:gd name="connsiteY0" fmla="*/ 0 h 9525"/>
                  <a:gd name="connsiteX1" fmla="*/ 744474 w 744474"/>
                  <a:gd name="connsiteY1" fmla="*/ 0 h 9525"/>
                  <a:gd name="connsiteX2" fmla="*/ 744474 w 744474"/>
                  <a:gd name="connsiteY2" fmla="*/ 9525 h 9525"/>
                  <a:gd name="connsiteX3" fmla="*/ 0 w 744474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474" h="9525">
                    <a:moveTo>
                      <a:pt x="0" y="0"/>
                    </a:moveTo>
                    <a:lnTo>
                      <a:pt x="744474" y="0"/>
                    </a:lnTo>
                    <a:lnTo>
                      <a:pt x="744474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2944E8C6-E6FA-6183-C157-1A0AF157C77C}"/>
                  </a:ext>
                </a:extLst>
              </p:cNvPr>
              <p:cNvSpPr/>
              <p:nvPr/>
            </p:nvSpPr>
            <p:spPr>
              <a:xfrm rot="-2700000">
                <a:off x="7674761" y="4025884"/>
                <a:ext cx="62007" cy="9525"/>
              </a:xfrm>
              <a:custGeom>
                <a:avLst/>
                <a:gdLst>
                  <a:gd name="connsiteX0" fmla="*/ 0 w 62007"/>
                  <a:gd name="connsiteY0" fmla="*/ 0 h 9525"/>
                  <a:gd name="connsiteX1" fmla="*/ 62008 w 62007"/>
                  <a:gd name="connsiteY1" fmla="*/ 0 h 9525"/>
                  <a:gd name="connsiteX2" fmla="*/ 62008 w 62007"/>
                  <a:gd name="connsiteY2" fmla="*/ 9525 h 9525"/>
                  <a:gd name="connsiteX3" fmla="*/ 0 w 62007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07" h="9525">
                    <a:moveTo>
                      <a:pt x="0" y="0"/>
                    </a:moveTo>
                    <a:lnTo>
                      <a:pt x="62008" y="0"/>
                    </a:lnTo>
                    <a:lnTo>
                      <a:pt x="62008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060956EA-E456-F7BD-4A14-08C0A76F26F6}"/>
                  </a:ext>
                </a:extLst>
              </p:cNvPr>
              <p:cNvSpPr/>
              <p:nvPr/>
            </p:nvSpPr>
            <p:spPr>
              <a:xfrm rot="-2700000">
                <a:off x="7371565" y="4091738"/>
                <a:ext cx="90201" cy="9525"/>
              </a:xfrm>
              <a:custGeom>
                <a:avLst/>
                <a:gdLst>
                  <a:gd name="connsiteX0" fmla="*/ 0 w 90201"/>
                  <a:gd name="connsiteY0" fmla="*/ 0 h 9525"/>
                  <a:gd name="connsiteX1" fmla="*/ 90202 w 90201"/>
                  <a:gd name="connsiteY1" fmla="*/ 0 h 9525"/>
                  <a:gd name="connsiteX2" fmla="*/ 90202 w 90201"/>
                  <a:gd name="connsiteY2" fmla="*/ 9525 h 9525"/>
                  <a:gd name="connsiteX3" fmla="*/ 0 w 90201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201" h="9525">
                    <a:moveTo>
                      <a:pt x="0" y="0"/>
                    </a:moveTo>
                    <a:lnTo>
                      <a:pt x="90202" y="0"/>
                    </a:lnTo>
                    <a:lnTo>
                      <a:pt x="90202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FC4D9CE3-52E3-065D-105F-45D61DACB474}"/>
                  </a:ext>
                </a:extLst>
              </p:cNvPr>
              <p:cNvSpPr/>
              <p:nvPr/>
            </p:nvSpPr>
            <p:spPr>
              <a:xfrm rot="-2700000">
                <a:off x="7440444" y="3904304"/>
                <a:ext cx="327088" cy="9525"/>
              </a:xfrm>
              <a:custGeom>
                <a:avLst/>
                <a:gdLst>
                  <a:gd name="connsiteX0" fmla="*/ 0 w 327088"/>
                  <a:gd name="connsiteY0" fmla="*/ 0 h 9525"/>
                  <a:gd name="connsiteX1" fmla="*/ 327089 w 327088"/>
                  <a:gd name="connsiteY1" fmla="*/ 0 h 9525"/>
                  <a:gd name="connsiteX2" fmla="*/ 327089 w 327088"/>
                  <a:gd name="connsiteY2" fmla="*/ 9525 h 9525"/>
                  <a:gd name="connsiteX3" fmla="*/ 0 w 327088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088" h="9525">
                    <a:moveTo>
                      <a:pt x="0" y="0"/>
                    </a:moveTo>
                    <a:lnTo>
                      <a:pt x="327089" y="0"/>
                    </a:lnTo>
                    <a:lnTo>
                      <a:pt x="327089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43" name="图形 2">
              <a:extLst>
                <a:ext uri="{FF2B5EF4-FFF2-40B4-BE49-F238E27FC236}">
                  <a16:creationId xmlns:a16="http://schemas.microsoft.com/office/drawing/2014/main" id="{F96ACBFB-DD65-73E3-F60C-F42A015767B1}"/>
                </a:ext>
              </a:extLst>
            </p:cNvPr>
            <p:cNvGrpSpPr/>
            <p:nvPr/>
          </p:nvGrpSpPr>
          <p:grpSpPr>
            <a:xfrm>
              <a:off x="7331127" y="1774034"/>
              <a:ext cx="1415680" cy="3810758"/>
              <a:chOff x="7331127" y="1774034"/>
              <a:chExt cx="1415680" cy="3810758"/>
            </a:xfrm>
          </p:grpSpPr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FB6A80B1-62BC-BA01-6222-320268E5EE2A}"/>
                  </a:ext>
                </a:extLst>
              </p:cNvPr>
              <p:cNvSpPr/>
              <p:nvPr/>
            </p:nvSpPr>
            <p:spPr>
              <a:xfrm>
                <a:off x="8516112" y="3750849"/>
                <a:ext cx="168776" cy="265483"/>
              </a:xfrm>
              <a:custGeom>
                <a:avLst/>
                <a:gdLst>
                  <a:gd name="connsiteX0" fmla="*/ 157639 w 168776"/>
                  <a:gd name="connsiteY0" fmla="*/ 5239 h 265483"/>
                  <a:gd name="connsiteX1" fmla="*/ 168211 w 168776"/>
                  <a:gd name="connsiteY1" fmla="*/ 169926 h 265483"/>
                  <a:gd name="connsiteX2" fmla="*/ 117348 w 168776"/>
                  <a:gd name="connsiteY2" fmla="*/ 264509 h 265483"/>
                  <a:gd name="connsiteX3" fmla="*/ 29813 w 168776"/>
                  <a:gd name="connsiteY3" fmla="*/ 248793 h 265483"/>
                  <a:gd name="connsiteX4" fmla="*/ 0 w 168776"/>
                  <a:gd name="connsiteY4" fmla="*/ 234791 h 265483"/>
                  <a:gd name="connsiteX5" fmla="*/ 33242 w 168776"/>
                  <a:gd name="connsiteY5" fmla="*/ 0 h 265483"/>
                  <a:gd name="connsiteX6" fmla="*/ 157639 w 168776"/>
                  <a:gd name="connsiteY6" fmla="*/ 5239 h 26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776" h="265483">
                    <a:moveTo>
                      <a:pt x="157639" y="5239"/>
                    </a:moveTo>
                    <a:cubicBezTo>
                      <a:pt x="157639" y="5239"/>
                      <a:pt x="171735" y="157639"/>
                      <a:pt x="168211" y="169926"/>
                    </a:cubicBezTo>
                    <a:cubicBezTo>
                      <a:pt x="164687" y="182213"/>
                      <a:pt x="127921" y="259271"/>
                      <a:pt x="117348" y="264509"/>
                    </a:cubicBezTo>
                    <a:cubicBezTo>
                      <a:pt x="106775" y="269748"/>
                      <a:pt x="40291" y="252317"/>
                      <a:pt x="29813" y="248793"/>
                    </a:cubicBezTo>
                    <a:cubicBezTo>
                      <a:pt x="19590" y="244761"/>
                      <a:pt x="9632" y="240084"/>
                      <a:pt x="0" y="234791"/>
                    </a:cubicBezTo>
                    <a:lnTo>
                      <a:pt x="33242" y="0"/>
                    </a:lnTo>
                    <a:cubicBezTo>
                      <a:pt x="33242" y="0"/>
                      <a:pt x="127921" y="14002"/>
                      <a:pt x="157639" y="5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02CAA602-663B-8E14-8350-968BEEFA34A7}"/>
                  </a:ext>
                </a:extLst>
              </p:cNvPr>
              <p:cNvSpPr/>
              <p:nvPr/>
            </p:nvSpPr>
            <p:spPr>
              <a:xfrm>
                <a:off x="8511311" y="3746045"/>
                <a:ext cx="178248" cy="274961"/>
              </a:xfrm>
              <a:custGeom>
                <a:avLst/>
                <a:gdLst>
                  <a:gd name="connsiteX0" fmla="*/ 115481 w 178248"/>
                  <a:gd name="connsiteY0" fmla="*/ 274933 h 274961"/>
                  <a:gd name="connsiteX1" fmla="*/ 33090 w 178248"/>
                  <a:gd name="connsiteY1" fmla="*/ 258074 h 274961"/>
                  <a:gd name="connsiteX2" fmla="*/ 2514 w 178248"/>
                  <a:gd name="connsiteY2" fmla="*/ 243787 h 274961"/>
                  <a:gd name="connsiteX3" fmla="*/ 38 w 178248"/>
                  <a:gd name="connsiteY3" fmla="*/ 238929 h 274961"/>
                  <a:gd name="connsiteX4" fmla="*/ 33376 w 178248"/>
                  <a:gd name="connsiteY4" fmla="*/ 4138 h 274961"/>
                  <a:gd name="connsiteX5" fmla="*/ 35185 w 178248"/>
                  <a:gd name="connsiteY5" fmla="*/ 994 h 274961"/>
                  <a:gd name="connsiteX6" fmla="*/ 38805 w 178248"/>
                  <a:gd name="connsiteY6" fmla="*/ 42 h 274961"/>
                  <a:gd name="connsiteX7" fmla="*/ 161106 w 178248"/>
                  <a:gd name="connsiteY7" fmla="*/ 5471 h 274961"/>
                  <a:gd name="connsiteX8" fmla="*/ 165201 w 178248"/>
                  <a:gd name="connsiteY8" fmla="*/ 6042 h 274961"/>
                  <a:gd name="connsiteX9" fmla="*/ 167202 w 178248"/>
                  <a:gd name="connsiteY9" fmla="*/ 9567 h 274961"/>
                  <a:gd name="connsiteX10" fmla="*/ 177584 w 178248"/>
                  <a:gd name="connsiteY10" fmla="*/ 176064 h 274961"/>
                  <a:gd name="connsiteX11" fmla="*/ 124339 w 178248"/>
                  <a:gd name="connsiteY11" fmla="*/ 273505 h 274961"/>
                  <a:gd name="connsiteX12" fmla="*/ 115481 w 178248"/>
                  <a:gd name="connsiteY12" fmla="*/ 274933 h 274961"/>
                  <a:gd name="connsiteX13" fmla="*/ 9944 w 178248"/>
                  <a:gd name="connsiteY13" fmla="*/ 236833 h 274961"/>
                  <a:gd name="connsiteX14" fmla="*/ 36042 w 178248"/>
                  <a:gd name="connsiteY14" fmla="*/ 248930 h 274961"/>
                  <a:gd name="connsiteX15" fmla="*/ 120053 w 178248"/>
                  <a:gd name="connsiteY15" fmla="*/ 265027 h 274961"/>
                  <a:gd name="connsiteX16" fmla="*/ 168440 w 178248"/>
                  <a:gd name="connsiteY16" fmla="*/ 173302 h 274961"/>
                  <a:gd name="connsiteX17" fmla="*/ 158248 w 178248"/>
                  <a:gd name="connsiteY17" fmla="*/ 15758 h 274961"/>
                  <a:gd name="connsiteX18" fmla="*/ 42139 w 178248"/>
                  <a:gd name="connsiteY18" fmla="*/ 10043 h 27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8248" h="274961">
                    <a:moveTo>
                      <a:pt x="115481" y="274933"/>
                    </a:moveTo>
                    <a:cubicBezTo>
                      <a:pt x="90906" y="274933"/>
                      <a:pt x="33661" y="258264"/>
                      <a:pt x="33090" y="258074"/>
                    </a:cubicBezTo>
                    <a:cubicBezTo>
                      <a:pt x="22608" y="253959"/>
                      <a:pt x="12396" y="249187"/>
                      <a:pt x="2514" y="243787"/>
                    </a:cubicBezTo>
                    <a:cubicBezTo>
                      <a:pt x="772" y="242827"/>
                      <a:pt x="-209" y="240902"/>
                      <a:pt x="38" y="238929"/>
                    </a:cubicBezTo>
                    <a:lnTo>
                      <a:pt x="33376" y="4138"/>
                    </a:lnTo>
                    <a:cubicBezTo>
                      <a:pt x="33520" y="2885"/>
                      <a:pt x="34174" y="1748"/>
                      <a:pt x="35185" y="994"/>
                    </a:cubicBezTo>
                    <a:cubicBezTo>
                      <a:pt x="36221" y="216"/>
                      <a:pt x="37520" y="-126"/>
                      <a:pt x="38805" y="42"/>
                    </a:cubicBezTo>
                    <a:cubicBezTo>
                      <a:pt x="39757" y="42"/>
                      <a:pt x="132721" y="13853"/>
                      <a:pt x="161106" y="5471"/>
                    </a:cubicBezTo>
                    <a:cubicBezTo>
                      <a:pt x="162491" y="5080"/>
                      <a:pt x="163976" y="5287"/>
                      <a:pt x="165201" y="6042"/>
                    </a:cubicBezTo>
                    <a:cubicBezTo>
                      <a:pt x="166350" y="6870"/>
                      <a:pt x="167080" y="8156"/>
                      <a:pt x="167202" y="9567"/>
                    </a:cubicBezTo>
                    <a:cubicBezTo>
                      <a:pt x="169583" y="35189"/>
                      <a:pt x="181109" y="163586"/>
                      <a:pt x="177584" y="176064"/>
                    </a:cubicBezTo>
                    <a:cubicBezTo>
                      <a:pt x="174060" y="188541"/>
                      <a:pt x="137389" y="267028"/>
                      <a:pt x="124339" y="273505"/>
                    </a:cubicBezTo>
                    <a:cubicBezTo>
                      <a:pt x="121521" y="274603"/>
                      <a:pt x="118502" y="275090"/>
                      <a:pt x="115481" y="274933"/>
                    </a:cubicBezTo>
                    <a:close/>
                    <a:moveTo>
                      <a:pt x="9944" y="236833"/>
                    </a:moveTo>
                    <a:cubicBezTo>
                      <a:pt x="18355" y="241460"/>
                      <a:pt x="27076" y="245502"/>
                      <a:pt x="36042" y="248930"/>
                    </a:cubicBezTo>
                    <a:cubicBezTo>
                      <a:pt x="52044" y="254264"/>
                      <a:pt x="112242" y="268742"/>
                      <a:pt x="120053" y="265027"/>
                    </a:cubicBezTo>
                    <a:cubicBezTo>
                      <a:pt x="127864" y="261313"/>
                      <a:pt x="164154" y="188351"/>
                      <a:pt x="168440" y="173302"/>
                    </a:cubicBezTo>
                    <a:cubicBezTo>
                      <a:pt x="170726" y="165015"/>
                      <a:pt x="163582" y="74527"/>
                      <a:pt x="158248" y="15758"/>
                    </a:cubicBezTo>
                    <a:cubicBezTo>
                      <a:pt x="127864" y="21282"/>
                      <a:pt x="60712" y="12615"/>
                      <a:pt x="42139" y="100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25D1B5CF-7D1A-1790-5F02-6501CFB81C6A}"/>
                  </a:ext>
                </a:extLst>
              </p:cNvPr>
              <p:cNvSpPr/>
              <p:nvPr/>
            </p:nvSpPr>
            <p:spPr>
              <a:xfrm>
                <a:off x="8528816" y="3845995"/>
                <a:ext cx="111221" cy="121549"/>
              </a:xfrm>
              <a:custGeom>
                <a:avLst/>
                <a:gdLst>
                  <a:gd name="connsiteX0" fmla="*/ 102929 w 111221"/>
                  <a:gd name="connsiteY0" fmla="*/ 121548 h 121549"/>
                  <a:gd name="connsiteX1" fmla="*/ 101691 w 111221"/>
                  <a:gd name="connsiteY1" fmla="*/ 121548 h 121549"/>
                  <a:gd name="connsiteX2" fmla="*/ 3583 w 111221"/>
                  <a:gd name="connsiteY2" fmla="*/ 95259 h 121549"/>
                  <a:gd name="connsiteX3" fmla="*/ 150 w 111221"/>
                  <a:gd name="connsiteY3" fmla="*/ 89464 h 121549"/>
                  <a:gd name="connsiteX4" fmla="*/ 154 w 111221"/>
                  <a:gd name="connsiteY4" fmla="*/ 89449 h 121549"/>
                  <a:gd name="connsiteX5" fmla="*/ 6059 w 111221"/>
                  <a:gd name="connsiteY5" fmla="*/ 86020 h 121549"/>
                  <a:gd name="connsiteX6" fmla="*/ 98643 w 111221"/>
                  <a:gd name="connsiteY6" fmla="*/ 110880 h 121549"/>
                  <a:gd name="connsiteX7" fmla="*/ 101405 w 111221"/>
                  <a:gd name="connsiteY7" fmla="*/ 73923 h 121549"/>
                  <a:gd name="connsiteX8" fmla="*/ 78831 w 111221"/>
                  <a:gd name="connsiteY8" fmla="*/ 57445 h 121549"/>
                  <a:gd name="connsiteX9" fmla="*/ 52828 w 111221"/>
                  <a:gd name="connsiteY9" fmla="*/ 6200 h 121549"/>
                  <a:gd name="connsiteX10" fmla="*/ 55971 w 111221"/>
                  <a:gd name="connsiteY10" fmla="*/ 199 h 121549"/>
                  <a:gd name="connsiteX11" fmla="*/ 61876 w 111221"/>
                  <a:gd name="connsiteY11" fmla="*/ 3343 h 121549"/>
                  <a:gd name="connsiteX12" fmla="*/ 85022 w 111221"/>
                  <a:gd name="connsiteY12" fmla="*/ 50206 h 121549"/>
                  <a:gd name="connsiteX13" fmla="*/ 108835 w 111221"/>
                  <a:gd name="connsiteY13" fmla="*/ 67256 h 121549"/>
                  <a:gd name="connsiteX14" fmla="*/ 111216 w 111221"/>
                  <a:gd name="connsiteY14" fmla="*/ 71732 h 121549"/>
                  <a:gd name="connsiteX15" fmla="*/ 107691 w 111221"/>
                  <a:gd name="connsiteY15" fmla="*/ 117262 h 121549"/>
                  <a:gd name="connsiteX16" fmla="*/ 105691 w 111221"/>
                  <a:gd name="connsiteY16" fmla="*/ 120786 h 121549"/>
                  <a:gd name="connsiteX17" fmla="*/ 102929 w 111221"/>
                  <a:gd name="connsiteY17" fmla="*/ 121548 h 121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221" h="121549">
                    <a:moveTo>
                      <a:pt x="102929" y="121548"/>
                    </a:moveTo>
                    <a:lnTo>
                      <a:pt x="101691" y="121548"/>
                    </a:lnTo>
                    <a:lnTo>
                      <a:pt x="3583" y="95259"/>
                    </a:lnTo>
                    <a:cubicBezTo>
                      <a:pt x="1035" y="94607"/>
                      <a:pt x="-502" y="92013"/>
                      <a:pt x="150" y="89464"/>
                    </a:cubicBezTo>
                    <a:cubicBezTo>
                      <a:pt x="151" y="89459"/>
                      <a:pt x="153" y="89454"/>
                      <a:pt x="154" y="89449"/>
                    </a:cubicBezTo>
                    <a:cubicBezTo>
                      <a:pt x="894" y="86914"/>
                      <a:pt x="3492" y="85406"/>
                      <a:pt x="6059" y="86020"/>
                    </a:cubicBezTo>
                    <a:lnTo>
                      <a:pt x="98643" y="110880"/>
                    </a:lnTo>
                    <a:lnTo>
                      <a:pt x="101405" y="73923"/>
                    </a:lnTo>
                    <a:cubicBezTo>
                      <a:pt x="93473" y="69011"/>
                      <a:pt x="85927" y="63502"/>
                      <a:pt x="78831" y="57445"/>
                    </a:cubicBezTo>
                    <a:cubicBezTo>
                      <a:pt x="65877" y="46396"/>
                      <a:pt x="54161" y="10296"/>
                      <a:pt x="52828" y="6200"/>
                    </a:cubicBezTo>
                    <a:cubicBezTo>
                      <a:pt x="52078" y="3679"/>
                      <a:pt x="53471" y="1019"/>
                      <a:pt x="55971" y="199"/>
                    </a:cubicBezTo>
                    <a:cubicBezTo>
                      <a:pt x="58468" y="-544"/>
                      <a:pt x="61099" y="856"/>
                      <a:pt x="61876" y="3343"/>
                    </a:cubicBezTo>
                    <a:cubicBezTo>
                      <a:pt x="65210" y="13725"/>
                      <a:pt x="75782" y="42300"/>
                      <a:pt x="85022" y="50206"/>
                    </a:cubicBezTo>
                    <a:cubicBezTo>
                      <a:pt x="92459" y="56558"/>
                      <a:pt x="100425" y="62262"/>
                      <a:pt x="108835" y="67256"/>
                    </a:cubicBezTo>
                    <a:cubicBezTo>
                      <a:pt x="110390" y="68198"/>
                      <a:pt x="111304" y="69916"/>
                      <a:pt x="111216" y="71732"/>
                    </a:cubicBezTo>
                    <a:lnTo>
                      <a:pt x="107691" y="117262"/>
                    </a:lnTo>
                    <a:cubicBezTo>
                      <a:pt x="107596" y="118680"/>
                      <a:pt x="106859" y="119977"/>
                      <a:pt x="105691" y="120786"/>
                    </a:cubicBezTo>
                    <a:cubicBezTo>
                      <a:pt x="104865" y="121307"/>
                      <a:pt x="103904" y="121572"/>
                      <a:pt x="102929" y="121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FFCEA541-9816-F19C-9E1C-C18381854805}"/>
                  </a:ext>
                </a:extLst>
              </p:cNvPr>
              <p:cNvSpPr/>
              <p:nvPr/>
            </p:nvSpPr>
            <p:spPr>
              <a:xfrm>
                <a:off x="8512778" y="2586081"/>
                <a:ext cx="228981" cy="1196535"/>
              </a:xfrm>
              <a:custGeom>
                <a:avLst/>
                <a:gdLst>
                  <a:gd name="connsiteX0" fmla="*/ 152781 w 228981"/>
                  <a:gd name="connsiteY0" fmla="*/ 1289 h 1196535"/>
                  <a:gd name="connsiteX1" fmla="*/ 228981 w 228981"/>
                  <a:gd name="connsiteY1" fmla="*/ 646037 h 1196535"/>
                  <a:gd name="connsiteX2" fmla="*/ 175260 w 228981"/>
                  <a:gd name="connsiteY2" fmla="*/ 1174008 h 1196535"/>
                  <a:gd name="connsiteX3" fmla="*/ 93440 w 228981"/>
                  <a:gd name="connsiteY3" fmla="*/ 1195058 h 1196535"/>
                  <a:gd name="connsiteX4" fmla="*/ 46673 w 228981"/>
                  <a:gd name="connsiteY4" fmla="*/ 1185533 h 1196535"/>
                  <a:gd name="connsiteX5" fmla="*/ 32671 w 228981"/>
                  <a:gd name="connsiteY5" fmla="*/ 916832 h 1196535"/>
                  <a:gd name="connsiteX6" fmla="*/ 0 w 228981"/>
                  <a:gd name="connsiteY6" fmla="*/ 722903 h 1196535"/>
                  <a:gd name="connsiteX7" fmla="*/ 121444 w 228981"/>
                  <a:gd name="connsiteY7" fmla="*/ 59297 h 1196535"/>
                  <a:gd name="connsiteX8" fmla="*/ 152781 w 228981"/>
                  <a:gd name="connsiteY8" fmla="*/ 1289 h 119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981" h="1196535">
                    <a:moveTo>
                      <a:pt x="152781" y="1289"/>
                    </a:moveTo>
                    <a:cubicBezTo>
                      <a:pt x="152781" y="1289"/>
                      <a:pt x="228981" y="557168"/>
                      <a:pt x="228981" y="646037"/>
                    </a:cubicBezTo>
                    <a:cubicBezTo>
                      <a:pt x="228981" y="734905"/>
                      <a:pt x="175260" y="1174008"/>
                      <a:pt x="175260" y="1174008"/>
                    </a:cubicBezTo>
                    <a:cubicBezTo>
                      <a:pt x="152231" y="1192361"/>
                      <a:pt x="122467" y="1200018"/>
                      <a:pt x="93440" y="1195058"/>
                    </a:cubicBezTo>
                    <a:lnTo>
                      <a:pt x="46673" y="1185533"/>
                    </a:lnTo>
                    <a:lnTo>
                      <a:pt x="32671" y="916832"/>
                    </a:lnTo>
                    <a:lnTo>
                      <a:pt x="0" y="722903"/>
                    </a:lnTo>
                    <a:lnTo>
                      <a:pt x="121444" y="59297"/>
                    </a:lnTo>
                    <a:cubicBezTo>
                      <a:pt x="121444" y="59297"/>
                      <a:pt x="144589" y="-10236"/>
                      <a:pt x="152781" y="1289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4D9DEF50-7B3E-4245-7BBD-D4D83B27783C}"/>
                  </a:ext>
                </a:extLst>
              </p:cNvPr>
              <p:cNvSpPr/>
              <p:nvPr/>
            </p:nvSpPr>
            <p:spPr>
              <a:xfrm>
                <a:off x="8507885" y="2581296"/>
                <a:ext cx="238921" cy="1206414"/>
              </a:xfrm>
              <a:custGeom>
                <a:avLst/>
                <a:gdLst>
                  <a:gd name="connsiteX0" fmla="*/ 116335 w 238921"/>
                  <a:gd name="connsiteY0" fmla="*/ 1206415 h 1206414"/>
                  <a:gd name="connsiteX1" fmla="*/ 97285 w 238921"/>
                  <a:gd name="connsiteY1" fmla="*/ 1204510 h 1206414"/>
                  <a:gd name="connsiteX2" fmla="*/ 50613 w 238921"/>
                  <a:gd name="connsiteY2" fmla="*/ 1194985 h 1206414"/>
                  <a:gd name="connsiteX3" fmla="*/ 46803 w 238921"/>
                  <a:gd name="connsiteY3" fmla="*/ 1190603 h 1206414"/>
                  <a:gd name="connsiteX4" fmla="*/ 32706 w 238921"/>
                  <a:gd name="connsiteY4" fmla="*/ 921903 h 1206414"/>
                  <a:gd name="connsiteX5" fmla="*/ 34 w 238921"/>
                  <a:gd name="connsiteY5" fmla="*/ 728450 h 1206414"/>
                  <a:gd name="connsiteX6" fmla="*/ 34 w 238921"/>
                  <a:gd name="connsiteY6" fmla="*/ 726831 h 1206414"/>
                  <a:gd name="connsiteX7" fmla="*/ 121764 w 238921"/>
                  <a:gd name="connsiteY7" fmla="*/ 63415 h 1206414"/>
                  <a:gd name="connsiteX8" fmla="*/ 154816 w 238921"/>
                  <a:gd name="connsiteY8" fmla="*/ 73 h 1206414"/>
                  <a:gd name="connsiteX9" fmla="*/ 161864 w 238921"/>
                  <a:gd name="connsiteY9" fmla="*/ 3312 h 1206414"/>
                  <a:gd name="connsiteX10" fmla="*/ 162722 w 238921"/>
                  <a:gd name="connsiteY10" fmla="*/ 5407 h 1206414"/>
                  <a:gd name="connsiteX11" fmla="*/ 238922 w 238921"/>
                  <a:gd name="connsiteY11" fmla="*/ 650821 h 1206414"/>
                  <a:gd name="connsiteX12" fmla="*/ 185106 w 238921"/>
                  <a:gd name="connsiteY12" fmla="*/ 1179459 h 1206414"/>
                  <a:gd name="connsiteX13" fmla="*/ 183487 w 238921"/>
                  <a:gd name="connsiteY13" fmla="*/ 1182412 h 1206414"/>
                  <a:gd name="connsiteX14" fmla="*/ 116335 w 238921"/>
                  <a:gd name="connsiteY14" fmla="*/ 1206414 h 1206414"/>
                  <a:gd name="connsiteX15" fmla="*/ 55947 w 238921"/>
                  <a:gd name="connsiteY15" fmla="*/ 1186603 h 1206414"/>
                  <a:gd name="connsiteX16" fmla="*/ 99095 w 238921"/>
                  <a:gd name="connsiteY16" fmla="*/ 1195175 h 1206414"/>
                  <a:gd name="connsiteX17" fmla="*/ 175295 w 238921"/>
                  <a:gd name="connsiteY17" fmla="*/ 1176125 h 1206414"/>
                  <a:gd name="connsiteX18" fmla="*/ 228825 w 238921"/>
                  <a:gd name="connsiteY18" fmla="*/ 650631 h 1206414"/>
                  <a:gd name="connsiteX19" fmla="*/ 153578 w 238921"/>
                  <a:gd name="connsiteY19" fmla="*/ 11884 h 1206414"/>
                  <a:gd name="connsiteX20" fmla="*/ 130623 w 238921"/>
                  <a:gd name="connsiteY20" fmla="*/ 65605 h 1206414"/>
                  <a:gd name="connsiteX21" fmla="*/ 9465 w 238921"/>
                  <a:gd name="connsiteY21" fmla="*/ 727688 h 1206414"/>
                  <a:gd name="connsiteX22" fmla="*/ 42040 w 238921"/>
                  <a:gd name="connsiteY22" fmla="*/ 920855 h 1206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8921" h="1206414">
                    <a:moveTo>
                      <a:pt x="116335" y="1206415"/>
                    </a:moveTo>
                    <a:cubicBezTo>
                      <a:pt x="109938" y="1206408"/>
                      <a:pt x="103557" y="1205770"/>
                      <a:pt x="97285" y="1204510"/>
                    </a:cubicBezTo>
                    <a:lnTo>
                      <a:pt x="50613" y="1194985"/>
                    </a:lnTo>
                    <a:cubicBezTo>
                      <a:pt x="48459" y="1194622"/>
                      <a:pt x="46864" y="1192786"/>
                      <a:pt x="46803" y="1190603"/>
                    </a:cubicBezTo>
                    <a:lnTo>
                      <a:pt x="32706" y="921903"/>
                    </a:lnTo>
                    <a:lnTo>
                      <a:pt x="34" y="728450"/>
                    </a:lnTo>
                    <a:cubicBezTo>
                      <a:pt x="-11" y="727911"/>
                      <a:pt x="-11" y="727370"/>
                      <a:pt x="34" y="726831"/>
                    </a:cubicBezTo>
                    <a:lnTo>
                      <a:pt x="121764" y="63415"/>
                    </a:lnTo>
                    <a:cubicBezTo>
                      <a:pt x="131289" y="34840"/>
                      <a:pt x="144434" y="1597"/>
                      <a:pt x="154816" y="73"/>
                    </a:cubicBezTo>
                    <a:cubicBezTo>
                      <a:pt x="157598" y="-328"/>
                      <a:pt x="160357" y="940"/>
                      <a:pt x="161864" y="3312"/>
                    </a:cubicBezTo>
                    <a:cubicBezTo>
                      <a:pt x="162341" y="3916"/>
                      <a:pt x="162638" y="4642"/>
                      <a:pt x="162722" y="5407"/>
                    </a:cubicBezTo>
                    <a:cubicBezTo>
                      <a:pt x="165770" y="28077"/>
                      <a:pt x="238922" y="562715"/>
                      <a:pt x="238922" y="650821"/>
                    </a:cubicBezTo>
                    <a:cubicBezTo>
                      <a:pt x="238922" y="738928"/>
                      <a:pt x="185677" y="1174696"/>
                      <a:pt x="185106" y="1179459"/>
                    </a:cubicBezTo>
                    <a:cubicBezTo>
                      <a:pt x="185003" y="1180626"/>
                      <a:pt x="184415" y="1181697"/>
                      <a:pt x="183487" y="1182412"/>
                    </a:cubicBezTo>
                    <a:cubicBezTo>
                      <a:pt x="164422" y="1197705"/>
                      <a:pt x="140775" y="1206157"/>
                      <a:pt x="116335" y="1206414"/>
                    </a:cubicBezTo>
                    <a:close/>
                    <a:moveTo>
                      <a:pt x="55947" y="1186603"/>
                    </a:moveTo>
                    <a:lnTo>
                      <a:pt x="99095" y="1195175"/>
                    </a:lnTo>
                    <a:cubicBezTo>
                      <a:pt x="126036" y="1199631"/>
                      <a:pt x="153620" y="1192736"/>
                      <a:pt x="175295" y="1176125"/>
                    </a:cubicBezTo>
                    <a:cubicBezTo>
                      <a:pt x="179200" y="1144407"/>
                      <a:pt x="228825" y="735118"/>
                      <a:pt x="228825" y="650631"/>
                    </a:cubicBezTo>
                    <a:cubicBezTo>
                      <a:pt x="228825" y="567859"/>
                      <a:pt x="161483" y="69606"/>
                      <a:pt x="153578" y="11884"/>
                    </a:cubicBezTo>
                    <a:cubicBezTo>
                      <a:pt x="144087" y="28948"/>
                      <a:pt x="136394" y="46952"/>
                      <a:pt x="130623" y="65605"/>
                    </a:cubicBezTo>
                    <a:lnTo>
                      <a:pt x="9465" y="727688"/>
                    </a:lnTo>
                    <a:lnTo>
                      <a:pt x="42040" y="92085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A21AABED-FDE0-FFDD-43ED-27BDB63CF784}"/>
                  </a:ext>
                </a:extLst>
              </p:cNvPr>
              <p:cNvSpPr/>
              <p:nvPr/>
            </p:nvSpPr>
            <p:spPr>
              <a:xfrm>
                <a:off x="8566641" y="3694820"/>
                <a:ext cx="121298" cy="37175"/>
              </a:xfrm>
              <a:custGeom>
                <a:avLst/>
                <a:gdLst>
                  <a:gd name="connsiteX0" fmla="*/ 45482 w 121298"/>
                  <a:gd name="connsiteY0" fmla="*/ 37169 h 37175"/>
                  <a:gd name="connsiteX1" fmla="*/ 1953 w 121298"/>
                  <a:gd name="connsiteY1" fmla="*/ 27644 h 37175"/>
                  <a:gd name="connsiteX2" fmla="*/ 965 w 121298"/>
                  <a:gd name="connsiteY2" fmla="*/ 20846 h 37175"/>
                  <a:gd name="connsiteX3" fmla="*/ 6716 w 121298"/>
                  <a:gd name="connsiteY3" fmla="*/ 19262 h 37175"/>
                  <a:gd name="connsiteX4" fmla="*/ 113396 w 121298"/>
                  <a:gd name="connsiteY4" fmla="*/ 1070 h 37175"/>
                  <a:gd name="connsiteX5" fmla="*/ 120159 w 121298"/>
                  <a:gd name="connsiteY5" fmla="*/ 1736 h 37175"/>
                  <a:gd name="connsiteX6" fmla="*/ 119687 w 121298"/>
                  <a:gd name="connsiteY6" fmla="*/ 8320 h 37175"/>
                  <a:gd name="connsiteX7" fmla="*/ 119587 w 121298"/>
                  <a:gd name="connsiteY7" fmla="*/ 8404 h 37175"/>
                  <a:gd name="connsiteX8" fmla="*/ 45482 w 121298"/>
                  <a:gd name="connsiteY8" fmla="*/ 37169 h 3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298" h="37175">
                    <a:moveTo>
                      <a:pt x="45482" y="37169"/>
                    </a:moveTo>
                    <a:cubicBezTo>
                      <a:pt x="30439" y="37335"/>
                      <a:pt x="15553" y="34078"/>
                      <a:pt x="1953" y="27644"/>
                    </a:cubicBezTo>
                    <a:cubicBezTo>
                      <a:pt x="-197" y="26040"/>
                      <a:pt x="-640" y="22996"/>
                      <a:pt x="965" y="20846"/>
                    </a:cubicBezTo>
                    <a:cubicBezTo>
                      <a:pt x="2294" y="19065"/>
                      <a:pt x="4662" y="18413"/>
                      <a:pt x="6716" y="19262"/>
                    </a:cubicBezTo>
                    <a:cubicBezTo>
                      <a:pt x="8716" y="20501"/>
                      <a:pt x="58342" y="47361"/>
                      <a:pt x="113396" y="1070"/>
                    </a:cubicBezTo>
                    <a:cubicBezTo>
                      <a:pt x="115456" y="-584"/>
                      <a:pt x="118461" y="-288"/>
                      <a:pt x="120159" y="1736"/>
                    </a:cubicBezTo>
                    <a:cubicBezTo>
                      <a:pt x="121846" y="3685"/>
                      <a:pt x="121635" y="6632"/>
                      <a:pt x="119687" y="8320"/>
                    </a:cubicBezTo>
                    <a:cubicBezTo>
                      <a:pt x="119654" y="8349"/>
                      <a:pt x="119620" y="8376"/>
                      <a:pt x="119587" y="8404"/>
                    </a:cubicBezTo>
                    <a:cubicBezTo>
                      <a:pt x="99163" y="26616"/>
                      <a:pt x="72845" y="36833"/>
                      <a:pt x="45482" y="371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8839179E-897D-A20B-954D-CBFF0B2E60B5}"/>
                  </a:ext>
                </a:extLst>
              </p:cNvPr>
              <p:cNvSpPr/>
              <p:nvPr/>
            </p:nvSpPr>
            <p:spPr>
              <a:xfrm>
                <a:off x="8563870" y="3196914"/>
                <a:ext cx="72600" cy="107689"/>
              </a:xfrm>
              <a:custGeom>
                <a:avLst/>
                <a:gdLst>
                  <a:gd name="connsiteX0" fmla="*/ 67874 w 72600"/>
                  <a:gd name="connsiteY0" fmla="*/ 107689 h 107689"/>
                  <a:gd name="connsiteX1" fmla="*/ 64064 w 72600"/>
                  <a:gd name="connsiteY1" fmla="*/ 105784 h 107689"/>
                  <a:gd name="connsiteX2" fmla="*/ 723 w 72600"/>
                  <a:gd name="connsiteY2" fmla="*/ 7295 h 107689"/>
                  <a:gd name="connsiteX3" fmla="*/ 2247 w 72600"/>
                  <a:gd name="connsiteY3" fmla="*/ 723 h 107689"/>
                  <a:gd name="connsiteX4" fmla="*/ 8819 w 72600"/>
                  <a:gd name="connsiteY4" fmla="*/ 2247 h 107689"/>
                  <a:gd name="connsiteX5" fmla="*/ 71684 w 72600"/>
                  <a:gd name="connsiteY5" fmla="*/ 100069 h 107689"/>
                  <a:gd name="connsiteX6" fmla="*/ 70732 w 72600"/>
                  <a:gd name="connsiteY6" fmla="*/ 106736 h 107689"/>
                  <a:gd name="connsiteX7" fmla="*/ 67875 w 72600"/>
                  <a:gd name="connsiteY7" fmla="*/ 107689 h 10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600" h="107689">
                    <a:moveTo>
                      <a:pt x="67874" y="107689"/>
                    </a:moveTo>
                    <a:cubicBezTo>
                      <a:pt x="66379" y="107674"/>
                      <a:pt x="64973" y="106972"/>
                      <a:pt x="64064" y="105784"/>
                    </a:cubicBezTo>
                    <a:cubicBezTo>
                      <a:pt x="50063" y="86734"/>
                      <a:pt x="2724" y="10534"/>
                      <a:pt x="723" y="7295"/>
                    </a:cubicBezTo>
                    <a:cubicBezTo>
                      <a:pt x="-671" y="5060"/>
                      <a:pt x="12" y="2117"/>
                      <a:pt x="2247" y="723"/>
                    </a:cubicBezTo>
                    <a:cubicBezTo>
                      <a:pt x="4483" y="-671"/>
                      <a:pt x="7425" y="11"/>
                      <a:pt x="8819" y="2247"/>
                    </a:cubicBezTo>
                    <a:cubicBezTo>
                      <a:pt x="9296" y="3105"/>
                      <a:pt x="57968" y="81781"/>
                      <a:pt x="71684" y="100069"/>
                    </a:cubicBezTo>
                    <a:cubicBezTo>
                      <a:pt x="73209" y="102187"/>
                      <a:pt x="72788" y="105131"/>
                      <a:pt x="70732" y="106736"/>
                    </a:cubicBezTo>
                    <a:cubicBezTo>
                      <a:pt x="69911" y="107361"/>
                      <a:pt x="68906" y="107696"/>
                      <a:pt x="67875" y="1076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956F4E54-864C-284E-71C1-3B8A73C0F42B}"/>
                  </a:ext>
                </a:extLst>
              </p:cNvPr>
              <p:cNvSpPr/>
              <p:nvPr/>
            </p:nvSpPr>
            <p:spPr>
              <a:xfrm>
                <a:off x="8549862" y="3213052"/>
                <a:ext cx="87042" cy="182717"/>
              </a:xfrm>
              <a:custGeom>
                <a:avLst/>
                <a:gdLst>
                  <a:gd name="connsiteX0" fmla="*/ 81883 w 87042"/>
                  <a:gd name="connsiteY0" fmla="*/ 182705 h 182717"/>
                  <a:gd name="connsiteX1" fmla="*/ 78168 w 87042"/>
                  <a:gd name="connsiteY1" fmla="*/ 180895 h 182717"/>
                  <a:gd name="connsiteX2" fmla="*/ 254 w 87042"/>
                  <a:gd name="connsiteY2" fmla="*/ 6588 h 182717"/>
                  <a:gd name="connsiteX3" fmla="*/ 3445 w 87042"/>
                  <a:gd name="connsiteY3" fmla="*/ 254 h 182717"/>
                  <a:gd name="connsiteX4" fmla="*/ 9779 w 87042"/>
                  <a:gd name="connsiteY4" fmla="*/ 3445 h 182717"/>
                  <a:gd name="connsiteX5" fmla="*/ 85979 w 87042"/>
                  <a:gd name="connsiteY5" fmla="*/ 174895 h 182717"/>
                  <a:gd name="connsiteX6" fmla="*/ 85340 w 87042"/>
                  <a:gd name="connsiteY6" fmla="*/ 181464 h 182717"/>
                  <a:gd name="connsiteX7" fmla="*/ 85217 w 87042"/>
                  <a:gd name="connsiteY7" fmla="*/ 181562 h 182717"/>
                  <a:gd name="connsiteX8" fmla="*/ 81883 w 87042"/>
                  <a:gd name="connsiteY8" fmla="*/ 182705 h 182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042" h="182717">
                    <a:moveTo>
                      <a:pt x="81883" y="182705"/>
                    </a:moveTo>
                    <a:cubicBezTo>
                      <a:pt x="80437" y="182685"/>
                      <a:pt x="79075" y="182022"/>
                      <a:pt x="78168" y="180895"/>
                    </a:cubicBezTo>
                    <a:cubicBezTo>
                      <a:pt x="47593" y="143272"/>
                      <a:pt x="1968" y="12113"/>
                      <a:pt x="254" y="6588"/>
                    </a:cubicBezTo>
                    <a:cubicBezTo>
                      <a:pt x="-614" y="3958"/>
                      <a:pt x="814" y="1122"/>
                      <a:pt x="3445" y="254"/>
                    </a:cubicBezTo>
                    <a:cubicBezTo>
                      <a:pt x="6075" y="-614"/>
                      <a:pt x="8911" y="815"/>
                      <a:pt x="9779" y="3445"/>
                    </a:cubicBezTo>
                    <a:cubicBezTo>
                      <a:pt x="9779" y="4778"/>
                      <a:pt x="56546" y="138605"/>
                      <a:pt x="85979" y="174895"/>
                    </a:cubicBezTo>
                    <a:cubicBezTo>
                      <a:pt x="87617" y="176885"/>
                      <a:pt x="87331" y="179827"/>
                      <a:pt x="85340" y="181464"/>
                    </a:cubicBezTo>
                    <a:cubicBezTo>
                      <a:pt x="85299" y="181498"/>
                      <a:pt x="85259" y="181530"/>
                      <a:pt x="85217" y="181562"/>
                    </a:cubicBezTo>
                    <a:cubicBezTo>
                      <a:pt x="84309" y="182383"/>
                      <a:pt x="83104" y="182796"/>
                      <a:pt x="81883" y="18270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C8438469-6860-C892-6B4B-3C840FE565EC}"/>
                  </a:ext>
                </a:extLst>
              </p:cNvPr>
              <p:cNvSpPr/>
              <p:nvPr/>
            </p:nvSpPr>
            <p:spPr>
              <a:xfrm>
                <a:off x="8296275" y="5341429"/>
                <a:ext cx="193839" cy="228992"/>
              </a:xfrm>
              <a:custGeom>
                <a:avLst/>
                <a:gdLst>
                  <a:gd name="connsiteX0" fmla="*/ 174689 w 193839"/>
                  <a:gd name="connsiteY0" fmla="*/ 0 h 228992"/>
                  <a:gd name="connsiteX1" fmla="*/ 193739 w 193839"/>
                  <a:gd name="connsiteY1" fmla="*/ 172403 h 228992"/>
                  <a:gd name="connsiteX2" fmla="*/ 96108 w 193839"/>
                  <a:gd name="connsiteY2" fmla="*/ 226409 h 228992"/>
                  <a:gd name="connsiteX3" fmla="*/ 42100 w 193839"/>
                  <a:gd name="connsiteY3" fmla="*/ 222218 h 228992"/>
                  <a:gd name="connsiteX4" fmla="*/ 6762 w 193839"/>
                  <a:gd name="connsiteY4" fmla="*/ 203168 h 228992"/>
                  <a:gd name="connsiteX5" fmla="*/ 0 w 193839"/>
                  <a:gd name="connsiteY5" fmla="*/ 58103 h 228992"/>
                  <a:gd name="connsiteX6" fmla="*/ 174689 w 193839"/>
                  <a:gd name="connsiteY6" fmla="*/ 0 h 22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839" h="228992">
                    <a:moveTo>
                      <a:pt x="174689" y="0"/>
                    </a:moveTo>
                    <a:cubicBezTo>
                      <a:pt x="174689" y="0"/>
                      <a:pt x="195453" y="139160"/>
                      <a:pt x="193739" y="172403"/>
                    </a:cubicBezTo>
                    <a:cubicBezTo>
                      <a:pt x="192024" y="205645"/>
                      <a:pt x="118967" y="224314"/>
                      <a:pt x="96108" y="226409"/>
                    </a:cubicBezTo>
                    <a:cubicBezTo>
                      <a:pt x="73247" y="228505"/>
                      <a:pt x="56674" y="232601"/>
                      <a:pt x="42100" y="222218"/>
                    </a:cubicBezTo>
                    <a:cubicBezTo>
                      <a:pt x="30990" y="214699"/>
                      <a:pt x="19151" y="208317"/>
                      <a:pt x="6762" y="203168"/>
                    </a:cubicBezTo>
                    <a:lnTo>
                      <a:pt x="0" y="58103"/>
                    </a:lnTo>
                    <a:cubicBezTo>
                      <a:pt x="0" y="58103"/>
                      <a:pt x="122777" y="41529"/>
                      <a:pt x="174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C86B3B9A-435D-B60C-A03F-0E1AD80F3422}"/>
                  </a:ext>
                </a:extLst>
              </p:cNvPr>
              <p:cNvSpPr/>
              <p:nvPr/>
            </p:nvSpPr>
            <p:spPr>
              <a:xfrm>
                <a:off x="8291701" y="5336623"/>
                <a:ext cx="203095" cy="238595"/>
              </a:xfrm>
              <a:custGeom>
                <a:avLst/>
                <a:gdLst>
                  <a:gd name="connsiteX0" fmla="*/ 70297 w 203095"/>
                  <a:gd name="connsiteY0" fmla="*/ 238549 h 238595"/>
                  <a:gd name="connsiteX1" fmla="*/ 43531 w 203095"/>
                  <a:gd name="connsiteY1" fmla="*/ 230929 h 238595"/>
                  <a:gd name="connsiteX2" fmla="*/ 9242 w 203095"/>
                  <a:gd name="connsiteY2" fmla="*/ 212737 h 238595"/>
                  <a:gd name="connsiteX3" fmla="*/ 6194 w 203095"/>
                  <a:gd name="connsiteY3" fmla="*/ 208546 h 238595"/>
                  <a:gd name="connsiteX4" fmla="*/ 2 w 203095"/>
                  <a:gd name="connsiteY4" fmla="*/ 63099 h 238595"/>
                  <a:gd name="connsiteX5" fmla="*/ 4098 w 203095"/>
                  <a:gd name="connsiteY5" fmla="*/ 58241 h 238595"/>
                  <a:gd name="connsiteX6" fmla="*/ 176310 w 203095"/>
                  <a:gd name="connsiteY6" fmla="*/ 1091 h 238595"/>
                  <a:gd name="connsiteX7" fmla="*/ 180977 w 203095"/>
                  <a:gd name="connsiteY7" fmla="*/ 329 h 238595"/>
                  <a:gd name="connsiteX8" fmla="*/ 183930 w 203095"/>
                  <a:gd name="connsiteY8" fmla="*/ 4044 h 238595"/>
                  <a:gd name="connsiteX9" fmla="*/ 202980 w 203095"/>
                  <a:gd name="connsiteY9" fmla="*/ 177494 h 238595"/>
                  <a:gd name="connsiteX10" fmla="*/ 101062 w 203095"/>
                  <a:gd name="connsiteY10" fmla="*/ 235977 h 238595"/>
                  <a:gd name="connsiteX11" fmla="*/ 90490 w 203095"/>
                  <a:gd name="connsiteY11" fmla="*/ 237025 h 238595"/>
                  <a:gd name="connsiteX12" fmla="*/ 70297 w 203095"/>
                  <a:gd name="connsiteY12" fmla="*/ 238549 h 238595"/>
                  <a:gd name="connsiteX13" fmla="*/ 15623 w 203095"/>
                  <a:gd name="connsiteY13" fmla="*/ 205116 h 238595"/>
                  <a:gd name="connsiteX14" fmla="*/ 49056 w 203095"/>
                  <a:gd name="connsiteY14" fmla="*/ 223119 h 238595"/>
                  <a:gd name="connsiteX15" fmla="*/ 89156 w 203095"/>
                  <a:gd name="connsiteY15" fmla="*/ 227596 h 238595"/>
                  <a:gd name="connsiteX16" fmla="*/ 99919 w 203095"/>
                  <a:gd name="connsiteY16" fmla="*/ 226452 h 238595"/>
                  <a:gd name="connsiteX17" fmla="*/ 193169 w 203095"/>
                  <a:gd name="connsiteY17" fmla="*/ 176922 h 238595"/>
                  <a:gd name="connsiteX18" fmla="*/ 175643 w 203095"/>
                  <a:gd name="connsiteY18" fmla="*/ 13378 h 238595"/>
                  <a:gd name="connsiteX19" fmla="*/ 9717 w 203095"/>
                  <a:gd name="connsiteY19" fmla="*/ 67004 h 23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3095" h="238595">
                    <a:moveTo>
                      <a:pt x="70297" y="238549"/>
                    </a:moveTo>
                    <a:cubicBezTo>
                      <a:pt x="60784" y="238985"/>
                      <a:pt x="51388" y="236310"/>
                      <a:pt x="43531" y="230929"/>
                    </a:cubicBezTo>
                    <a:cubicBezTo>
                      <a:pt x="32714" y="223776"/>
                      <a:pt x="21230" y="217683"/>
                      <a:pt x="9242" y="212737"/>
                    </a:cubicBezTo>
                    <a:cubicBezTo>
                      <a:pt x="7472" y="212084"/>
                      <a:pt x="6270" y="210430"/>
                      <a:pt x="6194" y="208546"/>
                    </a:cubicBezTo>
                    <a:lnTo>
                      <a:pt x="2" y="63099"/>
                    </a:lnTo>
                    <a:cubicBezTo>
                      <a:pt x="-70" y="60672"/>
                      <a:pt x="1694" y="58580"/>
                      <a:pt x="4098" y="58241"/>
                    </a:cubicBezTo>
                    <a:cubicBezTo>
                      <a:pt x="5336" y="58241"/>
                      <a:pt x="126018" y="41286"/>
                      <a:pt x="176310" y="1091"/>
                    </a:cubicBezTo>
                    <a:cubicBezTo>
                      <a:pt x="177604" y="-10"/>
                      <a:pt x="179400" y="-304"/>
                      <a:pt x="180977" y="329"/>
                    </a:cubicBezTo>
                    <a:cubicBezTo>
                      <a:pt x="182564" y="937"/>
                      <a:pt x="183696" y="2360"/>
                      <a:pt x="183930" y="4044"/>
                    </a:cubicBezTo>
                    <a:cubicBezTo>
                      <a:pt x="184787" y="9759"/>
                      <a:pt x="204790" y="144156"/>
                      <a:pt x="202980" y="177494"/>
                    </a:cubicBezTo>
                    <a:cubicBezTo>
                      <a:pt x="200599" y="215118"/>
                      <a:pt x="122779" y="233977"/>
                      <a:pt x="101062" y="235977"/>
                    </a:cubicBezTo>
                    <a:lnTo>
                      <a:pt x="90490" y="237025"/>
                    </a:lnTo>
                    <a:cubicBezTo>
                      <a:pt x="83791" y="237893"/>
                      <a:pt x="77050" y="238402"/>
                      <a:pt x="70297" y="238549"/>
                    </a:cubicBezTo>
                    <a:close/>
                    <a:moveTo>
                      <a:pt x="15623" y="205116"/>
                    </a:moveTo>
                    <a:cubicBezTo>
                      <a:pt x="27335" y="209996"/>
                      <a:pt x="38534" y="216026"/>
                      <a:pt x="49056" y="223119"/>
                    </a:cubicBezTo>
                    <a:cubicBezTo>
                      <a:pt x="59819" y="230834"/>
                      <a:pt x="72106" y="229405"/>
                      <a:pt x="89156" y="227596"/>
                    </a:cubicBezTo>
                    <a:lnTo>
                      <a:pt x="99919" y="226452"/>
                    </a:lnTo>
                    <a:cubicBezTo>
                      <a:pt x="126970" y="223976"/>
                      <a:pt x="191454" y="204164"/>
                      <a:pt x="193169" y="176922"/>
                    </a:cubicBezTo>
                    <a:cubicBezTo>
                      <a:pt x="194883" y="149681"/>
                      <a:pt x="180024" y="43572"/>
                      <a:pt x="175643" y="13378"/>
                    </a:cubicBezTo>
                    <a:cubicBezTo>
                      <a:pt x="125922" y="47954"/>
                      <a:pt x="31339" y="63765"/>
                      <a:pt x="9717" y="670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58F714FB-4A64-B825-63F5-B884E0E7DAE3}"/>
                  </a:ext>
                </a:extLst>
              </p:cNvPr>
              <p:cNvSpPr/>
              <p:nvPr/>
            </p:nvSpPr>
            <p:spPr>
              <a:xfrm>
                <a:off x="8301704" y="5486114"/>
                <a:ext cx="188020" cy="84689"/>
              </a:xfrm>
              <a:custGeom>
                <a:avLst/>
                <a:gdLst>
                  <a:gd name="connsiteX0" fmla="*/ 187928 w 188020"/>
                  <a:gd name="connsiteY0" fmla="*/ 27718 h 84689"/>
                  <a:gd name="connsiteX1" fmla="*/ 187071 w 188020"/>
                  <a:gd name="connsiteY1" fmla="*/ 0 h 84689"/>
                  <a:gd name="connsiteX2" fmla="*/ 98584 w 188020"/>
                  <a:gd name="connsiteY2" fmla="*/ 46387 h 84689"/>
                  <a:gd name="connsiteX3" fmla="*/ 0 w 188020"/>
                  <a:gd name="connsiteY3" fmla="*/ 35147 h 84689"/>
                  <a:gd name="connsiteX4" fmla="*/ 952 w 188020"/>
                  <a:gd name="connsiteY4" fmla="*/ 58864 h 84689"/>
                  <a:gd name="connsiteX5" fmla="*/ 36290 w 188020"/>
                  <a:gd name="connsiteY5" fmla="*/ 77914 h 84689"/>
                  <a:gd name="connsiteX6" fmla="*/ 90297 w 188020"/>
                  <a:gd name="connsiteY6" fmla="*/ 82105 h 84689"/>
                  <a:gd name="connsiteX7" fmla="*/ 187928 w 188020"/>
                  <a:gd name="connsiteY7" fmla="*/ 27718 h 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8020" h="84689">
                    <a:moveTo>
                      <a:pt x="187928" y="27718"/>
                    </a:moveTo>
                    <a:cubicBezTo>
                      <a:pt x="188187" y="18470"/>
                      <a:pt x="187901" y="9215"/>
                      <a:pt x="187071" y="0"/>
                    </a:cubicBezTo>
                    <a:cubicBezTo>
                      <a:pt x="161231" y="21611"/>
                      <a:pt x="131057" y="37430"/>
                      <a:pt x="98584" y="46387"/>
                    </a:cubicBezTo>
                    <a:cubicBezTo>
                      <a:pt x="65340" y="52632"/>
                      <a:pt x="30985" y="48715"/>
                      <a:pt x="0" y="35147"/>
                    </a:cubicBezTo>
                    <a:lnTo>
                      <a:pt x="952" y="58864"/>
                    </a:lnTo>
                    <a:cubicBezTo>
                      <a:pt x="13340" y="64013"/>
                      <a:pt x="25179" y="70395"/>
                      <a:pt x="36290" y="77914"/>
                    </a:cubicBezTo>
                    <a:cubicBezTo>
                      <a:pt x="50863" y="88297"/>
                      <a:pt x="67437" y="84201"/>
                      <a:pt x="90297" y="82105"/>
                    </a:cubicBezTo>
                    <a:cubicBezTo>
                      <a:pt x="113157" y="80010"/>
                      <a:pt x="185833" y="60960"/>
                      <a:pt x="187928" y="277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D7A4DC64-C847-28CF-90BB-DA1ED631A926}"/>
                  </a:ext>
                </a:extLst>
              </p:cNvPr>
              <p:cNvSpPr/>
              <p:nvPr/>
            </p:nvSpPr>
            <p:spPr>
              <a:xfrm>
                <a:off x="8296934" y="5481376"/>
                <a:ext cx="197097" cy="93842"/>
              </a:xfrm>
              <a:custGeom>
                <a:avLst/>
                <a:gdLst>
                  <a:gd name="connsiteX0" fmla="*/ 65063 w 197097"/>
                  <a:gd name="connsiteY0" fmla="*/ 93796 h 93842"/>
                  <a:gd name="connsiteX1" fmla="*/ 38298 w 197097"/>
                  <a:gd name="connsiteY1" fmla="*/ 86176 h 93842"/>
                  <a:gd name="connsiteX2" fmla="*/ 4008 w 197097"/>
                  <a:gd name="connsiteY2" fmla="*/ 67984 h 93842"/>
                  <a:gd name="connsiteX3" fmla="*/ 960 w 197097"/>
                  <a:gd name="connsiteY3" fmla="*/ 63793 h 93842"/>
                  <a:gd name="connsiteX4" fmla="*/ 7 w 197097"/>
                  <a:gd name="connsiteY4" fmla="*/ 40075 h 93842"/>
                  <a:gd name="connsiteX5" fmla="*/ 2008 w 197097"/>
                  <a:gd name="connsiteY5" fmla="*/ 35979 h 93842"/>
                  <a:gd name="connsiteX6" fmla="*/ 6580 w 197097"/>
                  <a:gd name="connsiteY6" fmla="*/ 35503 h 93842"/>
                  <a:gd name="connsiteX7" fmla="*/ 101830 w 197097"/>
                  <a:gd name="connsiteY7" fmla="*/ 46457 h 93842"/>
                  <a:gd name="connsiteX8" fmla="*/ 188317 w 197097"/>
                  <a:gd name="connsiteY8" fmla="*/ 1023 h 93842"/>
                  <a:gd name="connsiteX9" fmla="*/ 193175 w 197097"/>
                  <a:gd name="connsiteY9" fmla="*/ 356 h 93842"/>
                  <a:gd name="connsiteX10" fmla="*/ 196032 w 197097"/>
                  <a:gd name="connsiteY10" fmla="*/ 4357 h 93842"/>
                  <a:gd name="connsiteX11" fmla="*/ 196984 w 197097"/>
                  <a:gd name="connsiteY11" fmla="*/ 32932 h 93842"/>
                  <a:gd name="connsiteX12" fmla="*/ 196984 w 197097"/>
                  <a:gd name="connsiteY12" fmla="*/ 32931 h 93842"/>
                  <a:gd name="connsiteX13" fmla="*/ 95067 w 197097"/>
                  <a:gd name="connsiteY13" fmla="*/ 91415 h 93842"/>
                  <a:gd name="connsiteX14" fmla="*/ 84494 w 197097"/>
                  <a:gd name="connsiteY14" fmla="*/ 92463 h 93842"/>
                  <a:gd name="connsiteX15" fmla="*/ 65063 w 197097"/>
                  <a:gd name="connsiteY15" fmla="*/ 93796 h 93842"/>
                  <a:gd name="connsiteX16" fmla="*/ 10389 w 197097"/>
                  <a:gd name="connsiteY16" fmla="*/ 60363 h 93842"/>
                  <a:gd name="connsiteX17" fmla="*/ 43822 w 197097"/>
                  <a:gd name="connsiteY17" fmla="*/ 78366 h 93842"/>
                  <a:gd name="connsiteX18" fmla="*/ 83923 w 197097"/>
                  <a:gd name="connsiteY18" fmla="*/ 82843 h 93842"/>
                  <a:gd name="connsiteX19" fmla="*/ 94686 w 197097"/>
                  <a:gd name="connsiteY19" fmla="*/ 81699 h 93842"/>
                  <a:gd name="connsiteX20" fmla="*/ 187935 w 197097"/>
                  <a:gd name="connsiteY20" fmla="*/ 32169 h 93842"/>
                  <a:gd name="connsiteX21" fmla="*/ 187935 w 197097"/>
                  <a:gd name="connsiteY21" fmla="*/ 32169 h 93842"/>
                  <a:gd name="connsiteX22" fmla="*/ 187935 w 197097"/>
                  <a:gd name="connsiteY22" fmla="*/ 14072 h 93842"/>
                  <a:gd name="connsiteX23" fmla="*/ 104782 w 197097"/>
                  <a:gd name="connsiteY23" fmla="*/ 55792 h 93842"/>
                  <a:gd name="connsiteX24" fmla="*/ 10104 w 197097"/>
                  <a:gd name="connsiteY24" fmla="*/ 47028 h 93842"/>
                  <a:gd name="connsiteX25" fmla="*/ 192698 w 197097"/>
                  <a:gd name="connsiteY25" fmla="*/ 32455 h 93842"/>
                  <a:gd name="connsiteX26" fmla="*/ 192698 w 197097"/>
                  <a:gd name="connsiteY26" fmla="*/ 32455 h 9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97097" h="93842">
                    <a:moveTo>
                      <a:pt x="65063" y="93796"/>
                    </a:moveTo>
                    <a:cubicBezTo>
                      <a:pt x="55550" y="94232"/>
                      <a:pt x="46155" y="91557"/>
                      <a:pt x="38298" y="86176"/>
                    </a:cubicBezTo>
                    <a:cubicBezTo>
                      <a:pt x="27480" y="79023"/>
                      <a:pt x="15996" y="72930"/>
                      <a:pt x="4008" y="67984"/>
                    </a:cubicBezTo>
                    <a:cubicBezTo>
                      <a:pt x="2239" y="67331"/>
                      <a:pt x="1036" y="65677"/>
                      <a:pt x="960" y="63793"/>
                    </a:cubicBezTo>
                    <a:lnTo>
                      <a:pt x="7" y="40075"/>
                    </a:lnTo>
                    <a:cubicBezTo>
                      <a:pt x="-83" y="38455"/>
                      <a:pt x="674" y="36904"/>
                      <a:pt x="2008" y="35979"/>
                    </a:cubicBezTo>
                    <a:cubicBezTo>
                      <a:pt x="3343" y="35029"/>
                      <a:pt x="5078" y="34848"/>
                      <a:pt x="6580" y="35503"/>
                    </a:cubicBezTo>
                    <a:cubicBezTo>
                      <a:pt x="36525" y="48577"/>
                      <a:pt x="69698" y="52392"/>
                      <a:pt x="101830" y="46457"/>
                    </a:cubicBezTo>
                    <a:cubicBezTo>
                      <a:pt x="133587" y="37699"/>
                      <a:pt x="163085" y="22203"/>
                      <a:pt x="188317" y="1023"/>
                    </a:cubicBezTo>
                    <a:cubicBezTo>
                      <a:pt x="189704" y="-42"/>
                      <a:pt x="191551" y="-295"/>
                      <a:pt x="193175" y="356"/>
                    </a:cubicBezTo>
                    <a:cubicBezTo>
                      <a:pt x="194781" y="1073"/>
                      <a:pt x="195874" y="2604"/>
                      <a:pt x="196032" y="4357"/>
                    </a:cubicBezTo>
                    <a:cubicBezTo>
                      <a:pt x="196974" y="13851"/>
                      <a:pt x="197292" y="23396"/>
                      <a:pt x="196984" y="32932"/>
                    </a:cubicBezTo>
                    <a:lnTo>
                      <a:pt x="196984" y="32931"/>
                    </a:lnTo>
                    <a:cubicBezTo>
                      <a:pt x="194603" y="70555"/>
                      <a:pt x="116784" y="89415"/>
                      <a:pt x="95067" y="91415"/>
                    </a:cubicBezTo>
                    <a:lnTo>
                      <a:pt x="84494" y="92463"/>
                    </a:lnTo>
                    <a:cubicBezTo>
                      <a:pt x="78044" y="93240"/>
                      <a:pt x="71559" y="93685"/>
                      <a:pt x="65063" y="93796"/>
                    </a:cubicBezTo>
                    <a:close/>
                    <a:moveTo>
                      <a:pt x="10389" y="60363"/>
                    </a:moveTo>
                    <a:cubicBezTo>
                      <a:pt x="22102" y="65243"/>
                      <a:pt x="33301" y="71273"/>
                      <a:pt x="43822" y="78366"/>
                    </a:cubicBezTo>
                    <a:cubicBezTo>
                      <a:pt x="54585" y="86081"/>
                      <a:pt x="66873" y="84652"/>
                      <a:pt x="83923" y="82843"/>
                    </a:cubicBezTo>
                    <a:lnTo>
                      <a:pt x="94686" y="81699"/>
                    </a:lnTo>
                    <a:cubicBezTo>
                      <a:pt x="121737" y="79223"/>
                      <a:pt x="186221" y="59411"/>
                      <a:pt x="187935" y="32169"/>
                    </a:cubicBezTo>
                    <a:lnTo>
                      <a:pt x="187935" y="32169"/>
                    </a:lnTo>
                    <a:cubicBezTo>
                      <a:pt x="188295" y="26142"/>
                      <a:pt x="188295" y="20099"/>
                      <a:pt x="187935" y="14072"/>
                    </a:cubicBezTo>
                    <a:cubicBezTo>
                      <a:pt x="163304" y="33428"/>
                      <a:pt x="135023" y="47617"/>
                      <a:pt x="104782" y="55792"/>
                    </a:cubicBezTo>
                    <a:cubicBezTo>
                      <a:pt x="73030" y="61892"/>
                      <a:pt x="40197" y="58853"/>
                      <a:pt x="10104" y="47028"/>
                    </a:cubicBezTo>
                    <a:close/>
                    <a:moveTo>
                      <a:pt x="192698" y="32455"/>
                    </a:moveTo>
                    <a:lnTo>
                      <a:pt x="192698" y="3245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F3DD59B-24BD-D1AB-8A47-C1F996AE756B}"/>
                  </a:ext>
                </a:extLst>
              </p:cNvPr>
              <p:cNvSpPr/>
              <p:nvPr/>
            </p:nvSpPr>
            <p:spPr>
              <a:xfrm>
                <a:off x="7875883" y="5343525"/>
                <a:ext cx="470546" cy="236651"/>
              </a:xfrm>
              <a:custGeom>
                <a:avLst/>
                <a:gdLst>
                  <a:gd name="connsiteX0" fmla="*/ 181695 w 470546"/>
                  <a:gd name="connsiteY0" fmla="*/ 0 h 236651"/>
                  <a:gd name="connsiteX1" fmla="*/ 84064 w 470546"/>
                  <a:gd name="connsiteY1" fmla="*/ 60293 h 236651"/>
                  <a:gd name="connsiteX2" fmla="*/ 911 w 470546"/>
                  <a:gd name="connsiteY2" fmla="*/ 124682 h 236651"/>
                  <a:gd name="connsiteX3" fmla="*/ 264753 w 470546"/>
                  <a:gd name="connsiteY3" fmla="*/ 218122 h 236651"/>
                  <a:gd name="connsiteX4" fmla="*/ 460015 w 470546"/>
                  <a:gd name="connsiteY4" fmla="*/ 201549 h 236651"/>
                  <a:gd name="connsiteX5" fmla="*/ 457920 w 470546"/>
                  <a:gd name="connsiteY5" fmla="*/ 74866 h 23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546" h="236651">
                    <a:moveTo>
                      <a:pt x="181695" y="0"/>
                    </a:moveTo>
                    <a:cubicBezTo>
                      <a:pt x="150918" y="22827"/>
                      <a:pt x="118257" y="42998"/>
                      <a:pt x="84064" y="60293"/>
                    </a:cubicBezTo>
                    <a:cubicBezTo>
                      <a:pt x="42535" y="79343"/>
                      <a:pt x="-7376" y="97631"/>
                      <a:pt x="911" y="124682"/>
                    </a:cubicBezTo>
                    <a:cubicBezTo>
                      <a:pt x="9197" y="151733"/>
                      <a:pt x="198268" y="207740"/>
                      <a:pt x="264753" y="218122"/>
                    </a:cubicBezTo>
                    <a:cubicBezTo>
                      <a:pt x="331238" y="228505"/>
                      <a:pt x="435155" y="261747"/>
                      <a:pt x="460015" y="201549"/>
                    </a:cubicBezTo>
                    <a:cubicBezTo>
                      <a:pt x="484876" y="141351"/>
                      <a:pt x="457920" y="74866"/>
                      <a:pt x="457920" y="748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59373018-2776-AB4A-CF69-E09F0DFBD4A3}"/>
                  </a:ext>
                </a:extLst>
              </p:cNvPr>
              <p:cNvSpPr/>
              <p:nvPr/>
            </p:nvSpPr>
            <p:spPr>
              <a:xfrm>
                <a:off x="7871139" y="5338686"/>
                <a:ext cx="480091" cy="246106"/>
              </a:xfrm>
              <a:custGeom>
                <a:avLst/>
                <a:gdLst>
                  <a:gd name="connsiteX0" fmla="*/ 394465 w 480091"/>
                  <a:gd name="connsiteY0" fmla="*/ 246106 h 246106"/>
                  <a:gd name="connsiteX1" fmla="*/ 304263 w 480091"/>
                  <a:gd name="connsiteY1" fmla="*/ 234105 h 246106"/>
                  <a:gd name="connsiteX2" fmla="*/ 268830 w 480091"/>
                  <a:gd name="connsiteY2" fmla="*/ 227628 h 246106"/>
                  <a:gd name="connsiteX3" fmla="*/ 1177 w 480091"/>
                  <a:gd name="connsiteY3" fmla="*/ 130854 h 246106"/>
                  <a:gd name="connsiteX4" fmla="*/ 74520 w 480091"/>
                  <a:gd name="connsiteY4" fmla="*/ 66179 h 246106"/>
                  <a:gd name="connsiteX5" fmla="*/ 86807 w 480091"/>
                  <a:gd name="connsiteY5" fmla="*/ 60655 h 246106"/>
                  <a:gd name="connsiteX6" fmla="*/ 183581 w 480091"/>
                  <a:gd name="connsiteY6" fmla="*/ 933 h 246106"/>
                  <a:gd name="connsiteX7" fmla="*/ 187676 w 480091"/>
                  <a:gd name="connsiteY7" fmla="*/ 171 h 246106"/>
                  <a:gd name="connsiteX8" fmla="*/ 463902 w 480091"/>
                  <a:gd name="connsiteY8" fmla="*/ 74942 h 246106"/>
                  <a:gd name="connsiteX9" fmla="*/ 467045 w 480091"/>
                  <a:gd name="connsiteY9" fmla="*/ 77799 h 246106"/>
                  <a:gd name="connsiteX10" fmla="*/ 469045 w 480091"/>
                  <a:gd name="connsiteY10" fmla="*/ 208102 h 246106"/>
                  <a:gd name="connsiteX11" fmla="*/ 394465 w 480091"/>
                  <a:gd name="connsiteY11" fmla="*/ 246106 h 246106"/>
                  <a:gd name="connsiteX12" fmla="*/ 187010 w 480091"/>
                  <a:gd name="connsiteY12" fmla="*/ 9982 h 246106"/>
                  <a:gd name="connsiteX13" fmla="*/ 90331 w 480091"/>
                  <a:gd name="connsiteY13" fmla="*/ 69323 h 246106"/>
                  <a:gd name="connsiteX14" fmla="*/ 78044 w 480091"/>
                  <a:gd name="connsiteY14" fmla="*/ 74847 h 246106"/>
                  <a:gd name="connsiteX15" fmla="*/ 9845 w 480091"/>
                  <a:gd name="connsiteY15" fmla="*/ 127996 h 246106"/>
                  <a:gd name="connsiteX16" fmla="*/ 269878 w 480091"/>
                  <a:gd name="connsiteY16" fmla="*/ 218198 h 246106"/>
                  <a:gd name="connsiteX17" fmla="*/ 305786 w 480091"/>
                  <a:gd name="connsiteY17" fmla="*/ 224770 h 246106"/>
                  <a:gd name="connsiteX18" fmla="*/ 459996 w 480091"/>
                  <a:gd name="connsiteY18" fmla="*/ 204482 h 246106"/>
                  <a:gd name="connsiteX19" fmla="*/ 458759 w 480091"/>
                  <a:gd name="connsiteY19" fmla="*/ 83515 h 24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0091" h="246106">
                    <a:moveTo>
                      <a:pt x="394465" y="246106"/>
                    </a:moveTo>
                    <a:cubicBezTo>
                      <a:pt x="364092" y="244891"/>
                      <a:pt x="333897" y="240874"/>
                      <a:pt x="304263" y="234105"/>
                    </a:cubicBezTo>
                    <a:cubicBezTo>
                      <a:pt x="291690" y="231628"/>
                      <a:pt x="279783" y="229343"/>
                      <a:pt x="268830" y="227628"/>
                    </a:cubicBezTo>
                    <a:cubicBezTo>
                      <a:pt x="207584" y="218103"/>
                      <a:pt x="10893" y="162572"/>
                      <a:pt x="1177" y="130854"/>
                    </a:cubicBezTo>
                    <a:cubicBezTo>
                      <a:pt x="-7586" y="102279"/>
                      <a:pt x="34134" y="83991"/>
                      <a:pt x="74520" y="66179"/>
                    </a:cubicBezTo>
                    <a:lnTo>
                      <a:pt x="86807" y="60655"/>
                    </a:lnTo>
                    <a:cubicBezTo>
                      <a:pt x="120682" y="43494"/>
                      <a:pt x="153053" y="23516"/>
                      <a:pt x="183581" y="933"/>
                    </a:cubicBezTo>
                    <a:cubicBezTo>
                      <a:pt x="184757" y="64"/>
                      <a:pt x="186266" y="-217"/>
                      <a:pt x="187676" y="171"/>
                    </a:cubicBezTo>
                    <a:lnTo>
                      <a:pt x="463902" y="74942"/>
                    </a:lnTo>
                    <a:cubicBezTo>
                      <a:pt x="465348" y="75335"/>
                      <a:pt x="466517" y="76398"/>
                      <a:pt x="467045" y="77799"/>
                    </a:cubicBezTo>
                    <a:cubicBezTo>
                      <a:pt x="468188" y="80562"/>
                      <a:pt x="494477" y="146761"/>
                      <a:pt x="469045" y="208102"/>
                    </a:cubicBezTo>
                    <a:cubicBezTo>
                      <a:pt x="457139" y="237248"/>
                      <a:pt x="428374" y="246106"/>
                      <a:pt x="394465" y="246106"/>
                    </a:cubicBezTo>
                    <a:close/>
                    <a:moveTo>
                      <a:pt x="187010" y="9982"/>
                    </a:moveTo>
                    <a:cubicBezTo>
                      <a:pt x="156562" y="32523"/>
                      <a:pt x="124214" y="52377"/>
                      <a:pt x="90331" y="69323"/>
                    </a:cubicBezTo>
                    <a:cubicBezTo>
                      <a:pt x="86331" y="71227"/>
                      <a:pt x="82140" y="73037"/>
                      <a:pt x="78044" y="74847"/>
                    </a:cubicBezTo>
                    <a:cubicBezTo>
                      <a:pt x="43183" y="90277"/>
                      <a:pt x="3654" y="107708"/>
                      <a:pt x="9845" y="127996"/>
                    </a:cubicBezTo>
                    <a:cubicBezTo>
                      <a:pt x="16608" y="149809"/>
                      <a:pt x="195297" y="206578"/>
                      <a:pt x="269878" y="218198"/>
                    </a:cubicBezTo>
                    <a:cubicBezTo>
                      <a:pt x="281022" y="219913"/>
                      <a:pt x="293023" y="222294"/>
                      <a:pt x="305786" y="224770"/>
                    </a:cubicBezTo>
                    <a:cubicBezTo>
                      <a:pt x="369033" y="237153"/>
                      <a:pt x="440661" y="251060"/>
                      <a:pt x="459996" y="204482"/>
                    </a:cubicBezTo>
                    <a:cubicBezTo>
                      <a:pt x="481428" y="152761"/>
                      <a:pt x="462949" y="95326"/>
                      <a:pt x="458759" y="8351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EE3B6901-C6EE-3ABF-7E7F-7B5937C7E117}"/>
                  </a:ext>
                </a:extLst>
              </p:cNvPr>
              <p:cNvSpPr/>
              <p:nvPr/>
            </p:nvSpPr>
            <p:spPr>
              <a:xfrm>
                <a:off x="7876104" y="5444108"/>
                <a:ext cx="465699" cy="135972"/>
              </a:xfrm>
              <a:custGeom>
                <a:avLst/>
                <a:gdLst>
                  <a:gd name="connsiteX0" fmla="*/ 459794 w 465699"/>
                  <a:gd name="connsiteY0" fmla="*/ 100870 h 135972"/>
                  <a:gd name="connsiteX1" fmla="*/ 465700 w 465699"/>
                  <a:gd name="connsiteY1" fmla="*/ 82677 h 135972"/>
                  <a:gd name="connsiteX2" fmla="*/ 245863 w 465699"/>
                  <a:gd name="connsiteY2" fmla="*/ 82201 h 135972"/>
                  <a:gd name="connsiteX3" fmla="*/ 8881 w 465699"/>
                  <a:gd name="connsiteY3" fmla="*/ 0 h 135972"/>
                  <a:gd name="connsiteX4" fmla="*/ 689 w 465699"/>
                  <a:gd name="connsiteY4" fmla="*/ 24003 h 135972"/>
                  <a:gd name="connsiteX5" fmla="*/ 264532 w 465699"/>
                  <a:gd name="connsiteY5" fmla="*/ 117443 h 135972"/>
                  <a:gd name="connsiteX6" fmla="*/ 459794 w 465699"/>
                  <a:gd name="connsiteY6" fmla="*/ 100870 h 135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699" h="135972">
                    <a:moveTo>
                      <a:pt x="459794" y="100870"/>
                    </a:moveTo>
                    <a:cubicBezTo>
                      <a:pt x="462205" y="94958"/>
                      <a:pt x="464179" y="88877"/>
                      <a:pt x="465700" y="82677"/>
                    </a:cubicBezTo>
                    <a:cubicBezTo>
                      <a:pt x="393737" y="102482"/>
                      <a:pt x="317739" y="102318"/>
                      <a:pt x="245863" y="82201"/>
                    </a:cubicBezTo>
                    <a:cubicBezTo>
                      <a:pt x="165223" y="59797"/>
                      <a:pt x="86072" y="32343"/>
                      <a:pt x="8881" y="0"/>
                    </a:cubicBezTo>
                    <a:cubicBezTo>
                      <a:pt x="1682" y="5704"/>
                      <a:pt x="-1520" y="15088"/>
                      <a:pt x="689" y="24003"/>
                    </a:cubicBezTo>
                    <a:cubicBezTo>
                      <a:pt x="9072" y="50959"/>
                      <a:pt x="198048" y="107061"/>
                      <a:pt x="264532" y="117443"/>
                    </a:cubicBezTo>
                    <a:cubicBezTo>
                      <a:pt x="331017" y="127826"/>
                      <a:pt x="434934" y="161068"/>
                      <a:pt x="459794" y="1008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1FDB4645-D045-1696-19FA-05AE7B6592DE}"/>
                  </a:ext>
                </a:extLst>
              </p:cNvPr>
              <p:cNvSpPr/>
              <p:nvPr/>
            </p:nvSpPr>
            <p:spPr>
              <a:xfrm>
                <a:off x="7871460" y="5439612"/>
                <a:ext cx="475272" cy="145180"/>
              </a:xfrm>
              <a:custGeom>
                <a:avLst/>
                <a:gdLst>
                  <a:gd name="connsiteX0" fmla="*/ 394144 w 475272"/>
                  <a:gd name="connsiteY0" fmla="*/ 145181 h 145180"/>
                  <a:gd name="connsiteX1" fmla="*/ 303943 w 475272"/>
                  <a:gd name="connsiteY1" fmla="*/ 133179 h 145180"/>
                  <a:gd name="connsiteX2" fmla="*/ 268510 w 475272"/>
                  <a:gd name="connsiteY2" fmla="*/ 126703 h 145180"/>
                  <a:gd name="connsiteX3" fmla="*/ 857 w 475272"/>
                  <a:gd name="connsiteY3" fmla="*/ 29929 h 145180"/>
                  <a:gd name="connsiteX4" fmla="*/ 10382 w 475272"/>
                  <a:gd name="connsiteY4" fmla="*/ 1354 h 145180"/>
                  <a:gd name="connsiteX5" fmla="*/ 15620 w 475272"/>
                  <a:gd name="connsiteY5" fmla="*/ 401 h 145180"/>
                  <a:gd name="connsiteX6" fmla="*/ 251936 w 475272"/>
                  <a:gd name="connsiteY6" fmla="*/ 82316 h 145180"/>
                  <a:gd name="connsiteX7" fmla="*/ 469201 w 475272"/>
                  <a:gd name="connsiteY7" fmla="*/ 82888 h 145180"/>
                  <a:gd name="connsiteX8" fmla="*/ 473868 w 475272"/>
                  <a:gd name="connsiteY8" fmla="*/ 84126 h 145180"/>
                  <a:gd name="connsiteX9" fmla="*/ 475106 w 475272"/>
                  <a:gd name="connsiteY9" fmla="*/ 88698 h 145180"/>
                  <a:gd name="connsiteX10" fmla="*/ 469010 w 475272"/>
                  <a:gd name="connsiteY10" fmla="*/ 107748 h 145180"/>
                  <a:gd name="connsiteX11" fmla="*/ 469011 w 475272"/>
                  <a:gd name="connsiteY11" fmla="*/ 107748 h 145180"/>
                  <a:gd name="connsiteX12" fmla="*/ 394144 w 475272"/>
                  <a:gd name="connsiteY12" fmla="*/ 145181 h 145180"/>
                  <a:gd name="connsiteX13" fmla="*/ 15240 w 475272"/>
                  <a:gd name="connsiteY13" fmla="*/ 10212 h 145180"/>
                  <a:gd name="connsiteX14" fmla="*/ 10382 w 475272"/>
                  <a:gd name="connsiteY14" fmla="*/ 27071 h 145180"/>
                  <a:gd name="connsiteX15" fmla="*/ 270414 w 475272"/>
                  <a:gd name="connsiteY15" fmla="*/ 117273 h 145180"/>
                  <a:gd name="connsiteX16" fmla="*/ 306324 w 475272"/>
                  <a:gd name="connsiteY16" fmla="*/ 123845 h 145180"/>
                  <a:gd name="connsiteX17" fmla="*/ 460533 w 475272"/>
                  <a:gd name="connsiteY17" fmla="*/ 103557 h 145180"/>
                  <a:gd name="connsiteX18" fmla="*/ 463962 w 475272"/>
                  <a:gd name="connsiteY18" fmla="*/ 94032 h 145180"/>
                  <a:gd name="connsiteX19" fmla="*/ 249745 w 475272"/>
                  <a:gd name="connsiteY19" fmla="*/ 91269 h 145180"/>
                  <a:gd name="connsiteX20" fmla="*/ 15240 w 475272"/>
                  <a:gd name="connsiteY20" fmla="*/ 10212 h 145180"/>
                  <a:gd name="connsiteX21" fmla="*/ 464915 w 475272"/>
                  <a:gd name="connsiteY21" fmla="*/ 105462 h 145180"/>
                  <a:gd name="connsiteX22" fmla="*/ 464915 w 475272"/>
                  <a:gd name="connsiteY22" fmla="*/ 105462 h 145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5272" h="145180">
                    <a:moveTo>
                      <a:pt x="394144" y="145181"/>
                    </a:moveTo>
                    <a:cubicBezTo>
                      <a:pt x="363772" y="143966"/>
                      <a:pt x="333577" y="139948"/>
                      <a:pt x="303943" y="133179"/>
                    </a:cubicBezTo>
                    <a:cubicBezTo>
                      <a:pt x="291369" y="130703"/>
                      <a:pt x="279463" y="128417"/>
                      <a:pt x="268510" y="126703"/>
                    </a:cubicBezTo>
                    <a:cubicBezTo>
                      <a:pt x="207263" y="117178"/>
                      <a:pt x="10572" y="61647"/>
                      <a:pt x="857" y="29929"/>
                    </a:cubicBezTo>
                    <a:cubicBezTo>
                      <a:pt x="-1822" y="19361"/>
                      <a:pt x="1898" y="8201"/>
                      <a:pt x="10382" y="1354"/>
                    </a:cubicBezTo>
                    <a:cubicBezTo>
                      <a:pt x="11771" y="-1"/>
                      <a:pt x="13843" y="-378"/>
                      <a:pt x="15620" y="401"/>
                    </a:cubicBezTo>
                    <a:cubicBezTo>
                      <a:pt x="92577" y="32687"/>
                      <a:pt x="171507" y="60047"/>
                      <a:pt x="251936" y="82316"/>
                    </a:cubicBezTo>
                    <a:cubicBezTo>
                      <a:pt x="322974" y="102143"/>
                      <a:pt x="398059" y="102340"/>
                      <a:pt x="469201" y="82888"/>
                    </a:cubicBezTo>
                    <a:cubicBezTo>
                      <a:pt x="470866" y="82463"/>
                      <a:pt x="472633" y="82931"/>
                      <a:pt x="473868" y="84126"/>
                    </a:cubicBezTo>
                    <a:cubicBezTo>
                      <a:pt x="475081" y="85312"/>
                      <a:pt x="475555" y="87062"/>
                      <a:pt x="475106" y="88698"/>
                    </a:cubicBezTo>
                    <a:cubicBezTo>
                      <a:pt x="473575" y="95198"/>
                      <a:pt x="471537" y="101567"/>
                      <a:pt x="469010" y="107748"/>
                    </a:cubicBezTo>
                    <a:lnTo>
                      <a:pt x="469011" y="107748"/>
                    </a:lnTo>
                    <a:cubicBezTo>
                      <a:pt x="456818" y="136323"/>
                      <a:pt x="428053" y="145181"/>
                      <a:pt x="394144" y="145181"/>
                    </a:cubicBezTo>
                    <a:close/>
                    <a:moveTo>
                      <a:pt x="15240" y="10212"/>
                    </a:moveTo>
                    <a:cubicBezTo>
                      <a:pt x="10535" y="14443"/>
                      <a:pt x="8650" y="20985"/>
                      <a:pt x="10382" y="27071"/>
                    </a:cubicBezTo>
                    <a:cubicBezTo>
                      <a:pt x="17145" y="48883"/>
                      <a:pt x="195834" y="105652"/>
                      <a:pt x="270414" y="117273"/>
                    </a:cubicBezTo>
                    <a:cubicBezTo>
                      <a:pt x="281559" y="118987"/>
                      <a:pt x="293560" y="121368"/>
                      <a:pt x="306324" y="123845"/>
                    </a:cubicBezTo>
                    <a:cubicBezTo>
                      <a:pt x="369570" y="136228"/>
                      <a:pt x="441197" y="150134"/>
                      <a:pt x="460533" y="103557"/>
                    </a:cubicBezTo>
                    <a:cubicBezTo>
                      <a:pt x="461772" y="100509"/>
                      <a:pt x="462915" y="97366"/>
                      <a:pt x="463962" y="94032"/>
                    </a:cubicBezTo>
                    <a:cubicBezTo>
                      <a:pt x="393519" y="111655"/>
                      <a:pt x="319710" y="110703"/>
                      <a:pt x="249745" y="91269"/>
                    </a:cubicBezTo>
                    <a:cubicBezTo>
                      <a:pt x="169974" y="69131"/>
                      <a:pt x="91655" y="42060"/>
                      <a:pt x="15240" y="10212"/>
                    </a:cubicBezTo>
                    <a:close/>
                    <a:moveTo>
                      <a:pt x="464915" y="105462"/>
                    </a:moveTo>
                    <a:lnTo>
                      <a:pt x="464915" y="10546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177E9A46-0386-53F1-DD11-CC0519F6CC43}"/>
                  </a:ext>
                </a:extLst>
              </p:cNvPr>
              <p:cNvSpPr/>
              <p:nvPr/>
            </p:nvSpPr>
            <p:spPr>
              <a:xfrm>
                <a:off x="7833169" y="3490436"/>
                <a:ext cx="743521" cy="1972948"/>
              </a:xfrm>
              <a:custGeom>
                <a:avLst/>
                <a:gdLst>
                  <a:gd name="connsiteX0" fmla="*/ 28575 w 743521"/>
                  <a:gd name="connsiteY0" fmla="*/ 26575 h 1972948"/>
                  <a:gd name="connsiteX1" fmla="*/ 0 w 743521"/>
                  <a:gd name="connsiteY1" fmla="*/ 483775 h 1972948"/>
                  <a:gd name="connsiteX2" fmla="*/ 81439 w 743521"/>
                  <a:gd name="connsiteY2" fmla="*/ 1172432 h 1972948"/>
                  <a:gd name="connsiteX3" fmla="*/ 210217 w 743521"/>
                  <a:gd name="connsiteY3" fmla="*/ 1640300 h 1972948"/>
                  <a:gd name="connsiteX4" fmla="*/ 228695 w 743521"/>
                  <a:gd name="connsiteY4" fmla="*/ 1813750 h 1972948"/>
                  <a:gd name="connsiteX5" fmla="*/ 204978 w 743521"/>
                  <a:gd name="connsiteY5" fmla="*/ 1842325 h 1972948"/>
                  <a:gd name="connsiteX6" fmla="*/ 207645 w 743521"/>
                  <a:gd name="connsiteY6" fmla="*/ 1876425 h 1972948"/>
                  <a:gd name="connsiteX7" fmla="*/ 341662 w 743521"/>
                  <a:gd name="connsiteY7" fmla="*/ 1960531 h 1972948"/>
                  <a:gd name="connsiteX8" fmla="*/ 502063 w 743521"/>
                  <a:gd name="connsiteY8" fmla="*/ 1963198 h 1972948"/>
                  <a:gd name="connsiteX9" fmla="*/ 570357 w 743521"/>
                  <a:gd name="connsiteY9" fmla="*/ 1947386 h 1972948"/>
                  <a:gd name="connsiteX10" fmla="*/ 646557 w 743521"/>
                  <a:gd name="connsiteY10" fmla="*/ 1884331 h 1972948"/>
                  <a:gd name="connsiteX11" fmla="*/ 657130 w 743521"/>
                  <a:gd name="connsiteY11" fmla="*/ 1784414 h 1972948"/>
                  <a:gd name="connsiteX12" fmla="*/ 625602 w 743521"/>
                  <a:gd name="connsiteY12" fmla="*/ 1298162 h 1972948"/>
                  <a:gd name="connsiteX13" fmla="*/ 601599 w 743521"/>
                  <a:gd name="connsiteY13" fmla="*/ 1043464 h 1972948"/>
                  <a:gd name="connsiteX14" fmla="*/ 717232 w 743521"/>
                  <a:gd name="connsiteY14" fmla="*/ 373285 h 1972948"/>
                  <a:gd name="connsiteX15" fmla="*/ 738283 w 743521"/>
                  <a:gd name="connsiteY15" fmla="*/ 31528 h 1972948"/>
                  <a:gd name="connsiteX16" fmla="*/ 743522 w 743521"/>
                  <a:gd name="connsiteY16" fmla="*/ 0 h 1972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3521" h="1972948">
                    <a:moveTo>
                      <a:pt x="28575" y="26575"/>
                    </a:moveTo>
                    <a:cubicBezTo>
                      <a:pt x="10063" y="178280"/>
                      <a:pt x="521" y="330945"/>
                      <a:pt x="0" y="483775"/>
                    </a:cubicBezTo>
                    <a:cubicBezTo>
                      <a:pt x="0" y="725519"/>
                      <a:pt x="65723" y="1109281"/>
                      <a:pt x="81439" y="1172432"/>
                    </a:cubicBezTo>
                    <a:cubicBezTo>
                      <a:pt x="97155" y="1235583"/>
                      <a:pt x="205264" y="1624489"/>
                      <a:pt x="210217" y="1640300"/>
                    </a:cubicBezTo>
                    <a:cubicBezTo>
                      <a:pt x="215169" y="1656112"/>
                      <a:pt x="228695" y="1813750"/>
                      <a:pt x="228695" y="1813750"/>
                    </a:cubicBezTo>
                    <a:cubicBezTo>
                      <a:pt x="228695" y="1813750"/>
                      <a:pt x="204978" y="1829562"/>
                      <a:pt x="204978" y="1842325"/>
                    </a:cubicBezTo>
                    <a:cubicBezTo>
                      <a:pt x="204978" y="1855089"/>
                      <a:pt x="207645" y="1876425"/>
                      <a:pt x="207645" y="1876425"/>
                    </a:cubicBezTo>
                    <a:cubicBezTo>
                      <a:pt x="207645" y="1876425"/>
                      <a:pt x="283845" y="1934242"/>
                      <a:pt x="341662" y="1960531"/>
                    </a:cubicBezTo>
                    <a:cubicBezTo>
                      <a:pt x="399479" y="1986820"/>
                      <a:pt x="502063" y="1963198"/>
                      <a:pt x="502063" y="1963198"/>
                    </a:cubicBezTo>
                    <a:cubicBezTo>
                      <a:pt x="525607" y="1962177"/>
                      <a:pt x="548760" y="1956817"/>
                      <a:pt x="570357" y="1947386"/>
                    </a:cubicBezTo>
                    <a:cubicBezTo>
                      <a:pt x="607123" y="1931670"/>
                      <a:pt x="636079" y="1913287"/>
                      <a:pt x="646557" y="1884331"/>
                    </a:cubicBezTo>
                    <a:cubicBezTo>
                      <a:pt x="657034" y="1855375"/>
                      <a:pt x="657130" y="1808131"/>
                      <a:pt x="657130" y="1784414"/>
                    </a:cubicBezTo>
                    <a:cubicBezTo>
                      <a:pt x="657130" y="1760696"/>
                      <a:pt x="633413" y="1437513"/>
                      <a:pt x="625602" y="1298162"/>
                    </a:cubicBezTo>
                    <a:cubicBezTo>
                      <a:pt x="617791" y="1158811"/>
                      <a:pt x="601599" y="1043464"/>
                      <a:pt x="601599" y="1043464"/>
                    </a:cubicBezTo>
                    <a:cubicBezTo>
                      <a:pt x="601599" y="1043464"/>
                      <a:pt x="708374" y="465391"/>
                      <a:pt x="717232" y="373285"/>
                    </a:cubicBezTo>
                    <a:cubicBezTo>
                      <a:pt x="726091" y="281178"/>
                      <a:pt x="738283" y="31528"/>
                      <a:pt x="738283" y="31528"/>
                    </a:cubicBezTo>
                    <a:lnTo>
                      <a:pt x="743522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2B3B0DAE-59FA-BEBF-AB38-1C62F22B7708}"/>
                  </a:ext>
                </a:extLst>
              </p:cNvPr>
              <p:cNvSpPr/>
              <p:nvPr/>
            </p:nvSpPr>
            <p:spPr>
              <a:xfrm>
                <a:off x="7828026" y="3486149"/>
                <a:ext cx="753485" cy="1982734"/>
              </a:xfrm>
              <a:custGeom>
                <a:avLst/>
                <a:gdLst>
                  <a:gd name="connsiteX0" fmla="*/ 419100 w 753485"/>
                  <a:gd name="connsiteY0" fmla="*/ 1982629 h 1982734"/>
                  <a:gd name="connsiteX1" fmla="*/ 344424 w 753485"/>
                  <a:gd name="connsiteY1" fmla="*/ 1969770 h 1982734"/>
                  <a:gd name="connsiteX2" fmla="*/ 209550 w 753485"/>
                  <a:gd name="connsiteY2" fmla="*/ 1885093 h 1982734"/>
                  <a:gd name="connsiteX3" fmla="*/ 207645 w 753485"/>
                  <a:gd name="connsiteY3" fmla="*/ 1881950 h 1982734"/>
                  <a:gd name="connsiteX4" fmla="*/ 204978 w 753485"/>
                  <a:gd name="connsiteY4" fmla="*/ 1847089 h 1982734"/>
                  <a:gd name="connsiteX5" fmla="*/ 228409 w 753485"/>
                  <a:gd name="connsiteY5" fmla="*/ 1815847 h 1982734"/>
                  <a:gd name="connsiteX6" fmla="*/ 210502 w 753485"/>
                  <a:gd name="connsiteY6" fmla="*/ 1646206 h 1982734"/>
                  <a:gd name="connsiteX7" fmla="*/ 81629 w 753485"/>
                  <a:gd name="connsiteY7" fmla="*/ 1178052 h 1982734"/>
                  <a:gd name="connsiteX8" fmla="*/ 0 w 753485"/>
                  <a:gd name="connsiteY8" fmla="*/ 488252 h 1982734"/>
                  <a:gd name="connsiteX9" fmla="*/ 28575 w 753485"/>
                  <a:gd name="connsiteY9" fmla="*/ 30195 h 1982734"/>
                  <a:gd name="connsiteX10" fmla="*/ 33051 w 753485"/>
                  <a:gd name="connsiteY10" fmla="*/ 26099 h 1982734"/>
                  <a:gd name="connsiteX11" fmla="*/ 748474 w 753485"/>
                  <a:gd name="connsiteY11" fmla="*/ 0 h 1982734"/>
                  <a:gd name="connsiteX12" fmla="*/ 752284 w 753485"/>
                  <a:gd name="connsiteY12" fmla="*/ 1620 h 1982734"/>
                  <a:gd name="connsiteX13" fmla="*/ 753427 w 753485"/>
                  <a:gd name="connsiteY13" fmla="*/ 5525 h 1982734"/>
                  <a:gd name="connsiteX14" fmla="*/ 748093 w 753485"/>
                  <a:gd name="connsiteY14" fmla="*/ 37053 h 1982734"/>
                  <a:gd name="connsiteX15" fmla="*/ 727138 w 753485"/>
                  <a:gd name="connsiteY15" fmla="*/ 378429 h 1982734"/>
                  <a:gd name="connsiteX16" fmla="*/ 611600 w 753485"/>
                  <a:gd name="connsiteY16" fmla="*/ 1048417 h 1982734"/>
                  <a:gd name="connsiteX17" fmla="*/ 635127 w 753485"/>
                  <a:gd name="connsiteY17" fmla="*/ 1302925 h 1982734"/>
                  <a:gd name="connsiteX18" fmla="*/ 654177 w 753485"/>
                  <a:gd name="connsiteY18" fmla="*/ 1589723 h 1982734"/>
                  <a:gd name="connsiteX19" fmla="*/ 667035 w 753485"/>
                  <a:gd name="connsiteY19" fmla="*/ 1789748 h 1982734"/>
                  <a:gd name="connsiteX20" fmla="*/ 656177 w 753485"/>
                  <a:gd name="connsiteY20" fmla="*/ 1891284 h 1982734"/>
                  <a:gd name="connsiteX21" fmla="*/ 577405 w 753485"/>
                  <a:gd name="connsiteY21" fmla="*/ 1957102 h 1982734"/>
                  <a:gd name="connsiteX22" fmla="*/ 507682 w 753485"/>
                  <a:gd name="connsiteY22" fmla="*/ 1973295 h 1982734"/>
                  <a:gd name="connsiteX23" fmla="*/ 419100 w 753485"/>
                  <a:gd name="connsiteY23" fmla="*/ 1982629 h 1982734"/>
                  <a:gd name="connsiteX24" fmla="*/ 216979 w 753485"/>
                  <a:gd name="connsiteY24" fmla="*/ 1878711 h 1982734"/>
                  <a:gd name="connsiteX25" fmla="*/ 348519 w 753485"/>
                  <a:gd name="connsiteY25" fmla="*/ 1961103 h 1982734"/>
                  <a:gd name="connsiteX26" fmla="*/ 505777 w 753485"/>
                  <a:gd name="connsiteY26" fmla="*/ 1963389 h 1982734"/>
                  <a:gd name="connsiteX27" fmla="*/ 506825 w 753485"/>
                  <a:gd name="connsiteY27" fmla="*/ 1963389 h 1982734"/>
                  <a:gd name="connsiteX28" fmla="*/ 573500 w 753485"/>
                  <a:gd name="connsiteY28" fmla="*/ 1947958 h 1982734"/>
                  <a:gd name="connsiteX29" fmla="*/ 647129 w 753485"/>
                  <a:gd name="connsiteY29" fmla="*/ 1887665 h 1982734"/>
                  <a:gd name="connsiteX30" fmla="*/ 657415 w 753485"/>
                  <a:gd name="connsiteY30" fmla="*/ 1789367 h 1982734"/>
                  <a:gd name="connsiteX31" fmla="*/ 644652 w 753485"/>
                  <a:gd name="connsiteY31" fmla="*/ 1590294 h 1982734"/>
                  <a:gd name="connsiteX32" fmla="*/ 625602 w 753485"/>
                  <a:gd name="connsiteY32" fmla="*/ 1303401 h 1982734"/>
                  <a:gd name="connsiteX33" fmla="*/ 601980 w 753485"/>
                  <a:gd name="connsiteY33" fmla="*/ 1048798 h 1982734"/>
                  <a:gd name="connsiteX34" fmla="*/ 601980 w 753485"/>
                  <a:gd name="connsiteY34" fmla="*/ 1047274 h 1982734"/>
                  <a:gd name="connsiteX35" fmla="*/ 717613 w 753485"/>
                  <a:gd name="connsiteY35" fmla="*/ 377476 h 1982734"/>
                  <a:gd name="connsiteX36" fmla="*/ 738568 w 753485"/>
                  <a:gd name="connsiteY36" fmla="*/ 36005 h 1982734"/>
                  <a:gd name="connsiteX37" fmla="*/ 742950 w 753485"/>
                  <a:gd name="connsiteY37" fmla="*/ 9621 h 1982734"/>
                  <a:gd name="connsiteX38" fmla="*/ 38100 w 753485"/>
                  <a:gd name="connsiteY38" fmla="*/ 35529 h 1982734"/>
                  <a:gd name="connsiteX39" fmla="*/ 9525 w 753485"/>
                  <a:gd name="connsiteY39" fmla="*/ 488347 h 1982734"/>
                  <a:gd name="connsiteX40" fmla="*/ 90868 w 753485"/>
                  <a:gd name="connsiteY40" fmla="*/ 1175862 h 1982734"/>
                  <a:gd name="connsiteX41" fmla="*/ 219551 w 753485"/>
                  <a:gd name="connsiteY41" fmla="*/ 1643349 h 1982734"/>
                  <a:gd name="connsiteX42" fmla="*/ 238601 w 753485"/>
                  <a:gd name="connsiteY42" fmla="*/ 1817942 h 1982734"/>
                  <a:gd name="connsiteX43" fmla="*/ 236506 w 753485"/>
                  <a:gd name="connsiteY43" fmla="*/ 1822323 h 1982734"/>
                  <a:gd name="connsiteX44" fmla="*/ 214979 w 753485"/>
                  <a:gd name="connsiteY44" fmla="*/ 1847184 h 1982734"/>
                  <a:gd name="connsiteX45" fmla="*/ 216979 w 753485"/>
                  <a:gd name="connsiteY45" fmla="*/ 1878711 h 1982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53485" h="1982734">
                    <a:moveTo>
                      <a:pt x="419100" y="1982629"/>
                    </a:moveTo>
                    <a:cubicBezTo>
                      <a:pt x="393591" y="1983487"/>
                      <a:pt x="368177" y="1979111"/>
                      <a:pt x="344424" y="1969770"/>
                    </a:cubicBezTo>
                    <a:cubicBezTo>
                      <a:pt x="287274" y="1943577"/>
                      <a:pt x="210312" y="1885665"/>
                      <a:pt x="209550" y="1885093"/>
                    </a:cubicBezTo>
                    <a:cubicBezTo>
                      <a:pt x="208520" y="1884343"/>
                      <a:pt x="207834" y="1883211"/>
                      <a:pt x="207645" y="1881950"/>
                    </a:cubicBezTo>
                    <a:cubicBezTo>
                      <a:pt x="207645" y="1880998"/>
                      <a:pt x="204978" y="1860424"/>
                      <a:pt x="204978" y="1847089"/>
                    </a:cubicBezTo>
                    <a:cubicBezTo>
                      <a:pt x="204978" y="1833753"/>
                      <a:pt x="221837" y="1820609"/>
                      <a:pt x="228409" y="1815847"/>
                    </a:cubicBezTo>
                    <a:cubicBezTo>
                      <a:pt x="224599" y="1770317"/>
                      <a:pt x="214598" y="1658493"/>
                      <a:pt x="210502" y="1646206"/>
                    </a:cubicBezTo>
                    <a:cubicBezTo>
                      <a:pt x="204216" y="1627156"/>
                      <a:pt x="96202" y="1237965"/>
                      <a:pt x="81629" y="1178052"/>
                    </a:cubicBezTo>
                    <a:cubicBezTo>
                      <a:pt x="66008" y="1115664"/>
                      <a:pt x="0" y="730377"/>
                      <a:pt x="0" y="488252"/>
                    </a:cubicBezTo>
                    <a:cubicBezTo>
                      <a:pt x="566" y="335139"/>
                      <a:pt x="10108" y="182191"/>
                      <a:pt x="28575" y="30195"/>
                    </a:cubicBezTo>
                    <a:cubicBezTo>
                      <a:pt x="28855" y="27914"/>
                      <a:pt x="30755" y="26176"/>
                      <a:pt x="33051" y="26099"/>
                    </a:cubicBezTo>
                    <a:lnTo>
                      <a:pt x="748474" y="0"/>
                    </a:lnTo>
                    <a:cubicBezTo>
                      <a:pt x="749915" y="-17"/>
                      <a:pt x="751297" y="570"/>
                      <a:pt x="752284" y="1620"/>
                    </a:cubicBezTo>
                    <a:cubicBezTo>
                      <a:pt x="753230" y="2685"/>
                      <a:pt x="753649" y="4118"/>
                      <a:pt x="753427" y="5525"/>
                    </a:cubicBezTo>
                    <a:lnTo>
                      <a:pt x="748093" y="37053"/>
                    </a:lnTo>
                    <a:cubicBezTo>
                      <a:pt x="748093" y="39053"/>
                      <a:pt x="735901" y="287274"/>
                      <a:pt x="727138" y="378429"/>
                    </a:cubicBezTo>
                    <a:cubicBezTo>
                      <a:pt x="718375" y="469583"/>
                      <a:pt x="615982" y="1024509"/>
                      <a:pt x="611600" y="1048417"/>
                    </a:cubicBezTo>
                    <a:cubicBezTo>
                      <a:pt x="612934" y="1058704"/>
                      <a:pt x="627697" y="1170909"/>
                      <a:pt x="635127" y="1302925"/>
                    </a:cubicBezTo>
                    <a:cubicBezTo>
                      <a:pt x="639127" y="1372648"/>
                      <a:pt x="646938" y="1487996"/>
                      <a:pt x="654177" y="1589723"/>
                    </a:cubicBezTo>
                    <a:cubicBezTo>
                      <a:pt x="661416" y="1691450"/>
                      <a:pt x="667035" y="1777556"/>
                      <a:pt x="667035" y="1789748"/>
                    </a:cubicBezTo>
                    <a:cubicBezTo>
                      <a:pt x="667035" y="1813084"/>
                      <a:pt x="667035" y="1861566"/>
                      <a:pt x="656177" y="1891284"/>
                    </a:cubicBezTo>
                    <a:cubicBezTo>
                      <a:pt x="644080" y="1924717"/>
                      <a:pt x="609505" y="1943386"/>
                      <a:pt x="577405" y="1957102"/>
                    </a:cubicBezTo>
                    <a:cubicBezTo>
                      <a:pt x="555343" y="1966696"/>
                      <a:pt x="531715" y="1972184"/>
                      <a:pt x="507682" y="1973295"/>
                    </a:cubicBezTo>
                    <a:cubicBezTo>
                      <a:pt x="478544" y="1979378"/>
                      <a:pt x="448866" y="1982505"/>
                      <a:pt x="419100" y="1982629"/>
                    </a:cubicBezTo>
                    <a:close/>
                    <a:moveTo>
                      <a:pt x="216979" y="1878711"/>
                    </a:moveTo>
                    <a:cubicBezTo>
                      <a:pt x="228219" y="1887189"/>
                      <a:pt x="296418" y="1937385"/>
                      <a:pt x="348519" y="1961103"/>
                    </a:cubicBezTo>
                    <a:cubicBezTo>
                      <a:pt x="404146" y="1986344"/>
                      <a:pt x="504825" y="1963674"/>
                      <a:pt x="505777" y="1963389"/>
                    </a:cubicBezTo>
                    <a:lnTo>
                      <a:pt x="506825" y="1963389"/>
                    </a:lnTo>
                    <a:cubicBezTo>
                      <a:pt x="529808" y="1962378"/>
                      <a:pt x="552409" y="1957148"/>
                      <a:pt x="573500" y="1947958"/>
                    </a:cubicBezTo>
                    <a:cubicBezTo>
                      <a:pt x="616458" y="1929575"/>
                      <a:pt x="638460" y="1911573"/>
                      <a:pt x="647129" y="1887665"/>
                    </a:cubicBezTo>
                    <a:cubicBezTo>
                      <a:pt x="657415" y="1859566"/>
                      <a:pt x="657415" y="1812132"/>
                      <a:pt x="657415" y="1789367"/>
                    </a:cubicBezTo>
                    <a:cubicBezTo>
                      <a:pt x="657415" y="1777747"/>
                      <a:pt x="651414" y="1690878"/>
                      <a:pt x="644652" y="1590294"/>
                    </a:cubicBezTo>
                    <a:cubicBezTo>
                      <a:pt x="637889" y="1489710"/>
                      <a:pt x="629793" y="1373124"/>
                      <a:pt x="625602" y="1303401"/>
                    </a:cubicBezTo>
                    <a:cubicBezTo>
                      <a:pt x="617791" y="1165860"/>
                      <a:pt x="602075" y="1049941"/>
                      <a:pt x="601980" y="1048798"/>
                    </a:cubicBezTo>
                    <a:cubicBezTo>
                      <a:pt x="601884" y="1048295"/>
                      <a:pt x="601884" y="1047777"/>
                      <a:pt x="601980" y="1047274"/>
                    </a:cubicBezTo>
                    <a:cubicBezTo>
                      <a:pt x="603028" y="1041559"/>
                      <a:pt x="708850" y="468345"/>
                      <a:pt x="717613" y="377476"/>
                    </a:cubicBezTo>
                    <a:cubicBezTo>
                      <a:pt x="726376" y="286608"/>
                      <a:pt x="738473" y="38481"/>
                      <a:pt x="738568" y="36005"/>
                    </a:cubicBezTo>
                    <a:lnTo>
                      <a:pt x="742950" y="9621"/>
                    </a:lnTo>
                    <a:lnTo>
                      <a:pt x="38100" y="35529"/>
                    </a:lnTo>
                    <a:cubicBezTo>
                      <a:pt x="19911" y="185797"/>
                      <a:pt x="10370" y="336985"/>
                      <a:pt x="9525" y="488347"/>
                    </a:cubicBezTo>
                    <a:cubicBezTo>
                      <a:pt x="9525" y="729806"/>
                      <a:pt x="75342" y="1113759"/>
                      <a:pt x="90868" y="1175862"/>
                    </a:cubicBezTo>
                    <a:cubicBezTo>
                      <a:pt x="107728" y="1243489"/>
                      <a:pt x="214693" y="1628966"/>
                      <a:pt x="219551" y="1643349"/>
                    </a:cubicBezTo>
                    <a:cubicBezTo>
                      <a:pt x="224885" y="1659446"/>
                      <a:pt x="237648" y="1811465"/>
                      <a:pt x="238601" y="1817942"/>
                    </a:cubicBezTo>
                    <a:cubicBezTo>
                      <a:pt x="238735" y="1819672"/>
                      <a:pt x="237937" y="1821342"/>
                      <a:pt x="236506" y="1822323"/>
                    </a:cubicBezTo>
                    <a:cubicBezTo>
                      <a:pt x="228219" y="1827848"/>
                      <a:pt x="214979" y="1839564"/>
                      <a:pt x="214979" y="1847184"/>
                    </a:cubicBezTo>
                    <a:cubicBezTo>
                      <a:pt x="214598" y="1857375"/>
                      <a:pt x="216312" y="1873187"/>
                      <a:pt x="216979" y="1878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1C277131-AFE5-EBE9-C8D9-10A028E6A60B}"/>
                  </a:ext>
                </a:extLst>
              </p:cNvPr>
              <p:cNvSpPr/>
              <p:nvPr/>
            </p:nvSpPr>
            <p:spPr>
              <a:xfrm>
                <a:off x="8322559" y="5250354"/>
                <a:ext cx="17057" cy="208613"/>
              </a:xfrm>
              <a:custGeom>
                <a:avLst/>
                <a:gdLst>
                  <a:gd name="connsiteX0" fmla="*/ 12291 w 17057"/>
                  <a:gd name="connsiteY0" fmla="*/ 208614 h 208613"/>
                  <a:gd name="connsiteX1" fmla="*/ 7529 w 17057"/>
                  <a:gd name="connsiteY1" fmla="*/ 203946 h 208613"/>
                  <a:gd name="connsiteX2" fmla="*/ 4 w 17057"/>
                  <a:gd name="connsiteY2" fmla="*/ 5064 h 208613"/>
                  <a:gd name="connsiteX3" fmla="*/ 4576 w 17057"/>
                  <a:gd name="connsiteY3" fmla="*/ 16 h 208613"/>
                  <a:gd name="connsiteX4" fmla="*/ 9513 w 17057"/>
                  <a:gd name="connsiteY4" fmla="*/ 4191 h 208613"/>
                  <a:gd name="connsiteX5" fmla="*/ 9529 w 17057"/>
                  <a:gd name="connsiteY5" fmla="*/ 4588 h 208613"/>
                  <a:gd name="connsiteX6" fmla="*/ 17054 w 17057"/>
                  <a:gd name="connsiteY6" fmla="*/ 203756 h 208613"/>
                  <a:gd name="connsiteX7" fmla="*/ 12581 w 17057"/>
                  <a:gd name="connsiteY7" fmla="*/ 208610 h 208613"/>
                  <a:gd name="connsiteX8" fmla="*/ 12387 w 17057"/>
                  <a:gd name="connsiteY8" fmla="*/ 208613 h 20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57" h="208613">
                    <a:moveTo>
                      <a:pt x="12291" y="208614"/>
                    </a:moveTo>
                    <a:cubicBezTo>
                      <a:pt x="9718" y="208565"/>
                      <a:pt x="7629" y="206518"/>
                      <a:pt x="7529" y="203946"/>
                    </a:cubicBezTo>
                    <a:cubicBezTo>
                      <a:pt x="7529" y="203089"/>
                      <a:pt x="6195" y="119650"/>
                      <a:pt x="4" y="5064"/>
                    </a:cubicBezTo>
                    <a:cubicBezTo>
                      <a:pt x="-104" y="2416"/>
                      <a:pt x="1930" y="170"/>
                      <a:pt x="4576" y="16"/>
                    </a:cubicBezTo>
                    <a:cubicBezTo>
                      <a:pt x="7092" y="-194"/>
                      <a:pt x="9302" y="1675"/>
                      <a:pt x="9513" y="4191"/>
                    </a:cubicBezTo>
                    <a:cubicBezTo>
                      <a:pt x="9524" y="4323"/>
                      <a:pt x="9529" y="4456"/>
                      <a:pt x="9529" y="4588"/>
                    </a:cubicBezTo>
                    <a:cubicBezTo>
                      <a:pt x="15720" y="118888"/>
                      <a:pt x="17054" y="202899"/>
                      <a:pt x="17054" y="203756"/>
                    </a:cubicBezTo>
                    <a:cubicBezTo>
                      <a:pt x="17159" y="206331"/>
                      <a:pt x="15156" y="208504"/>
                      <a:pt x="12581" y="208610"/>
                    </a:cubicBezTo>
                    <a:cubicBezTo>
                      <a:pt x="12516" y="208612"/>
                      <a:pt x="12451" y="208614"/>
                      <a:pt x="12387" y="2086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FE7EB8AF-CDCA-3493-33C5-F2AF027EDE26}"/>
                  </a:ext>
                </a:extLst>
              </p:cNvPr>
              <p:cNvSpPr/>
              <p:nvPr/>
            </p:nvSpPr>
            <p:spPr>
              <a:xfrm>
                <a:off x="8211909" y="3888140"/>
                <a:ext cx="135725" cy="1314129"/>
              </a:xfrm>
              <a:custGeom>
                <a:avLst/>
                <a:gdLst>
                  <a:gd name="connsiteX0" fmla="*/ 112083 w 135725"/>
                  <a:gd name="connsiteY0" fmla="*/ 1314129 h 1314129"/>
                  <a:gd name="connsiteX1" fmla="*/ 107320 w 135725"/>
                  <a:gd name="connsiteY1" fmla="*/ 1309653 h 1314129"/>
                  <a:gd name="connsiteX2" fmla="*/ 99891 w 135725"/>
                  <a:gd name="connsiteY2" fmla="*/ 1206306 h 1314129"/>
                  <a:gd name="connsiteX3" fmla="*/ 47694 w 135725"/>
                  <a:gd name="connsiteY3" fmla="*/ 867216 h 1314129"/>
                  <a:gd name="connsiteX4" fmla="*/ 69 w 135725"/>
                  <a:gd name="connsiteY4" fmla="*/ 527745 h 1314129"/>
                  <a:gd name="connsiteX5" fmla="*/ 5308 w 135725"/>
                  <a:gd name="connsiteY5" fmla="*/ 57305 h 1314129"/>
                  <a:gd name="connsiteX6" fmla="*/ 8165 w 135725"/>
                  <a:gd name="connsiteY6" fmla="*/ 52924 h 1314129"/>
                  <a:gd name="connsiteX7" fmla="*/ 129037 w 135725"/>
                  <a:gd name="connsiteY7" fmla="*/ 346 h 1314129"/>
                  <a:gd name="connsiteX8" fmla="*/ 135324 w 135725"/>
                  <a:gd name="connsiteY8" fmla="*/ 2822 h 1314129"/>
                  <a:gd name="connsiteX9" fmla="*/ 132875 w 135725"/>
                  <a:gd name="connsiteY9" fmla="*/ 9097 h 1314129"/>
                  <a:gd name="connsiteX10" fmla="*/ 132847 w 135725"/>
                  <a:gd name="connsiteY10" fmla="*/ 9109 h 1314129"/>
                  <a:gd name="connsiteX11" fmla="*/ 14833 w 135725"/>
                  <a:gd name="connsiteY11" fmla="*/ 60449 h 1314129"/>
                  <a:gd name="connsiteX12" fmla="*/ 9594 w 135725"/>
                  <a:gd name="connsiteY12" fmla="*/ 527936 h 1314129"/>
                  <a:gd name="connsiteX13" fmla="*/ 57219 w 135725"/>
                  <a:gd name="connsiteY13" fmla="*/ 865502 h 1314129"/>
                  <a:gd name="connsiteX14" fmla="*/ 109416 w 135725"/>
                  <a:gd name="connsiteY14" fmla="*/ 1205544 h 1314129"/>
                  <a:gd name="connsiteX15" fmla="*/ 116941 w 135725"/>
                  <a:gd name="connsiteY15" fmla="*/ 1309081 h 1314129"/>
                  <a:gd name="connsiteX16" fmla="*/ 112481 w 135725"/>
                  <a:gd name="connsiteY16" fmla="*/ 1314128 h 1314129"/>
                  <a:gd name="connsiteX17" fmla="*/ 112464 w 135725"/>
                  <a:gd name="connsiteY17" fmla="*/ 1314130 h 1314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5725" h="1314129">
                    <a:moveTo>
                      <a:pt x="112083" y="1314129"/>
                    </a:moveTo>
                    <a:cubicBezTo>
                      <a:pt x="109579" y="1314088"/>
                      <a:pt x="107516" y="1312149"/>
                      <a:pt x="107320" y="1309653"/>
                    </a:cubicBezTo>
                    <a:cubicBezTo>
                      <a:pt x="105130" y="1274410"/>
                      <a:pt x="102558" y="1239644"/>
                      <a:pt x="99891" y="1206306"/>
                    </a:cubicBezTo>
                    <a:cubicBezTo>
                      <a:pt x="92461" y="1116962"/>
                      <a:pt x="69697" y="989994"/>
                      <a:pt x="47694" y="867216"/>
                    </a:cubicBezTo>
                    <a:cubicBezTo>
                      <a:pt x="22453" y="725961"/>
                      <a:pt x="-1455" y="592611"/>
                      <a:pt x="69" y="527745"/>
                    </a:cubicBezTo>
                    <a:cubicBezTo>
                      <a:pt x="2641" y="408206"/>
                      <a:pt x="5308" y="61020"/>
                      <a:pt x="5308" y="57305"/>
                    </a:cubicBezTo>
                    <a:cubicBezTo>
                      <a:pt x="5325" y="55413"/>
                      <a:pt x="6441" y="53703"/>
                      <a:pt x="8165" y="52924"/>
                    </a:cubicBezTo>
                    <a:lnTo>
                      <a:pt x="129037" y="346"/>
                    </a:lnTo>
                    <a:cubicBezTo>
                      <a:pt x="131458" y="-608"/>
                      <a:pt x="134204" y="474"/>
                      <a:pt x="135324" y="2822"/>
                    </a:cubicBezTo>
                    <a:cubicBezTo>
                      <a:pt x="136380" y="5231"/>
                      <a:pt x="135284" y="8040"/>
                      <a:pt x="132875" y="9097"/>
                    </a:cubicBezTo>
                    <a:cubicBezTo>
                      <a:pt x="132866" y="9101"/>
                      <a:pt x="132856" y="9105"/>
                      <a:pt x="132847" y="9109"/>
                    </a:cubicBezTo>
                    <a:lnTo>
                      <a:pt x="14833" y="60449"/>
                    </a:lnTo>
                    <a:cubicBezTo>
                      <a:pt x="14833" y="95405"/>
                      <a:pt x="12070" y="414398"/>
                      <a:pt x="9594" y="527936"/>
                    </a:cubicBezTo>
                    <a:cubicBezTo>
                      <a:pt x="8165" y="591944"/>
                      <a:pt x="31978" y="724817"/>
                      <a:pt x="57219" y="865502"/>
                    </a:cubicBezTo>
                    <a:cubicBezTo>
                      <a:pt x="79222" y="988565"/>
                      <a:pt x="102082" y="1115723"/>
                      <a:pt x="109416" y="1205544"/>
                    </a:cubicBezTo>
                    <a:cubicBezTo>
                      <a:pt x="112178" y="1238882"/>
                      <a:pt x="114655" y="1273743"/>
                      <a:pt x="116941" y="1309081"/>
                    </a:cubicBezTo>
                    <a:cubicBezTo>
                      <a:pt x="117103" y="1311706"/>
                      <a:pt x="115106" y="1313966"/>
                      <a:pt x="112481" y="1314128"/>
                    </a:cubicBezTo>
                    <a:cubicBezTo>
                      <a:pt x="112475" y="1314129"/>
                      <a:pt x="112469" y="1314129"/>
                      <a:pt x="112464" y="13141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673131C7-8940-4B39-769C-DFEFE5BBBBC7}"/>
                  </a:ext>
                </a:extLst>
              </p:cNvPr>
              <p:cNvSpPr/>
              <p:nvPr/>
            </p:nvSpPr>
            <p:spPr>
              <a:xfrm>
                <a:off x="7812405" y="2468223"/>
                <a:ext cx="853725" cy="1144880"/>
              </a:xfrm>
              <a:custGeom>
                <a:avLst/>
                <a:gdLst>
                  <a:gd name="connsiteX0" fmla="*/ 175260 w 853725"/>
                  <a:gd name="connsiteY0" fmla="*/ 69046 h 1144880"/>
                  <a:gd name="connsiteX1" fmla="*/ 0 w 853725"/>
                  <a:gd name="connsiteY1" fmla="*/ 167820 h 1144880"/>
                  <a:gd name="connsiteX2" fmla="*/ 33528 w 853725"/>
                  <a:gd name="connsiteY2" fmla="*/ 1082220 h 1144880"/>
                  <a:gd name="connsiteX3" fmla="*/ 64008 w 853725"/>
                  <a:gd name="connsiteY3" fmla="*/ 1115653 h 1144880"/>
                  <a:gd name="connsiteX4" fmla="*/ 490538 w 853725"/>
                  <a:gd name="connsiteY4" fmla="*/ 1125178 h 1144880"/>
                  <a:gd name="connsiteX5" fmla="*/ 783050 w 853725"/>
                  <a:gd name="connsiteY5" fmla="*/ 1042977 h 1144880"/>
                  <a:gd name="connsiteX6" fmla="*/ 758666 w 853725"/>
                  <a:gd name="connsiteY6" fmla="*/ 838761 h 1144880"/>
                  <a:gd name="connsiteX7" fmla="*/ 853154 w 853725"/>
                  <a:gd name="connsiteY7" fmla="*/ 119719 h 1144880"/>
                  <a:gd name="connsiteX8" fmla="*/ 593788 w 853725"/>
                  <a:gd name="connsiteY8" fmla="*/ 14182 h 1144880"/>
                  <a:gd name="connsiteX9" fmla="*/ 175260 w 853725"/>
                  <a:gd name="connsiteY9" fmla="*/ 69046 h 11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3725" h="1144880">
                    <a:moveTo>
                      <a:pt x="175260" y="69046"/>
                    </a:moveTo>
                    <a:cubicBezTo>
                      <a:pt x="175260" y="69046"/>
                      <a:pt x="0" y="149627"/>
                      <a:pt x="0" y="167820"/>
                    </a:cubicBezTo>
                    <a:cubicBezTo>
                      <a:pt x="0" y="186013"/>
                      <a:pt x="33528" y="1082220"/>
                      <a:pt x="33528" y="1082220"/>
                    </a:cubicBezTo>
                    <a:cubicBezTo>
                      <a:pt x="33528" y="1082220"/>
                      <a:pt x="3048" y="1100508"/>
                      <a:pt x="64008" y="1115653"/>
                    </a:cubicBezTo>
                    <a:cubicBezTo>
                      <a:pt x="124968" y="1130798"/>
                      <a:pt x="316896" y="1167469"/>
                      <a:pt x="490538" y="1125178"/>
                    </a:cubicBezTo>
                    <a:cubicBezTo>
                      <a:pt x="664178" y="1082887"/>
                      <a:pt x="767810" y="1082601"/>
                      <a:pt x="783050" y="1042977"/>
                    </a:cubicBezTo>
                    <a:cubicBezTo>
                      <a:pt x="798290" y="1003353"/>
                      <a:pt x="758666" y="838761"/>
                      <a:pt x="758666" y="838761"/>
                    </a:cubicBezTo>
                    <a:cubicBezTo>
                      <a:pt x="758666" y="838761"/>
                      <a:pt x="862298" y="147151"/>
                      <a:pt x="853154" y="119719"/>
                    </a:cubicBezTo>
                    <a:cubicBezTo>
                      <a:pt x="844010" y="92287"/>
                      <a:pt x="593788" y="14182"/>
                      <a:pt x="593788" y="14182"/>
                    </a:cubicBezTo>
                    <a:cubicBezTo>
                      <a:pt x="593788" y="14182"/>
                      <a:pt x="405479" y="-41921"/>
                      <a:pt x="175260" y="6904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BD302317-EB67-3230-8A17-3C3D9A53FCC0}"/>
                  </a:ext>
                </a:extLst>
              </p:cNvPr>
              <p:cNvSpPr/>
              <p:nvPr/>
            </p:nvSpPr>
            <p:spPr>
              <a:xfrm>
                <a:off x="7807642" y="2463472"/>
                <a:ext cx="863163" cy="1154055"/>
              </a:xfrm>
              <a:custGeom>
                <a:avLst/>
                <a:gdLst>
                  <a:gd name="connsiteX0" fmla="*/ 316135 w 863163"/>
                  <a:gd name="connsiteY0" fmla="*/ 1154027 h 1154055"/>
                  <a:gd name="connsiteX1" fmla="*/ 67627 w 863163"/>
                  <a:gd name="connsiteY1" fmla="*/ 1124881 h 1154055"/>
                  <a:gd name="connsiteX2" fmla="*/ 26003 w 863163"/>
                  <a:gd name="connsiteY2" fmla="*/ 1099735 h 1154055"/>
                  <a:gd name="connsiteX3" fmla="*/ 33433 w 863163"/>
                  <a:gd name="connsiteY3" fmla="*/ 1084304 h 1154055"/>
                  <a:gd name="connsiteX4" fmla="*/ 0 w 863163"/>
                  <a:gd name="connsiteY4" fmla="*/ 172571 h 1154055"/>
                  <a:gd name="connsiteX5" fmla="*/ 178022 w 863163"/>
                  <a:gd name="connsiteY5" fmla="*/ 69511 h 1154055"/>
                  <a:gd name="connsiteX6" fmla="*/ 599884 w 863163"/>
                  <a:gd name="connsiteY6" fmla="*/ 13789 h 1154055"/>
                  <a:gd name="connsiteX7" fmla="*/ 862489 w 863163"/>
                  <a:gd name="connsiteY7" fmla="*/ 122374 h 1154055"/>
                  <a:gd name="connsiteX8" fmla="*/ 768286 w 863163"/>
                  <a:gd name="connsiteY8" fmla="*/ 842750 h 1154055"/>
                  <a:gd name="connsiteX9" fmla="*/ 792289 w 863163"/>
                  <a:gd name="connsiteY9" fmla="*/ 1048871 h 1154055"/>
                  <a:gd name="connsiteX10" fmla="*/ 650177 w 863163"/>
                  <a:gd name="connsiteY10" fmla="*/ 1101735 h 1154055"/>
                  <a:gd name="connsiteX11" fmla="*/ 496443 w 863163"/>
                  <a:gd name="connsiteY11" fmla="*/ 1134025 h 1154055"/>
                  <a:gd name="connsiteX12" fmla="*/ 316135 w 863163"/>
                  <a:gd name="connsiteY12" fmla="*/ 1154027 h 1154055"/>
                  <a:gd name="connsiteX13" fmla="*/ 475869 w 863163"/>
                  <a:gd name="connsiteY13" fmla="*/ 9503 h 1154055"/>
                  <a:gd name="connsiteX14" fmla="*/ 182117 w 863163"/>
                  <a:gd name="connsiteY14" fmla="*/ 78083 h 1154055"/>
                  <a:gd name="connsiteX15" fmla="*/ 182118 w 863163"/>
                  <a:gd name="connsiteY15" fmla="*/ 78083 h 1154055"/>
                  <a:gd name="connsiteX16" fmla="*/ 9525 w 863163"/>
                  <a:gd name="connsiteY16" fmla="*/ 172857 h 1154055"/>
                  <a:gd name="connsiteX17" fmla="*/ 43148 w 863163"/>
                  <a:gd name="connsiteY17" fmla="*/ 1086495 h 1154055"/>
                  <a:gd name="connsiteX18" fmla="*/ 40767 w 863163"/>
                  <a:gd name="connsiteY18" fmla="*/ 1090686 h 1154055"/>
                  <a:gd name="connsiteX19" fmla="*/ 35528 w 863163"/>
                  <a:gd name="connsiteY19" fmla="*/ 1098211 h 1154055"/>
                  <a:gd name="connsiteX20" fmla="*/ 70009 w 863163"/>
                  <a:gd name="connsiteY20" fmla="*/ 1115546 h 1154055"/>
                  <a:gd name="connsiteX21" fmla="*/ 494252 w 863163"/>
                  <a:gd name="connsiteY21" fmla="*/ 1125071 h 1154055"/>
                  <a:gd name="connsiteX22" fmla="*/ 648557 w 863163"/>
                  <a:gd name="connsiteY22" fmla="*/ 1092686 h 1154055"/>
                  <a:gd name="connsiteX23" fmla="*/ 783527 w 863163"/>
                  <a:gd name="connsiteY23" fmla="*/ 1045728 h 1154055"/>
                  <a:gd name="connsiteX24" fmla="*/ 758952 w 863163"/>
                  <a:gd name="connsiteY24" fmla="*/ 844369 h 1154055"/>
                  <a:gd name="connsiteX25" fmla="*/ 758952 w 863163"/>
                  <a:gd name="connsiteY25" fmla="*/ 842560 h 1154055"/>
                  <a:gd name="connsiteX26" fmla="*/ 853440 w 863163"/>
                  <a:gd name="connsiteY26" fmla="*/ 125327 h 1154055"/>
                  <a:gd name="connsiteX27" fmla="*/ 597122 w 863163"/>
                  <a:gd name="connsiteY27" fmla="*/ 22552 h 1154055"/>
                  <a:gd name="connsiteX28" fmla="*/ 475869 w 863163"/>
                  <a:gd name="connsiteY28" fmla="*/ 9503 h 1154055"/>
                  <a:gd name="connsiteX29" fmla="*/ 180022 w 863163"/>
                  <a:gd name="connsiteY29" fmla="*/ 73797 h 1154055"/>
                  <a:gd name="connsiteX30" fmla="*/ 180022 w 863163"/>
                  <a:gd name="connsiteY30" fmla="*/ 73797 h 115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3163" h="1154055">
                    <a:moveTo>
                      <a:pt x="316135" y="1154027"/>
                    </a:moveTo>
                    <a:cubicBezTo>
                      <a:pt x="232461" y="1153770"/>
                      <a:pt x="149090" y="1143992"/>
                      <a:pt x="67627" y="1124881"/>
                    </a:cubicBezTo>
                    <a:cubicBezTo>
                      <a:pt x="41148" y="1118309"/>
                      <a:pt x="27527" y="1110022"/>
                      <a:pt x="26003" y="1099735"/>
                    </a:cubicBezTo>
                    <a:cubicBezTo>
                      <a:pt x="25608" y="1093645"/>
                      <a:pt x="28426" y="1087793"/>
                      <a:pt x="33433" y="1084304"/>
                    </a:cubicBezTo>
                    <a:cubicBezTo>
                      <a:pt x="31052" y="1021344"/>
                      <a:pt x="0" y="190478"/>
                      <a:pt x="0" y="172571"/>
                    </a:cubicBezTo>
                    <a:cubicBezTo>
                      <a:pt x="0" y="154664"/>
                      <a:pt x="124492" y="94085"/>
                      <a:pt x="178022" y="69511"/>
                    </a:cubicBezTo>
                    <a:cubicBezTo>
                      <a:pt x="407098" y="-40979"/>
                      <a:pt x="597979" y="13218"/>
                      <a:pt x="599884" y="13789"/>
                    </a:cubicBezTo>
                    <a:cubicBezTo>
                      <a:pt x="642175" y="26934"/>
                      <a:pt x="853059" y="94085"/>
                      <a:pt x="862489" y="122374"/>
                    </a:cubicBezTo>
                    <a:cubicBezTo>
                      <a:pt x="871918" y="150664"/>
                      <a:pt x="779621" y="767598"/>
                      <a:pt x="768286" y="842750"/>
                    </a:cubicBezTo>
                    <a:cubicBezTo>
                      <a:pt x="771810" y="857323"/>
                      <a:pt x="807434" y="1009438"/>
                      <a:pt x="792289" y="1048871"/>
                    </a:cubicBezTo>
                    <a:cubicBezTo>
                      <a:pt x="781335" y="1077446"/>
                      <a:pt x="735139" y="1086019"/>
                      <a:pt x="650177" y="1101735"/>
                    </a:cubicBezTo>
                    <a:cubicBezTo>
                      <a:pt x="608362" y="1109641"/>
                      <a:pt x="556260" y="1119356"/>
                      <a:pt x="496443" y="1134025"/>
                    </a:cubicBezTo>
                    <a:cubicBezTo>
                      <a:pt x="437348" y="1147832"/>
                      <a:pt x="376819" y="1154547"/>
                      <a:pt x="316135" y="1154027"/>
                    </a:cubicBezTo>
                    <a:close/>
                    <a:moveTo>
                      <a:pt x="475869" y="9503"/>
                    </a:moveTo>
                    <a:cubicBezTo>
                      <a:pt x="374035" y="9936"/>
                      <a:pt x="273616" y="33380"/>
                      <a:pt x="182117" y="78083"/>
                    </a:cubicBezTo>
                    <a:lnTo>
                      <a:pt x="182118" y="78083"/>
                    </a:lnTo>
                    <a:cubicBezTo>
                      <a:pt x="100013" y="116183"/>
                      <a:pt x="12954" y="161522"/>
                      <a:pt x="9525" y="172857"/>
                    </a:cubicBezTo>
                    <a:cubicBezTo>
                      <a:pt x="9525" y="190478"/>
                      <a:pt x="42767" y="1077732"/>
                      <a:pt x="43148" y="1086495"/>
                    </a:cubicBezTo>
                    <a:cubicBezTo>
                      <a:pt x="43172" y="1088220"/>
                      <a:pt x="42261" y="1089824"/>
                      <a:pt x="40767" y="1090686"/>
                    </a:cubicBezTo>
                    <a:cubicBezTo>
                      <a:pt x="39338" y="1091638"/>
                      <a:pt x="35052" y="1095068"/>
                      <a:pt x="35528" y="1098211"/>
                    </a:cubicBezTo>
                    <a:cubicBezTo>
                      <a:pt x="36004" y="1101354"/>
                      <a:pt x="39338" y="1107736"/>
                      <a:pt x="70009" y="1115546"/>
                    </a:cubicBezTo>
                    <a:cubicBezTo>
                      <a:pt x="93440" y="1121452"/>
                      <a:pt x="304229" y="1171363"/>
                      <a:pt x="494252" y="1125071"/>
                    </a:cubicBezTo>
                    <a:cubicBezTo>
                      <a:pt x="554355" y="1110308"/>
                      <a:pt x="606552" y="1100592"/>
                      <a:pt x="648557" y="1092686"/>
                    </a:cubicBezTo>
                    <a:cubicBezTo>
                      <a:pt x="727043" y="1078018"/>
                      <a:pt x="774478" y="1069160"/>
                      <a:pt x="783527" y="1045728"/>
                    </a:cubicBezTo>
                    <a:cubicBezTo>
                      <a:pt x="798004" y="1007628"/>
                      <a:pt x="759333" y="845703"/>
                      <a:pt x="758952" y="844369"/>
                    </a:cubicBezTo>
                    <a:cubicBezTo>
                      <a:pt x="758810" y="843775"/>
                      <a:pt x="758810" y="843155"/>
                      <a:pt x="758952" y="842560"/>
                    </a:cubicBezTo>
                    <a:cubicBezTo>
                      <a:pt x="800195" y="565477"/>
                      <a:pt x="860107" y="146377"/>
                      <a:pt x="853440" y="125327"/>
                    </a:cubicBezTo>
                    <a:cubicBezTo>
                      <a:pt x="848010" y="109039"/>
                      <a:pt x="717232" y="60652"/>
                      <a:pt x="597122" y="22552"/>
                    </a:cubicBezTo>
                    <a:cubicBezTo>
                      <a:pt x="557411" y="13141"/>
                      <a:pt x="516674" y="8757"/>
                      <a:pt x="475869" y="9503"/>
                    </a:cubicBezTo>
                    <a:close/>
                    <a:moveTo>
                      <a:pt x="180022" y="73797"/>
                    </a:moveTo>
                    <a:lnTo>
                      <a:pt x="180022" y="7379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22875E2A-D6A9-248A-972E-4698E16E62D5}"/>
                  </a:ext>
                </a:extLst>
              </p:cNvPr>
              <p:cNvSpPr/>
              <p:nvPr/>
            </p:nvSpPr>
            <p:spPr>
              <a:xfrm>
                <a:off x="7865459" y="1875464"/>
                <a:ext cx="453104" cy="591319"/>
              </a:xfrm>
              <a:custGeom>
                <a:avLst/>
                <a:gdLst>
                  <a:gd name="connsiteX0" fmla="*/ 113919 w 453104"/>
                  <a:gd name="connsiteY0" fmla="*/ 16581 h 591319"/>
                  <a:gd name="connsiteX1" fmla="*/ 46672 w 453104"/>
                  <a:gd name="connsiteY1" fmla="*/ 182316 h 591319"/>
                  <a:gd name="connsiteX2" fmla="*/ 51816 w 453104"/>
                  <a:gd name="connsiteY2" fmla="*/ 200414 h 591319"/>
                  <a:gd name="connsiteX3" fmla="*/ 0 w 453104"/>
                  <a:gd name="connsiteY3" fmla="*/ 332430 h 591319"/>
                  <a:gd name="connsiteX4" fmla="*/ 44005 w 453104"/>
                  <a:gd name="connsiteY4" fmla="*/ 371292 h 591319"/>
                  <a:gd name="connsiteX5" fmla="*/ 132112 w 453104"/>
                  <a:gd name="connsiteY5" fmla="*/ 464447 h 591319"/>
                  <a:gd name="connsiteX6" fmla="*/ 134683 w 453104"/>
                  <a:gd name="connsiteY6" fmla="*/ 524073 h 591319"/>
                  <a:gd name="connsiteX7" fmla="*/ 173450 w 453104"/>
                  <a:gd name="connsiteY7" fmla="*/ 529217 h 591319"/>
                  <a:gd name="connsiteX8" fmla="*/ 176117 w 453104"/>
                  <a:gd name="connsiteY8" fmla="*/ 591320 h 591319"/>
                  <a:gd name="connsiteX9" fmla="*/ 450532 w 453104"/>
                  <a:gd name="connsiteY9" fmla="*/ 544742 h 591319"/>
                  <a:gd name="connsiteX10" fmla="*/ 453104 w 453104"/>
                  <a:gd name="connsiteY10" fmla="*/ 389390 h 591319"/>
                  <a:gd name="connsiteX11" fmla="*/ 300704 w 453104"/>
                  <a:gd name="connsiteY11" fmla="*/ 363482 h 591319"/>
                  <a:gd name="connsiteX12" fmla="*/ 339566 w 453104"/>
                  <a:gd name="connsiteY12" fmla="*/ 99449 h 591319"/>
                  <a:gd name="connsiteX13" fmla="*/ 259270 w 453104"/>
                  <a:gd name="connsiteY13" fmla="*/ 3627 h 591319"/>
                  <a:gd name="connsiteX14" fmla="*/ 113919 w 453104"/>
                  <a:gd name="connsiteY14" fmla="*/ 16581 h 59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104" h="591319">
                    <a:moveTo>
                      <a:pt x="113919" y="16581"/>
                    </a:moveTo>
                    <a:cubicBezTo>
                      <a:pt x="113919" y="16581"/>
                      <a:pt x="41434" y="164123"/>
                      <a:pt x="46672" y="182316"/>
                    </a:cubicBezTo>
                    <a:lnTo>
                      <a:pt x="51816" y="200414"/>
                    </a:lnTo>
                    <a:lnTo>
                      <a:pt x="0" y="332430"/>
                    </a:lnTo>
                    <a:lnTo>
                      <a:pt x="44005" y="371292"/>
                    </a:lnTo>
                    <a:lnTo>
                      <a:pt x="132112" y="464447"/>
                    </a:lnTo>
                    <a:lnTo>
                      <a:pt x="134683" y="524073"/>
                    </a:lnTo>
                    <a:lnTo>
                      <a:pt x="173450" y="529217"/>
                    </a:lnTo>
                    <a:lnTo>
                      <a:pt x="176117" y="591320"/>
                    </a:lnTo>
                    <a:lnTo>
                      <a:pt x="450532" y="544742"/>
                    </a:lnTo>
                    <a:lnTo>
                      <a:pt x="453104" y="389390"/>
                    </a:lnTo>
                    <a:cubicBezTo>
                      <a:pt x="453104" y="389390"/>
                      <a:pt x="321087" y="402344"/>
                      <a:pt x="300704" y="363482"/>
                    </a:cubicBezTo>
                    <a:cubicBezTo>
                      <a:pt x="280321" y="324620"/>
                      <a:pt x="336995" y="151265"/>
                      <a:pt x="339566" y="99449"/>
                    </a:cubicBezTo>
                    <a:cubicBezTo>
                      <a:pt x="342138" y="47633"/>
                      <a:pt x="295560" y="16581"/>
                      <a:pt x="259270" y="3627"/>
                    </a:cubicBezTo>
                    <a:cubicBezTo>
                      <a:pt x="222980" y="-9327"/>
                      <a:pt x="113919" y="16581"/>
                      <a:pt x="113919" y="165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2EAB01E3-B25D-94A5-E1B3-005DE426A006}"/>
                  </a:ext>
                </a:extLst>
              </p:cNvPr>
              <p:cNvSpPr/>
              <p:nvPr/>
            </p:nvSpPr>
            <p:spPr>
              <a:xfrm>
                <a:off x="7860461" y="1871133"/>
                <a:ext cx="462864" cy="600413"/>
              </a:xfrm>
              <a:custGeom>
                <a:avLst/>
                <a:gdLst>
                  <a:gd name="connsiteX0" fmla="*/ 181115 w 462864"/>
                  <a:gd name="connsiteY0" fmla="*/ 600414 h 600413"/>
                  <a:gd name="connsiteX1" fmla="*/ 178067 w 462864"/>
                  <a:gd name="connsiteY1" fmla="*/ 599366 h 600413"/>
                  <a:gd name="connsiteX2" fmla="*/ 176353 w 462864"/>
                  <a:gd name="connsiteY2" fmla="*/ 595842 h 600413"/>
                  <a:gd name="connsiteX3" fmla="*/ 173876 w 462864"/>
                  <a:gd name="connsiteY3" fmla="*/ 537739 h 600413"/>
                  <a:gd name="connsiteX4" fmla="*/ 139015 w 462864"/>
                  <a:gd name="connsiteY4" fmla="*/ 533072 h 600413"/>
                  <a:gd name="connsiteX5" fmla="*/ 134919 w 462864"/>
                  <a:gd name="connsiteY5" fmla="*/ 528595 h 600413"/>
                  <a:gd name="connsiteX6" fmla="*/ 132347 w 462864"/>
                  <a:gd name="connsiteY6" fmla="*/ 470779 h 600413"/>
                  <a:gd name="connsiteX7" fmla="*/ 45288 w 462864"/>
                  <a:gd name="connsiteY7" fmla="*/ 378862 h 600413"/>
                  <a:gd name="connsiteX8" fmla="*/ 1568 w 462864"/>
                  <a:gd name="connsiteY8" fmla="*/ 340762 h 600413"/>
                  <a:gd name="connsiteX9" fmla="*/ 330 w 462864"/>
                  <a:gd name="connsiteY9" fmla="*/ 335428 h 600413"/>
                  <a:gd name="connsiteX10" fmla="*/ 51480 w 462864"/>
                  <a:gd name="connsiteY10" fmla="*/ 204841 h 600413"/>
                  <a:gd name="connsiteX11" fmla="*/ 46812 w 462864"/>
                  <a:gd name="connsiteY11" fmla="*/ 188267 h 600413"/>
                  <a:gd name="connsiteX12" fmla="*/ 114345 w 462864"/>
                  <a:gd name="connsiteY12" fmla="*/ 19198 h 600413"/>
                  <a:gd name="connsiteX13" fmla="*/ 117583 w 462864"/>
                  <a:gd name="connsiteY13" fmla="*/ 16627 h 600413"/>
                  <a:gd name="connsiteX14" fmla="*/ 265221 w 462864"/>
                  <a:gd name="connsiteY14" fmla="*/ 3863 h 600413"/>
                  <a:gd name="connsiteX15" fmla="*/ 348659 w 462864"/>
                  <a:gd name="connsiteY15" fmla="*/ 104352 h 600413"/>
                  <a:gd name="connsiteX16" fmla="*/ 331038 w 462864"/>
                  <a:gd name="connsiteY16" fmla="*/ 195792 h 600413"/>
                  <a:gd name="connsiteX17" fmla="*/ 309607 w 462864"/>
                  <a:gd name="connsiteY17" fmla="*/ 365242 h 600413"/>
                  <a:gd name="connsiteX18" fmla="*/ 457625 w 462864"/>
                  <a:gd name="connsiteY18" fmla="*/ 388578 h 600413"/>
                  <a:gd name="connsiteX19" fmla="*/ 461340 w 462864"/>
                  <a:gd name="connsiteY19" fmla="*/ 389816 h 600413"/>
                  <a:gd name="connsiteX20" fmla="*/ 462864 w 462864"/>
                  <a:gd name="connsiteY20" fmla="*/ 393436 h 600413"/>
                  <a:gd name="connsiteX21" fmla="*/ 460293 w 462864"/>
                  <a:gd name="connsiteY21" fmla="*/ 548788 h 600413"/>
                  <a:gd name="connsiteX22" fmla="*/ 456292 w 462864"/>
                  <a:gd name="connsiteY22" fmla="*/ 553360 h 600413"/>
                  <a:gd name="connsiteX23" fmla="*/ 181877 w 462864"/>
                  <a:gd name="connsiteY23" fmla="*/ 600033 h 600413"/>
                  <a:gd name="connsiteX24" fmla="*/ 144253 w 462864"/>
                  <a:gd name="connsiteY24" fmla="*/ 524214 h 600413"/>
                  <a:gd name="connsiteX25" fmla="*/ 179115 w 462864"/>
                  <a:gd name="connsiteY25" fmla="*/ 528786 h 600413"/>
                  <a:gd name="connsiteX26" fmla="*/ 183210 w 462864"/>
                  <a:gd name="connsiteY26" fmla="*/ 533358 h 600413"/>
                  <a:gd name="connsiteX27" fmla="*/ 185592 w 462864"/>
                  <a:gd name="connsiteY27" fmla="*/ 590032 h 600413"/>
                  <a:gd name="connsiteX28" fmla="*/ 450863 w 462864"/>
                  <a:gd name="connsiteY28" fmla="*/ 545074 h 600413"/>
                  <a:gd name="connsiteX29" fmla="*/ 453244 w 462864"/>
                  <a:gd name="connsiteY29" fmla="*/ 398960 h 600413"/>
                  <a:gd name="connsiteX30" fmla="*/ 300844 w 462864"/>
                  <a:gd name="connsiteY30" fmla="*/ 370385 h 600413"/>
                  <a:gd name="connsiteX31" fmla="*/ 321513 w 462864"/>
                  <a:gd name="connsiteY31" fmla="*/ 194268 h 600413"/>
                  <a:gd name="connsiteX32" fmla="*/ 339134 w 462864"/>
                  <a:gd name="connsiteY32" fmla="*/ 103780 h 600413"/>
                  <a:gd name="connsiteX33" fmla="*/ 262078 w 462864"/>
                  <a:gd name="connsiteY33" fmla="*/ 12721 h 600413"/>
                  <a:gd name="connsiteX34" fmla="*/ 121965 w 462864"/>
                  <a:gd name="connsiteY34" fmla="*/ 25294 h 600413"/>
                  <a:gd name="connsiteX35" fmla="*/ 55956 w 462864"/>
                  <a:gd name="connsiteY35" fmla="*/ 185600 h 600413"/>
                  <a:gd name="connsiteX36" fmla="*/ 61100 w 462864"/>
                  <a:gd name="connsiteY36" fmla="*/ 203698 h 600413"/>
                  <a:gd name="connsiteX37" fmla="*/ 61100 w 462864"/>
                  <a:gd name="connsiteY37" fmla="*/ 206746 h 600413"/>
                  <a:gd name="connsiteX38" fmla="*/ 10522 w 462864"/>
                  <a:gd name="connsiteY38" fmla="*/ 335714 h 600413"/>
                  <a:gd name="connsiteX39" fmla="*/ 52051 w 462864"/>
                  <a:gd name="connsiteY39" fmla="*/ 372290 h 600413"/>
                  <a:gd name="connsiteX40" fmla="*/ 140348 w 462864"/>
                  <a:gd name="connsiteY40" fmla="*/ 465826 h 600413"/>
                  <a:gd name="connsiteX41" fmla="*/ 141681 w 462864"/>
                  <a:gd name="connsiteY41" fmla="*/ 468874 h 600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62864" h="600413">
                    <a:moveTo>
                      <a:pt x="181115" y="600414"/>
                    </a:moveTo>
                    <a:cubicBezTo>
                      <a:pt x="180010" y="600414"/>
                      <a:pt x="178938" y="600045"/>
                      <a:pt x="178067" y="599366"/>
                    </a:cubicBezTo>
                    <a:cubicBezTo>
                      <a:pt x="176984" y="598517"/>
                      <a:pt x="176352" y="597218"/>
                      <a:pt x="176353" y="595842"/>
                    </a:cubicBezTo>
                    <a:lnTo>
                      <a:pt x="173876" y="537739"/>
                    </a:lnTo>
                    <a:lnTo>
                      <a:pt x="139015" y="533072"/>
                    </a:lnTo>
                    <a:cubicBezTo>
                      <a:pt x="136733" y="532792"/>
                      <a:pt x="134996" y="530893"/>
                      <a:pt x="134919" y="528595"/>
                    </a:cubicBezTo>
                    <a:lnTo>
                      <a:pt x="132347" y="470779"/>
                    </a:lnTo>
                    <a:lnTo>
                      <a:pt x="45288" y="378862"/>
                    </a:lnTo>
                    <a:lnTo>
                      <a:pt x="1568" y="340762"/>
                    </a:lnTo>
                    <a:cubicBezTo>
                      <a:pt x="98" y="339409"/>
                      <a:pt x="-394" y="337292"/>
                      <a:pt x="330" y="335428"/>
                    </a:cubicBezTo>
                    <a:lnTo>
                      <a:pt x="51480" y="204841"/>
                    </a:lnTo>
                    <a:lnTo>
                      <a:pt x="46812" y="188267"/>
                    </a:lnTo>
                    <a:cubicBezTo>
                      <a:pt x="41383" y="169217"/>
                      <a:pt x="102152" y="44154"/>
                      <a:pt x="114345" y="19198"/>
                    </a:cubicBezTo>
                    <a:cubicBezTo>
                      <a:pt x="115026" y="17933"/>
                      <a:pt x="116197" y="17003"/>
                      <a:pt x="117583" y="16627"/>
                    </a:cubicBezTo>
                    <a:cubicBezTo>
                      <a:pt x="122060" y="15579"/>
                      <a:pt x="228073" y="-9377"/>
                      <a:pt x="265221" y="3863"/>
                    </a:cubicBezTo>
                    <a:cubicBezTo>
                      <a:pt x="307226" y="18913"/>
                      <a:pt x="350946" y="53107"/>
                      <a:pt x="348659" y="104352"/>
                    </a:cubicBezTo>
                    <a:cubicBezTo>
                      <a:pt x="344885" y="135199"/>
                      <a:pt x="338997" y="165751"/>
                      <a:pt x="331038" y="195792"/>
                    </a:cubicBezTo>
                    <a:cubicBezTo>
                      <a:pt x="315989" y="260943"/>
                      <a:pt x="297129" y="341905"/>
                      <a:pt x="309607" y="365242"/>
                    </a:cubicBezTo>
                    <a:cubicBezTo>
                      <a:pt x="325324" y="394769"/>
                      <a:pt x="421812" y="392102"/>
                      <a:pt x="457625" y="388578"/>
                    </a:cubicBezTo>
                    <a:cubicBezTo>
                      <a:pt x="458976" y="388505"/>
                      <a:pt x="460304" y="388947"/>
                      <a:pt x="461340" y="389816"/>
                    </a:cubicBezTo>
                    <a:cubicBezTo>
                      <a:pt x="462298" y="390779"/>
                      <a:pt x="462845" y="392077"/>
                      <a:pt x="462864" y="393436"/>
                    </a:cubicBezTo>
                    <a:lnTo>
                      <a:pt x="460293" y="548788"/>
                    </a:lnTo>
                    <a:cubicBezTo>
                      <a:pt x="460231" y="551075"/>
                      <a:pt x="458551" y="552995"/>
                      <a:pt x="456292" y="553360"/>
                    </a:cubicBezTo>
                    <a:lnTo>
                      <a:pt x="181877" y="600033"/>
                    </a:lnTo>
                    <a:close/>
                    <a:moveTo>
                      <a:pt x="144253" y="524214"/>
                    </a:moveTo>
                    <a:lnTo>
                      <a:pt x="179115" y="528786"/>
                    </a:lnTo>
                    <a:cubicBezTo>
                      <a:pt x="181392" y="529145"/>
                      <a:pt x="183103" y="531055"/>
                      <a:pt x="183210" y="533358"/>
                    </a:cubicBezTo>
                    <a:lnTo>
                      <a:pt x="185592" y="590032"/>
                    </a:lnTo>
                    <a:lnTo>
                      <a:pt x="450863" y="545074"/>
                    </a:lnTo>
                    <a:lnTo>
                      <a:pt x="453244" y="398960"/>
                    </a:lnTo>
                    <a:cubicBezTo>
                      <a:pt x="425812" y="401246"/>
                      <a:pt x="321037" y="407342"/>
                      <a:pt x="300844" y="370385"/>
                    </a:cubicBezTo>
                    <a:cubicBezTo>
                      <a:pt x="286747" y="343906"/>
                      <a:pt x="305225" y="264467"/>
                      <a:pt x="321513" y="194268"/>
                    </a:cubicBezTo>
                    <a:cubicBezTo>
                      <a:pt x="329381" y="164528"/>
                      <a:pt x="335268" y="134299"/>
                      <a:pt x="339134" y="103780"/>
                    </a:cubicBezTo>
                    <a:cubicBezTo>
                      <a:pt x="342087" y="45868"/>
                      <a:pt x="280842" y="19484"/>
                      <a:pt x="262078" y="12721"/>
                    </a:cubicBezTo>
                    <a:cubicBezTo>
                      <a:pt x="230264" y="1387"/>
                      <a:pt x="137395" y="22246"/>
                      <a:pt x="121965" y="25294"/>
                    </a:cubicBezTo>
                    <a:cubicBezTo>
                      <a:pt x="87103" y="96541"/>
                      <a:pt x="53004" y="175408"/>
                      <a:pt x="55956" y="185600"/>
                    </a:cubicBezTo>
                    <a:lnTo>
                      <a:pt x="61100" y="203698"/>
                    </a:lnTo>
                    <a:cubicBezTo>
                      <a:pt x="61433" y="204686"/>
                      <a:pt x="61433" y="205757"/>
                      <a:pt x="61100" y="206746"/>
                    </a:cubicBezTo>
                    <a:lnTo>
                      <a:pt x="10522" y="335714"/>
                    </a:lnTo>
                    <a:lnTo>
                      <a:pt x="52051" y="372290"/>
                    </a:lnTo>
                    <a:lnTo>
                      <a:pt x="140348" y="465826"/>
                    </a:lnTo>
                    <a:cubicBezTo>
                      <a:pt x="141112" y="466670"/>
                      <a:pt x="141580" y="467740"/>
                      <a:pt x="141681" y="4688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594B9AC3-CFB7-0A8F-D367-9D8666AFE957}"/>
                  </a:ext>
                </a:extLst>
              </p:cNvPr>
              <p:cNvSpPr/>
              <p:nvPr/>
            </p:nvSpPr>
            <p:spPr>
              <a:xfrm>
                <a:off x="7891303" y="1778127"/>
                <a:ext cx="566896" cy="638386"/>
              </a:xfrm>
              <a:custGeom>
                <a:avLst/>
                <a:gdLst>
                  <a:gd name="connsiteX0" fmla="*/ 150273 w 566896"/>
                  <a:gd name="connsiteY0" fmla="*/ 41148 h 638386"/>
                  <a:gd name="connsiteX1" fmla="*/ 75121 w 566896"/>
                  <a:gd name="connsiteY1" fmla="*/ 92964 h 638386"/>
                  <a:gd name="connsiteX2" fmla="*/ 124365 w 566896"/>
                  <a:gd name="connsiteY2" fmla="*/ 157639 h 638386"/>
                  <a:gd name="connsiteX3" fmla="*/ 222759 w 566896"/>
                  <a:gd name="connsiteY3" fmla="*/ 165449 h 638386"/>
                  <a:gd name="connsiteX4" fmla="*/ 132080 w 566896"/>
                  <a:gd name="connsiteY4" fmla="*/ 186119 h 638386"/>
                  <a:gd name="connsiteX5" fmla="*/ 101029 w 566896"/>
                  <a:gd name="connsiteY5" fmla="*/ 263842 h 638386"/>
                  <a:gd name="connsiteX6" fmla="*/ 142463 w 566896"/>
                  <a:gd name="connsiteY6" fmla="*/ 289655 h 638386"/>
                  <a:gd name="connsiteX7" fmla="*/ 111411 w 566896"/>
                  <a:gd name="connsiteY7" fmla="*/ 455390 h 638386"/>
                  <a:gd name="connsiteX8" fmla="*/ 18162 w 566896"/>
                  <a:gd name="connsiteY8" fmla="*/ 468344 h 638386"/>
                  <a:gd name="connsiteX9" fmla="*/ 7875 w 566896"/>
                  <a:gd name="connsiteY9" fmla="*/ 540830 h 638386"/>
                  <a:gd name="connsiteX10" fmla="*/ 13018 w 566896"/>
                  <a:gd name="connsiteY10" fmla="*/ 623697 h 638386"/>
                  <a:gd name="connsiteX11" fmla="*/ 108839 w 566896"/>
                  <a:gd name="connsiteY11" fmla="*/ 621125 h 638386"/>
                  <a:gd name="connsiteX12" fmla="*/ 152845 w 566896"/>
                  <a:gd name="connsiteY12" fmla="*/ 517493 h 638386"/>
                  <a:gd name="connsiteX13" fmla="*/ 160561 w 566896"/>
                  <a:gd name="connsiteY13" fmla="*/ 346615 h 638386"/>
                  <a:gd name="connsiteX14" fmla="*/ 220187 w 566896"/>
                  <a:gd name="connsiteY14" fmla="*/ 362140 h 638386"/>
                  <a:gd name="connsiteX15" fmla="*/ 212377 w 566896"/>
                  <a:gd name="connsiteY15" fmla="*/ 485965 h 638386"/>
                  <a:gd name="connsiteX16" fmla="*/ 328867 w 566896"/>
                  <a:gd name="connsiteY16" fmla="*/ 553307 h 638386"/>
                  <a:gd name="connsiteX17" fmla="*/ 447930 w 566896"/>
                  <a:gd name="connsiteY17" fmla="*/ 496157 h 638386"/>
                  <a:gd name="connsiteX18" fmla="*/ 566897 w 566896"/>
                  <a:gd name="connsiteY18" fmla="*/ 289941 h 638386"/>
                  <a:gd name="connsiteX19" fmla="*/ 432213 w 566896"/>
                  <a:gd name="connsiteY19" fmla="*/ 62198 h 638386"/>
                  <a:gd name="connsiteX20" fmla="*/ 287243 w 566896"/>
                  <a:gd name="connsiteY20" fmla="*/ 46577 h 638386"/>
                  <a:gd name="connsiteX21" fmla="*/ 271717 w 566896"/>
                  <a:gd name="connsiteY21" fmla="*/ 0 h 638386"/>
                  <a:gd name="connsiteX22" fmla="*/ 150273 w 566896"/>
                  <a:gd name="connsiteY22" fmla="*/ 41148 h 63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6896" h="638386">
                    <a:moveTo>
                      <a:pt x="150273" y="41148"/>
                    </a:moveTo>
                    <a:cubicBezTo>
                      <a:pt x="150273" y="41148"/>
                      <a:pt x="82932" y="43720"/>
                      <a:pt x="75121" y="92964"/>
                    </a:cubicBezTo>
                    <a:cubicBezTo>
                      <a:pt x="67311" y="142208"/>
                      <a:pt x="111411" y="160211"/>
                      <a:pt x="124365" y="157639"/>
                    </a:cubicBezTo>
                    <a:cubicBezTo>
                      <a:pt x="137320" y="155067"/>
                      <a:pt x="246000" y="160211"/>
                      <a:pt x="222759" y="165449"/>
                    </a:cubicBezTo>
                    <a:cubicBezTo>
                      <a:pt x="199518" y="170688"/>
                      <a:pt x="134748" y="175736"/>
                      <a:pt x="132080" y="186119"/>
                    </a:cubicBezTo>
                    <a:cubicBezTo>
                      <a:pt x="129414" y="196501"/>
                      <a:pt x="88075" y="248317"/>
                      <a:pt x="101029" y="263842"/>
                    </a:cubicBezTo>
                    <a:cubicBezTo>
                      <a:pt x="112854" y="275288"/>
                      <a:pt x="126977" y="284087"/>
                      <a:pt x="142463" y="289655"/>
                    </a:cubicBezTo>
                    <a:cubicBezTo>
                      <a:pt x="142463" y="289655"/>
                      <a:pt x="126937" y="401003"/>
                      <a:pt x="111411" y="455390"/>
                    </a:cubicBezTo>
                    <a:cubicBezTo>
                      <a:pt x="95886" y="509778"/>
                      <a:pt x="25686" y="470916"/>
                      <a:pt x="18162" y="468344"/>
                    </a:cubicBezTo>
                    <a:cubicBezTo>
                      <a:pt x="10637" y="465773"/>
                      <a:pt x="7875" y="520065"/>
                      <a:pt x="7875" y="540830"/>
                    </a:cubicBezTo>
                    <a:cubicBezTo>
                      <a:pt x="7875" y="561594"/>
                      <a:pt x="-12890" y="597980"/>
                      <a:pt x="13018" y="623697"/>
                    </a:cubicBezTo>
                    <a:cubicBezTo>
                      <a:pt x="38926" y="649415"/>
                      <a:pt x="98743" y="636651"/>
                      <a:pt x="108839" y="621125"/>
                    </a:cubicBezTo>
                    <a:cubicBezTo>
                      <a:pt x="118936" y="605599"/>
                      <a:pt x="155417" y="558927"/>
                      <a:pt x="152845" y="517493"/>
                    </a:cubicBezTo>
                    <a:cubicBezTo>
                      <a:pt x="150273" y="476060"/>
                      <a:pt x="160561" y="346615"/>
                      <a:pt x="160561" y="346615"/>
                    </a:cubicBezTo>
                    <a:cubicBezTo>
                      <a:pt x="160561" y="346615"/>
                      <a:pt x="204566" y="302609"/>
                      <a:pt x="220187" y="362140"/>
                    </a:cubicBezTo>
                    <a:cubicBezTo>
                      <a:pt x="235808" y="421672"/>
                      <a:pt x="212377" y="485965"/>
                      <a:pt x="212377" y="485965"/>
                    </a:cubicBezTo>
                    <a:cubicBezTo>
                      <a:pt x="212377" y="485965"/>
                      <a:pt x="261525" y="545497"/>
                      <a:pt x="328867" y="553307"/>
                    </a:cubicBezTo>
                    <a:cubicBezTo>
                      <a:pt x="396209" y="561118"/>
                      <a:pt x="427261" y="545497"/>
                      <a:pt x="447930" y="496157"/>
                    </a:cubicBezTo>
                    <a:cubicBezTo>
                      <a:pt x="468599" y="446818"/>
                      <a:pt x="566897" y="403860"/>
                      <a:pt x="566897" y="289941"/>
                    </a:cubicBezTo>
                    <a:cubicBezTo>
                      <a:pt x="566897" y="176022"/>
                      <a:pt x="481172" y="75057"/>
                      <a:pt x="432213" y="62198"/>
                    </a:cubicBezTo>
                    <a:cubicBezTo>
                      <a:pt x="383255" y="49340"/>
                      <a:pt x="287243" y="46577"/>
                      <a:pt x="287243" y="46577"/>
                    </a:cubicBezTo>
                    <a:cubicBezTo>
                      <a:pt x="287243" y="46577"/>
                      <a:pt x="313151" y="0"/>
                      <a:pt x="271717" y="0"/>
                    </a:cubicBezTo>
                    <a:cubicBezTo>
                      <a:pt x="230283" y="0"/>
                      <a:pt x="150273" y="41148"/>
                      <a:pt x="150273" y="411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36A9A610-FAD5-DDD3-8AAF-89A4955C39B3}"/>
                  </a:ext>
                </a:extLst>
              </p:cNvPr>
              <p:cNvSpPr/>
              <p:nvPr/>
            </p:nvSpPr>
            <p:spPr>
              <a:xfrm>
                <a:off x="7886532" y="1774034"/>
                <a:ext cx="577192" cy="647700"/>
              </a:xfrm>
              <a:custGeom>
                <a:avLst/>
                <a:gdLst>
                  <a:gd name="connsiteX0" fmla="*/ 61223 w 577192"/>
                  <a:gd name="connsiteY0" fmla="*/ 647602 h 647700"/>
                  <a:gd name="connsiteX1" fmla="*/ 14455 w 577192"/>
                  <a:gd name="connsiteY1" fmla="*/ 631409 h 647700"/>
                  <a:gd name="connsiteX2" fmla="*/ 4930 w 577192"/>
                  <a:gd name="connsiteY2" fmla="*/ 564734 h 647700"/>
                  <a:gd name="connsiteX3" fmla="*/ 8169 w 577192"/>
                  <a:gd name="connsiteY3" fmla="*/ 545684 h 647700"/>
                  <a:gd name="connsiteX4" fmla="*/ 18932 w 577192"/>
                  <a:gd name="connsiteY4" fmla="*/ 469484 h 647700"/>
                  <a:gd name="connsiteX5" fmla="*/ 24742 w 577192"/>
                  <a:gd name="connsiteY5" fmla="*/ 468532 h 647700"/>
                  <a:gd name="connsiteX6" fmla="*/ 29791 w 577192"/>
                  <a:gd name="connsiteY6" fmla="*/ 470722 h 647700"/>
                  <a:gd name="connsiteX7" fmla="*/ 94846 w 577192"/>
                  <a:gd name="connsiteY7" fmla="*/ 480914 h 647700"/>
                  <a:gd name="connsiteX8" fmla="*/ 111896 w 577192"/>
                  <a:gd name="connsiteY8" fmla="*/ 458816 h 647700"/>
                  <a:gd name="connsiteX9" fmla="*/ 142281 w 577192"/>
                  <a:gd name="connsiteY9" fmla="*/ 297558 h 647700"/>
                  <a:gd name="connsiteX10" fmla="*/ 102466 w 577192"/>
                  <a:gd name="connsiteY10" fmla="*/ 271650 h 647700"/>
                  <a:gd name="connsiteX11" fmla="*/ 123231 w 577192"/>
                  <a:gd name="connsiteY11" fmla="*/ 206118 h 647700"/>
                  <a:gd name="connsiteX12" fmla="*/ 132756 w 577192"/>
                  <a:gd name="connsiteY12" fmla="*/ 189735 h 647700"/>
                  <a:gd name="connsiteX13" fmla="*/ 198192 w 577192"/>
                  <a:gd name="connsiteY13" fmla="*/ 170685 h 647700"/>
                  <a:gd name="connsiteX14" fmla="*/ 205813 w 577192"/>
                  <a:gd name="connsiteY14" fmla="*/ 169637 h 647700"/>
                  <a:gd name="connsiteX15" fmla="*/ 130565 w 577192"/>
                  <a:gd name="connsiteY15" fmla="*/ 167542 h 647700"/>
                  <a:gd name="connsiteX16" fmla="*/ 92465 w 577192"/>
                  <a:gd name="connsiteY16" fmla="*/ 151921 h 647700"/>
                  <a:gd name="connsiteX17" fmla="*/ 75796 w 577192"/>
                  <a:gd name="connsiteY17" fmla="*/ 97438 h 647700"/>
                  <a:gd name="connsiteX18" fmla="*/ 154282 w 577192"/>
                  <a:gd name="connsiteY18" fmla="*/ 41716 h 647700"/>
                  <a:gd name="connsiteX19" fmla="*/ 277250 w 577192"/>
                  <a:gd name="connsiteY19" fmla="*/ 187 h 647700"/>
                  <a:gd name="connsiteX20" fmla="*/ 302397 w 577192"/>
                  <a:gd name="connsiteY20" fmla="*/ 11427 h 647700"/>
                  <a:gd name="connsiteX21" fmla="*/ 300205 w 577192"/>
                  <a:gd name="connsiteY21" fmla="*/ 47050 h 647700"/>
                  <a:gd name="connsiteX22" fmla="*/ 438985 w 577192"/>
                  <a:gd name="connsiteY22" fmla="*/ 62481 h 647700"/>
                  <a:gd name="connsiteX23" fmla="*/ 577193 w 577192"/>
                  <a:gd name="connsiteY23" fmla="*/ 294891 h 647700"/>
                  <a:gd name="connsiteX24" fmla="*/ 496516 w 577192"/>
                  <a:gd name="connsiteY24" fmla="*/ 455387 h 647700"/>
                  <a:gd name="connsiteX25" fmla="*/ 457749 w 577192"/>
                  <a:gd name="connsiteY25" fmla="*/ 503869 h 647700"/>
                  <a:gd name="connsiteX26" fmla="*/ 333924 w 577192"/>
                  <a:gd name="connsiteY26" fmla="*/ 563782 h 647700"/>
                  <a:gd name="connsiteX27" fmla="*/ 214290 w 577192"/>
                  <a:gd name="connsiteY27" fmla="*/ 494725 h 647700"/>
                  <a:gd name="connsiteX28" fmla="*/ 213528 w 577192"/>
                  <a:gd name="connsiteY28" fmla="*/ 490058 h 647700"/>
                  <a:gd name="connsiteX29" fmla="*/ 221148 w 577192"/>
                  <a:gd name="connsiteY29" fmla="*/ 368614 h 647700"/>
                  <a:gd name="connsiteX30" fmla="*/ 202098 w 577192"/>
                  <a:gd name="connsiteY30" fmla="*/ 341563 h 647700"/>
                  <a:gd name="connsiteX31" fmla="*/ 170570 w 577192"/>
                  <a:gd name="connsiteY31" fmla="*/ 354136 h 647700"/>
                  <a:gd name="connsiteX32" fmla="*/ 162093 w 577192"/>
                  <a:gd name="connsiteY32" fmla="*/ 521491 h 647700"/>
                  <a:gd name="connsiteX33" fmla="*/ 121421 w 577192"/>
                  <a:gd name="connsiteY33" fmla="*/ 621979 h 647700"/>
                  <a:gd name="connsiteX34" fmla="*/ 117230 w 577192"/>
                  <a:gd name="connsiteY34" fmla="*/ 627980 h 647700"/>
                  <a:gd name="connsiteX35" fmla="*/ 71605 w 577192"/>
                  <a:gd name="connsiteY35" fmla="*/ 647030 h 647700"/>
                  <a:gd name="connsiteX36" fmla="*/ 61223 w 577192"/>
                  <a:gd name="connsiteY36" fmla="*/ 647602 h 647700"/>
                  <a:gd name="connsiteX37" fmla="*/ 23600 w 577192"/>
                  <a:gd name="connsiteY37" fmla="*/ 478152 h 647700"/>
                  <a:gd name="connsiteX38" fmla="*/ 17408 w 577192"/>
                  <a:gd name="connsiteY38" fmla="*/ 544827 h 647700"/>
                  <a:gd name="connsiteX39" fmla="*/ 13884 w 577192"/>
                  <a:gd name="connsiteY39" fmla="*/ 566353 h 647700"/>
                  <a:gd name="connsiteX40" fmla="*/ 21123 w 577192"/>
                  <a:gd name="connsiteY40" fmla="*/ 624265 h 647700"/>
                  <a:gd name="connsiteX41" fmla="*/ 70939 w 577192"/>
                  <a:gd name="connsiteY41" fmla="*/ 637219 h 647700"/>
                  <a:gd name="connsiteX42" fmla="*/ 109610 w 577192"/>
                  <a:gd name="connsiteY42" fmla="*/ 622456 h 647700"/>
                  <a:gd name="connsiteX43" fmla="*/ 113896 w 577192"/>
                  <a:gd name="connsiteY43" fmla="*/ 616264 h 647700"/>
                  <a:gd name="connsiteX44" fmla="*/ 152854 w 577192"/>
                  <a:gd name="connsiteY44" fmla="*/ 521776 h 647700"/>
                  <a:gd name="connsiteX45" fmla="*/ 160664 w 577192"/>
                  <a:gd name="connsiteY45" fmla="*/ 350326 h 647700"/>
                  <a:gd name="connsiteX46" fmla="*/ 161998 w 577192"/>
                  <a:gd name="connsiteY46" fmla="*/ 347374 h 647700"/>
                  <a:gd name="connsiteX47" fmla="*/ 204003 w 577192"/>
                  <a:gd name="connsiteY47" fmla="*/ 331276 h 647700"/>
                  <a:gd name="connsiteX48" fmla="*/ 229530 w 577192"/>
                  <a:gd name="connsiteY48" fmla="*/ 365090 h 647700"/>
                  <a:gd name="connsiteX49" fmla="*/ 222576 w 577192"/>
                  <a:gd name="connsiteY49" fmla="*/ 489487 h 647700"/>
                  <a:gd name="connsiteX50" fmla="*/ 334210 w 577192"/>
                  <a:gd name="connsiteY50" fmla="*/ 553114 h 647700"/>
                  <a:gd name="connsiteX51" fmla="*/ 448510 w 577192"/>
                  <a:gd name="connsiteY51" fmla="*/ 499012 h 647700"/>
                  <a:gd name="connsiteX52" fmla="*/ 489372 w 577192"/>
                  <a:gd name="connsiteY52" fmla="*/ 447577 h 647700"/>
                  <a:gd name="connsiteX53" fmla="*/ 567286 w 577192"/>
                  <a:gd name="connsiteY53" fmla="*/ 293748 h 647700"/>
                  <a:gd name="connsiteX54" fmla="*/ 436223 w 577192"/>
                  <a:gd name="connsiteY54" fmla="*/ 70577 h 647700"/>
                  <a:gd name="connsiteX55" fmla="*/ 292300 w 577192"/>
                  <a:gd name="connsiteY55" fmla="*/ 55147 h 647700"/>
                  <a:gd name="connsiteX56" fmla="*/ 288299 w 577192"/>
                  <a:gd name="connsiteY56" fmla="*/ 52765 h 647700"/>
                  <a:gd name="connsiteX57" fmla="*/ 288299 w 577192"/>
                  <a:gd name="connsiteY57" fmla="*/ 48098 h 647700"/>
                  <a:gd name="connsiteX58" fmla="*/ 293919 w 577192"/>
                  <a:gd name="connsiteY58" fmla="*/ 15142 h 647700"/>
                  <a:gd name="connsiteX59" fmla="*/ 276964 w 577192"/>
                  <a:gd name="connsiteY59" fmla="*/ 8569 h 647700"/>
                  <a:gd name="connsiteX60" fmla="*/ 157521 w 577192"/>
                  <a:gd name="connsiteY60" fmla="*/ 49527 h 647700"/>
                  <a:gd name="connsiteX61" fmla="*/ 155521 w 577192"/>
                  <a:gd name="connsiteY61" fmla="*/ 49527 h 647700"/>
                  <a:gd name="connsiteX62" fmla="*/ 84941 w 577192"/>
                  <a:gd name="connsiteY62" fmla="*/ 97152 h 647700"/>
                  <a:gd name="connsiteX63" fmla="*/ 98752 w 577192"/>
                  <a:gd name="connsiteY63" fmla="*/ 143348 h 647700"/>
                  <a:gd name="connsiteX64" fmla="*/ 128470 w 577192"/>
                  <a:gd name="connsiteY64" fmla="*/ 156493 h 647700"/>
                  <a:gd name="connsiteX65" fmla="*/ 235721 w 577192"/>
                  <a:gd name="connsiteY65" fmla="*/ 166018 h 647700"/>
                  <a:gd name="connsiteX66" fmla="*/ 228863 w 577192"/>
                  <a:gd name="connsiteY66" fmla="*/ 173257 h 647700"/>
                  <a:gd name="connsiteX67" fmla="*/ 199431 w 577192"/>
                  <a:gd name="connsiteY67" fmla="*/ 178019 h 647700"/>
                  <a:gd name="connsiteX68" fmla="*/ 141614 w 577192"/>
                  <a:gd name="connsiteY68" fmla="*/ 190878 h 647700"/>
                  <a:gd name="connsiteX69" fmla="*/ 131327 w 577192"/>
                  <a:gd name="connsiteY69" fmla="*/ 209928 h 647700"/>
                  <a:gd name="connsiteX70" fmla="*/ 109801 w 577192"/>
                  <a:gd name="connsiteY70" fmla="*/ 264411 h 647700"/>
                  <a:gd name="connsiteX71" fmla="*/ 149139 w 577192"/>
                  <a:gd name="connsiteY71" fmla="*/ 288795 h 647700"/>
                  <a:gd name="connsiteX72" fmla="*/ 152282 w 577192"/>
                  <a:gd name="connsiteY72" fmla="*/ 293938 h 647700"/>
                  <a:gd name="connsiteX73" fmla="*/ 121040 w 577192"/>
                  <a:gd name="connsiteY73" fmla="*/ 460340 h 647700"/>
                  <a:gd name="connsiteX74" fmla="*/ 98942 w 577192"/>
                  <a:gd name="connsiteY74" fmla="*/ 488915 h 647700"/>
                  <a:gd name="connsiteX75" fmla="*/ 25886 w 577192"/>
                  <a:gd name="connsiteY75" fmla="*/ 478723 h 647700"/>
                  <a:gd name="connsiteX76" fmla="*/ 155045 w 577192"/>
                  <a:gd name="connsiteY76" fmla="*/ 45241 h 647700"/>
                  <a:gd name="connsiteX77" fmla="*/ 155045 w 577192"/>
                  <a:gd name="connsiteY77" fmla="*/ 45241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77192" h="647700">
                    <a:moveTo>
                      <a:pt x="61223" y="647602"/>
                    </a:moveTo>
                    <a:cubicBezTo>
                      <a:pt x="44113" y="648545"/>
                      <a:pt x="27318" y="642730"/>
                      <a:pt x="14455" y="631409"/>
                    </a:cubicBezTo>
                    <a:cubicBezTo>
                      <a:pt x="-6118" y="610930"/>
                      <a:pt x="-213" y="585213"/>
                      <a:pt x="4930" y="564734"/>
                    </a:cubicBezTo>
                    <a:cubicBezTo>
                      <a:pt x="6618" y="558503"/>
                      <a:pt x="7703" y="552123"/>
                      <a:pt x="8169" y="545684"/>
                    </a:cubicBezTo>
                    <a:cubicBezTo>
                      <a:pt x="8169" y="542922"/>
                      <a:pt x="8169" y="477295"/>
                      <a:pt x="18932" y="469484"/>
                    </a:cubicBezTo>
                    <a:cubicBezTo>
                      <a:pt x="20597" y="468239"/>
                      <a:pt x="22766" y="467883"/>
                      <a:pt x="24742" y="468532"/>
                    </a:cubicBezTo>
                    <a:lnTo>
                      <a:pt x="29791" y="470722"/>
                    </a:lnTo>
                    <a:cubicBezTo>
                      <a:pt x="41887" y="476152"/>
                      <a:pt x="74082" y="490630"/>
                      <a:pt x="94846" y="480914"/>
                    </a:cubicBezTo>
                    <a:cubicBezTo>
                      <a:pt x="103612" y="476545"/>
                      <a:pt x="109893" y="468403"/>
                      <a:pt x="111896" y="458816"/>
                    </a:cubicBezTo>
                    <a:cubicBezTo>
                      <a:pt x="124708" y="405604"/>
                      <a:pt x="134849" y="351784"/>
                      <a:pt x="142281" y="297558"/>
                    </a:cubicBezTo>
                    <a:cubicBezTo>
                      <a:pt x="127307" y="291873"/>
                      <a:pt x="113729" y="283037"/>
                      <a:pt x="102466" y="271650"/>
                    </a:cubicBezTo>
                    <a:cubicBezTo>
                      <a:pt x="91894" y="258982"/>
                      <a:pt x="105705" y="234502"/>
                      <a:pt x="123231" y="206118"/>
                    </a:cubicBezTo>
                    <a:cubicBezTo>
                      <a:pt x="126825" y="200911"/>
                      <a:pt x="130009" y="195434"/>
                      <a:pt x="132756" y="189735"/>
                    </a:cubicBezTo>
                    <a:cubicBezTo>
                      <a:pt x="135042" y="180210"/>
                      <a:pt x="155521" y="176400"/>
                      <a:pt x="198192" y="170685"/>
                    </a:cubicBezTo>
                    <a:lnTo>
                      <a:pt x="205813" y="169637"/>
                    </a:lnTo>
                    <a:cubicBezTo>
                      <a:pt x="180810" y="167182"/>
                      <a:pt x="155666" y="166482"/>
                      <a:pt x="130565" y="167542"/>
                    </a:cubicBezTo>
                    <a:cubicBezTo>
                      <a:pt x="116220" y="167998"/>
                      <a:pt x="102361" y="162316"/>
                      <a:pt x="92465" y="151921"/>
                    </a:cubicBezTo>
                    <a:cubicBezTo>
                      <a:pt x="77920" y="137828"/>
                      <a:pt x="71626" y="117256"/>
                      <a:pt x="75796" y="97438"/>
                    </a:cubicBezTo>
                    <a:cubicBezTo>
                      <a:pt x="83607" y="47908"/>
                      <a:pt x="145043" y="42288"/>
                      <a:pt x="154282" y="41716"/>
                    </a:cubicBezTo>
                    <a:cubicBezTo>
                      <a:pt x="163807" y="36859"/>
                      <a:pt x="237055" y="187"/>
                      <a:pt x="277250" y="187"/>
                    </a:cubicBezTo>
                    <a:cubicBezTo>
                      <a:pt x="287061" y="-976"/>
                      <a:pt x="296720" y="3341"/>
                      <a:pt x="302397" y="11427"/>
                    </a:cubicBezTo>
                    <a:cubicBezTo>
                      <a:pt x="308873" y="22476"/>
                      <a:pt x="304016" y="38097"/>
                      <a:pt x="300205" y="47050"/>
                    </a:cubicBezTo>
                    <a:cubicBezTo>
                      <a:pt x="323732" y="47908"/>
                      <a:pt x="397170" y="51527"/>
                      <a:pt x="438985" y="62481"/>
                    </a:cubicBezTo>
                    <a:cubicBezTo>
                      <a:pt x="493373" y="76768"/>
                      <a:pt x="577193" y="183067"/>
                      <a:pt x="577193" y="294891"/>
                    </a:cubicBezTo>
                    <a:cubicBezTo>
                      <a:pt x="577193" y="372996"/>
                      <a:pt x="532425" y="418716"/>
                      <a:pt x="496516" y="455387"/>
                    </a:cubicBezTo>
                    <a:cubicBezTo>
                      <a:pt x="479180" y="473104"/>
                      <a:pt x="464226" y="488439"/>
                      <a:pt x="457749" y="503869"/>
                    </a:cubicBezTo>
                    <a:cubicBezTo>
                      <a:pt x="436032" y="555400"/>
                      <a:pt x="402408" y="571687"/>
                      <a:pt x="333924" y="563782"/>
                    </a:cubicBezTo>
                    <a:cubicBezTo>
                      <a:pt x="265439" y="555876"/>
                      <a:pt x="216386" y="497107"/>
                      <a:pt x="214290" y="494725"/>
                    </a:cubicBezTo>
                    <a:cubicBezTo>
                      <a:pt x="213244" y="493407"/>
                      <a:pt x="212956" y="491641"/>
                      <a:pt x="213528" y="490058"/>
                    </a:cubicBezTo>
                    <a:cubicBezTo>
                      <a:pt x="213528" y="489487"/>
                      <a:pt x="236102" y="425955"/>
                      <a:pt x="221148" y="368614"/>
                    </a:cubicBezTo>
                    <a:cubicBezTo>
                      <a:pt x="217052" y="352993"/>
                      <a:pt x="210766" y="343849"/>
                      <a:pt x="202098" y="341563"/>
                    </a:cubicBezTo>
                    <a:cubicBezTo>
                      <a:pt x="189620" y="338230"/>
                      <a:pt x="174857" y="350231"/>
                      <a:pt x="170570" y="354136"/>
                    </a:cubicBezTo>
                    <a:cubicBezTo>
                      <a:pt x="168761" y="369091"/>
                      <a:pt x="159998" y="483391"/>
                      <a:pt x="162093" y="521491"/>
                    </a:cubicBezTo>
                    <a:cubicBezTo>
                      <a:pt x="164188" y="559591"/>
                      <a:pt x="135423" y="601882"/>
                      <a:pt x="121421" y="621979"/>
                    </a:cubicBezTo>
                    <a:lnTo>
                      <a:pt x="117230" y="627980"/>
                    </a:lnTo>
                    <a:cubicBezTo>
                      <a:pt x="111229" y="637505"/>
                      <a:pt x="92465" y="644839"/>
                      <a:pt x="71605" y="647030"/>
                    </a:cubicBezTo>
                    <a:cubicBezTo>
                      <a:pt x="68157" y="647396"/>
                      <a:pt x="64691" y="647586"/>
                      <a:pt x="61223" y="647602"/>
                    </a:cubicBezTo>
                    <a:close/>
                    <a:moveTo>
                      <a:pt x="23600" y="478152"/>
                    </a:moveTo>
                    <a:cubicBezTo>
                      <a:pt x="18955" y="500061"/>
                      <a:pt x="16877" y="522437"/>
                      <a:pt x="17408" y="544827"/>
                    </a:cubicBezTo>
                    <a:cubicBezTo>
                      <a:pt x="16999" y="552107"/>
                      <a:pt x="15818" y="559323"/>
                      <a:pt x="13884" y="566353"/>
                    </a:cubicBezTo>
                    <a:cubicBezTo>
                      <a:pt x="9407" y="585403"/>
                      <a:pt x="4359" y="607501"/>
                      <a:pt x="21123" y="624265"/>
                    </a:cubicBezTo>
                    <a:cubicBezTo>
                      <a:pt x="35067" y="635597"/>
                      <a:pt x="53241" y="640323"/>
                      <a:pt x="70939" y="637219"/>
                    </a:cubicBezTo>
                    <a:cubicBezTo>
                      <a:pt x="89989" y="635219"/>
                      <a:pt x="105800" y="628171"/>
                      <a:pt x="109610" y="622456"/>
                    </a:cubicBezTo>
                    <a:cubicBezTo>
                      <a:pt x="110753" y="620741"/>
                      <a:pt x="112182" y="618646"/>
                      <a:pt x="113896" y="616264"/>
                    </a:cubicBezTo>
                    <a:cubicBezTo>
                      <a:pt x="127232" y="597214"/>
                      <a:pt x="155045" y="557114"/>
                      <a:pt x="152854" y="521776"/>
                    </a:cubicBezTo>
                    <a:cubicBezTo>
                      <a:pt x="150282" y="480533"/>
                      <a:pt x="160188" y="355565"/>
                      <a:pt x="160664" y="350326"/>
                    </a:cubicBezTo>
                    <a:cubicBezTo>
                      <a:pt x="160724" y="349210"/>
                      <a:pt x="161200" y="348157"/>
                      <a:pt x="161998" y="347374"/>
                    </a:cubicBezTo>
                    <a:cubicBezTo>
                      <a:pt x="162855" y="346516"/>
                      <a:pt x="183810" y="325752"/>
                      <a:pt x="204003" y="331276"/>
                    </a:cubicBezTo>
                    <a:cubicBezTo>
                      <a:pt x="215909" y="334515"/>
                      <a:pt x="224482" y="345850"/>
                      <a:pt x="229530" y="365090"/>
                    </a:cubicBezTo>
                    <a:cubicBezTo>
                      <a:pt x="243627" y="419192"/>
                      <a:pt x="226863" y="476437"/>
                      <a:pt x="222576" y="489487"/>
                    </a:cubicBezTo>
                    <a:cubicBezTo>
                      <a:pt x="232101" y="499678"/>
                      <a:pt x="276488" y="546637"/>
                      <a:pt x="334210" y="553114"/>
                    </a:cubicBezTo>
                    <a:cubicBezTo>
                      <a:pt x="398503" y="560543"/>
                      <a:pt x="428412" y="546446"/>
                      <a:pt x="448510" y="499012"/>
                    </a:cubicBezTo>
                    <a:cubicBezTo>
                      <a:pt x="455749" y="481867"/>
                      <a:pt x="471369" y="466055"/>
                      <a:pt x="489372" y="447577"/>
                    </a:cubicBezTo>
                    <a:cubicBezTo>
                      <a:pt x="524043" y="412144"/>
                      <a:pt x="567286" y="367948"/>
                      <a:pt x="567286" y="293748"/>
                    </a:cubicBezTo>
                    <a:cubicBezTo>
                      <a:pt x="567286" y="178591"/>
                      <a:pt x="481561" y="82388"/>
                      <a:pt x="436223" y="70577"/>
                    </a:cubicBezTo>
                    <a:cubicBezTo>
                      <a:pt x="388598" y="57909"/>
                      <a:pt x="293348" y="55242"/>
                      <a:pt x="292300" y="55147"/>
                    </a:cubicBezTo>
                    <a:cubicBezTo>
                      <a:pt x="290632" y="55142"/>
                      <a:pt x="289099" y="54229"/>
                      <a:pt x="288299" y="52765"/>
                    </a:cubicBezTo>
                    <a:cubicBezTo>
                      <a:pt x="287485" y="51316"/>
                      <a:pt x="287485" y="49547"/>
                      <a:pt x="288299" y="48098"/>
                    </a:cubicBezTo>
                    <a:cubicBezTo>
                      <a:pt x="291728" y="42002"/>
                      <a:pt x="299253" y="24286"/>
                      <a:pt x="293919" y="15142"/>
                    </a:cubicBezTo>
                    <a:cubicBezTo>
                      <a:pt x="291347" y="10760"/>
                      <a:pt x="285632" y="8569"/>
                      <a:pt x="276964" y="8569"/>
                    </a:cubicBezTo>
                    <a:cubicBezTo>
                      <a:pt x="237150" y="8569"/>
                      <a:pt x="158283" y="49051"/>
                      <a:pt x="157521" y="49527"/>
                    </a:cubicBezTo>
                    <a:cubicBezTo>
                      <a:pt x="156861" y="49658"/>
                      <a:pt x="156181" y="49658"/>
                      <a:pt x="155521" y="49527"/>
                    </a:cubicBezTo>
                    <a:cubicBezTo>
                      <a:pt x="154854" y="49527"/>
                      <a:pt x="91989" y="52575"/>
                      <a:pt x="84941" y="97152"/>
                    </a:cubicBezTo>
                    <a:cubicBezTo>
                      <a:pt x="81308" y="113900"/>
                      <a:pt x="86522" y="131342"/>
                      <a:pt x="98752" y="143348"/>
                    </a:cubicBezTo>
                    <a:cubicBezTo>
                      <a:pt x="106500" y="151530"/>
                      <a:pt x="117204" y="156265"/>
                      <a:pt x="128470" y="156493"/>
                    </a:cubicBezTo>
                    <a:cubicBezTo>
                      <a:pt x="129518" y="156493"/>
                      <a:pt x="233244" y="154207"/>
                      <a:pt x="235721" y="166018"/>
                    </a:cubicBezTo>
                    <a:cubicBezTo>
                      <a:pt x="235721" y="168494"/>
                      <a:pt x="235721" y="171733"/>
                      <a:pt x="228863" y="173257"/>
                    </a:cubicBezTo>
                    <a:cubicBezTo>
                      <a:pt x="222005" y="174781"/>
                      <a:pt x="210861" y="176400"/>
                      <a:pt x="199431" y="178019"/>
                    </a:cubicBezTo>
                    <a:cubicBezTo>
                      <a:pt x="180381" y="180781"/>
                      <a:pt x="145424" y="185925"/>
                      <a:pt x="141614" y="190878"/>
                    </a:cubicBezTo>
                    <a:cubicBezTo>
                      <a:pt x="139004" y="197637"/>
                      <a:pt x="135547" y="204038"/>
                      <a:pt x="131327" y="209928"/>
                    </a:cubicBezTo>
                    <a:cubicBezTo>
                      <a:pt x="121802" y="224882"/>
                      <a:pt x="102752" y="256029"/>
                      <a:pt x="109801" y="264411"/>
                    </a:cubicBezTo>
                    <a:cubicBezTo>
                      <a:pt x="121073" y="275189"/>
                      <a:pt x="134472" y="283494"/>
                      <a:pt x="149139" y="288795"/>
                    </a:cubicBezTo>
                    <a:cubicBezTo>
                      <a:pt x="151252" y="289573"/>
                      <a:pt x="152553" y="291703"/>
                      <a:pt x="152282" y="293938"/>
                    </a:cubicBezTo>
                    <a:cubicBezTo>
                      <a:pt x="152282" y="295081"/>
                      <a:pt x="136471" y="406238"/>
                      <a:pt x="121040" y="460340"/>
                    </a:cubicBezTo>
                    <a:cubicBezTo>
                      <a:pt x="118393" y="472726"/>
                      <a:pt x="110264" y="483238"/>
                      <a:pt x="98942" y="488915"/>
                    </a:cubicBezTo>
                    <a:cubicBezTo>
                      <a:pt x="74177" y="500345"/>
                      <a:pt x="39125" y="484629"/>
                      <a:pt x="25886" y="478723"/>
                    </a:cubicBezTo>
                    <a:close/>
                    <a:moveTo>
                      <a:pt x="155045" y="45241"/>
                    </a:moveTo>
                    <a:lnTo>
                      <a:pt x="155045" y="4524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04A26C23-C035-C0CD-CC56-58E3759BEA59}"/>
                  </a:ext>
                </a:extLst>
              </p:cNvPr>
              <p:cNvSpPr/>
              <p:nvPr/>
            </p:nvSpPr>
            <p:spPr>
              <a:xfrm>
                <a:off x="7920799" y="2053171"/>
                <a:ext cx="57696" cy="22234"/>
              </a:xfrm>
              <a:custGeom>
                <a:avLst/>
                <a:gdLst>
                  <a:gd name="connsiteX0" fmla="*/ 52864 w 57696"/>
                  <a:gd name="connsiteY0" fmla="*/ 22231 h 22234"/>
                  <a:gd name="connsiteX1" fmla="*/ 49340 w 57696"/>
                  <a:gd name="connsiteY1" fmla="*/ 20707 h 22234"/>
                  <a:gd name="connsiteX2" fmla="*/ 7621 w 57696"/>
                  <a:gd name="connsiteY2" fmla="*/ 15087 h 22234"/>
                  <a:gd name="connsiteX3" fmla="*/ 953 w 57696"/>
                  <a:gd name="connsiteY3" fmla="*/ 14135 h 22234"/>
                  <a:gd name="connsiteX4" fmla="*/ 1905 w 57696"/>
                  <a:gd name="connsiteY4" fmla="*/ 7467 h 22234"/>
                  <a:gd name="connsiteX5" fmla="*/ 56293 w 57696"/>
                  <a:gd name="connsiteY5" fmla="*/ 14230 h 22234"/>
                  <a:gd name="connsiteX6" fmla="*/ 56366 w 57696"/>
                  <a:gd name="connsiteY6" fmla="*/ 20830 h 22234"/>
                  <a:gd name="connsiteX7" fmla="*/ 52864 w 57696"/>
                  <a:gd name="connsiteY7" fmla="*/ 22231 h 2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696" h="22234">
                    <a:moveTo>
                      <a:pt x="52864" y="22231"/>
                    </a:moveTo>
                    <a:cubicBezTo>
                      <a:pt x="51528" y="22240"/>
                      <a:pt x="50249" y="21687"/>
                      <a:pt x="49340" y="20707"/>
                    </a:cubicBezTo>
                    <a:cubicBezTo>
                      <a:pt x="39067" y="8168"/>
                      <a:pt x="20845" y="5713"/>
                      <a:pt x="7621" y="15087"/>
                    </a:cubicBezTo>
                    <a:cubicBezTo>
                      <a:pt x="5503" y="16612"/>
                      <a:pt x="2559" y="16192"/>
                      <a:pt x="953" y="14135"/>
                    </a:cubicBezTo>
                    <a:cubicBezTo>
                      <a:pt x="-626" y="12031"/>
                      <a:pt x="-199" y="9045"/>
                      <a:pt x="1905" y="7467"/>
                    </a:cubicBezTo>
                    <a:cubicBezTo>
                      <a:pt x="19059" y="-4665"/>
                      <a:pt x="42632" y="-1734"/>
                      <a:pt x="56293" y="14230"/>
                    </a:cubicBezTo>
                    <a:cubicBezTo>
                      <a:pt x="58136" y="16032"/>
                      <a:pt x="58169" y="18987"/>
                      <a:pt x="56366" y="20830"/>
                    </a:cubicBezTo>
                    <a:cubicBezTo>
                      <a:pt x="55448" y="21769"/>
                      <a:pt x="54176" y="22278"/>
                      <a:pt x="52864" y="222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ED865115-18B2-7B82-7228-654488191A23}"/>
                  </a:ext>
                </a:extLst>
              </p:cNvPr>
              <p:cNvSpPr/>
              <p:nvPr/>
            </p:nvSpPr>
            <p:spPr>
              <a:xfrm>
                <a:off x="7939087" y="2084927"/>
                <a:ext cx="19050" cy="38100"/>
              </a:xfrm>
              <a:custGeom>
                <a:avLst/>
                <a:gdLst>
                  <a:gd name="connsiteX0" fmla="*/ 19050 w 19050"/>
                  <a:gd name="connsiteY0" fmla="*/ 19050 h 38100"/>
                  <a:gd name="connsiteX1" fmla="*/ 9525 w 19050"/>
                  <a:gd name="connsiteY1" fmla="*/ 38100 h 38100"/>
                  <a:gd name="connsiteX2" fmla="*/ 0 w 19050"/>
                  <a:gd name="connsiteY2" fmla="*/ 19050 h 38100"/>
                  <a:gd name="connsiteX3" fmla="*/ 9525 w 19050"/>
                  <a:gd name="connsiteY3" fmla="*/ 0 h 38100"/>
                  <a:gd name="connsiteX4" fmla="*/ 19050 w 19050"/>
                  <a:gd name="connsiteY4" fmla="*/ 1905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38100">
                    <a:moveTo>
                      <a:pt x="19050" y="19050"/>
                    </a:moveTo>
                    <a:cubicBezTo>
                      <a:pt x="19050" y="29813"/>
                      <a:pt x="14859" y="38100"/>
                      <a:pt x="9525" y="38100"/>
                    </a:cubicBezTo>
                    <a:cubicBezTo>
                      <a:pt x="4191" y="38100"/>
                      <a:pt x="0" y="29432"/>
                      <a:pt x="0" y="19050"/>
                    </a:cubicBezTo>
                    <a:cubicBezTo>
                      <a:pt x="0" y="8668"/>
                      <a:pt x="4096" y="0"/>
                      <a:pt x="9525" y="0"/>
                    </a:cubicBezTo>
                    <a:cubicBezTo>
                      <a:pt x="14954" y="0"/>
                      <a:pt x="19050" y="8382"/>
                      <a:pt x="19050" y="19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E111503D-AC1E-8EFC-903D-7E796818AB67}"/>
                  </a:ext>
                </a:extLst>
              </p:cNvPr>
              <p:cNvSpPr/>
              <p:nvPr/>
            </p:nvSpPr>
            <p:spPr>
              <a:xfrm>
                <a:off x="7987664" y="2394363"/>
                <a:ext cx="418528" cy="142811"/>
              </a:xfrm>
              <a:custGeom>
                <a:avLst/>
                <a:gdLst>
                  <a:gd name="connsiteX0" fmla="*/ 16193 w 418528"/>
                  <a:gd name="connsiteY0" fmla="*/ 66611 h 142811"/>
                  <a:gd name="connsiteX1" fmla="*/ 0 w 418528"/>
                  <a:gd name="connsiteY1" fmla="*/ 142811 h 142811"/>
                  <a:gd name="connsiteX2" fmla="*/ 245079 w 418528"/>
                  <a:gd name="connsiteY2" fmla="*/ 89662 h 142811"/>
                  <a:gd name="connsiteX3" fmla="*/ 418529 w 418528"/>
                  <a:gd name="connsiteY3" fmla="*/ 87376 h 142811"/>
                  <a:gd name="connsiteX4" fmla="*/ 358426 w 418528"/>
                  <a:gd name="connsiteY4" fmla="*/ 4127 h 142811"/>
                  <a:gd name="connsiteX5" fmla="*/ 16193 w 418528"/>
                  <a:gd name="connsiteY5" fmla="*/ 66611 h 14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528" h="142811">
                    <a:moveTo>
                      <a:pt x="16193" y="66611"/>
                    </a:moveTo>
                    <a:lnTo>
                      <a:pt x="0" y="142811"/>
                    </a:lnTo>
                    <a:cubicBezTo>
                      <a:pt x="0" y="142811"/>
                      <a:pt x="166497" y="103568"/>
                      <a:pt x="245079" y="89662"/>
                    </a:cubicBezTo>
                    <a:cubicBezTo>
                      <a:pt x="323660" y="75755"/>
                      <a:pt x="418529" y="87376"/>
                      <a:pt x="418529" y="87376"/>
                    </a:cubicBezTo>
                    <a:cubicBezTo>
                      <a:pt x="418529" y="87376"/>
                      <a:pt x="395383" y="17938"/>
                      <a:pt x="358426" y="4127"/>
                    </a:cubicBezTo>
                    <a:cubicBezTo>
                      <a:pt x="321469" y="-9684"/>
                      <a:pt x="97155" y="11176"/>
                      <a:pt x="16193" y="666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726D0B33-EB97-950F-D9D0-D6B05A6F7ACD}"/>
                  </a:ext>
                </a:extLst>
              </p:cNvPr>
              <p:cNvSpPr/>
              <p:nvPr/>
            </p:nvSpPr>
            <p:spPr>
              <a:xfrm>
                <a:off x="7982901" y="2389912"/>
                <a:ext cx="427851" cy="152405"/>
              </a:xfrm>
              <a:custGeom>
                <a:avLst/>
                <a:gdLst>
                  <a:gd name="connsiteX0" fmla="*/ 4764 w 427851"/>
                  <a:gd name="connsiteY0" fmla="*/ 152120 h 152405"/>
                  <a:gd name="connsiteX1" fmla="*/ 0 w 427851"/>
                  <a:gd name="connsiteY1" fmla="*/ 147358 h 152405"/>
                  <a:gd name="connsiteX2" fmla="*/ 97 w 427851"/>
                  <a:gd name="connsiteY2" fmla="*/ 146405 h 152405"/>
                  <a:gd name="connsiteX3" fmla="*/ 16289 w 427851"/>
                  <a:gd name="connsiteY3" fmla="*/ 70205 h 152405"/>
                  <a:gd name="connsiteX4" fmla="*/ 18099 w 427851"/>
                  <a:gd name="connsiteY4" fmla="*/ 67538 h 152405"/>
                  <a:gd name="connsiteX5" fmla="*/ 364618 w 427851"/>
                  <a:gd name="connsiteY5" fmla="*/ 4578 h 152405"/>
                  <a:gd name="connsiteX6" fmla="*/ 427579 w 427851"/>
                  <a:gd name="connsiteY6" fmla="*/ 90779 h 152405"/>
                  <a:gd name="connsiteX7" fmla="*/ 424753 w 427851"/>
                  <a:gd name="connsiteY7" fmla="*/ 96744 h 152405"/>
                  <a:gd name="connsiteX8" fmla="*/ 422530 w 427851"/>
                  <a:gd name="connsiteY8" fmla="*/ 96970 h 152405"/>
                  <a:gd name="connsiteX9" fmla="*/ 250509 w 427851"/>
                  <a:gd name="connsiteY9" fmla="*/ 99256 h 152405"/>
                  <a:gd name="connsiteX10" fmla="*/ 5717 w 427851"/>
                  <a:gd name="connsiteY10" fmla="*/ 152406 h 152405"/>
                  <a:gd name="connsiteX11" fmla="*/ 25243 w 427851"/>
                  <a:gd name="connsiteY11" fmla="*/ 73920 h 152405"/>
                  <a:gd name="connsiteX12" fmla="*/ 11050 w 427851"/>
                  <a:gd name="connsiteY12" fmla="*/ 141071 h 152405"/>
                  <a:gd name="connsiteX13" fmla="*/ 249175 w 427851"/>
                  <a:gd name="connsiteY13" fmla="*/ 89541 h 152405"/>
                  <a:gd name="connsiteX14" fmla="*/ 416244 w 427851"/>
                  <a:gd name="connsiteY14" fmla="*/ 86302 h 152405"/>
                  <a:gd name="connsiteX15" fmla="*/ 361570 w 427851"/>
                  <a:gd name="connsiteY15" fmla="*/ 13150 h 152405"/>
                  <a:gd name="connsiteX16" fmla="*/ 25243 w 427851"/>
                  <a:gd name="connsiteY16" fmla="*/ 73920 h 152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7851" h="152405">
                    <a:moveTo>
                      <a:pt x="4764" y="152120"/>
                    </a:moveTo>
                    <a:cubicBezTo>
                      <a:pt x="2134" y="152120"/>
                      <a:pt x="1" y="149989"/>
                      <a:pt x="0" y="147358"/>
                    </a:cubicBezTo>
                    <a:cubicBezTo>
                      <a:pt x="0" y="147038"/>
                      <a:pt x="32" y="146719"/>
                      <a:pt x="97" y="146405"/>
                    </a:cubicBezTo>
                    <a:lnTo>
                      <a:pt x="16289" y="70205"/>
                    </a:lnTo>
                    <a:cubicBezTo>
                      <a:pt x="16557" y="69129"/>
                      <a:pt x="17198" y="68184"/>
                      <a:pt x="18099" y="67538"/>
                    </a:cubicBezTo>
                    <a:cubicBezTo>
                      <a:pt x="101157" y="10388"/>
                      <a:pt x="325661" y="-10091"/>
                      <a:pt x="364618" y="4578"/>
                    </a:cubicBezTo>
                    <a:cubicBezTo>
                      <a:pt x="403575" y="19246"/>
                      <a:pt x="426626" y="87826"/>
                      <a:pt x="427579" y="90779"/>
                    </a:cubicBezTo>
                    <a:cubicBezTo>
                      <a:pt x="428445" y="93206"/>
                      <a:pt x="427180" y="95877"/>
                      <a:pt x="424753" y="96744"/>
                    </a:cubicBezTo>
                    <a:cubicBezTo>
                      <a:pt x="424042" y="96998"/>
                      <a:pt x="423279" y="97076"/>
                      <a:pt x="422530" y="96970"/>
                    </a:cubicBezTo>
                    <a:cubicBezTo>
                      <a:pt x="421578" y="96970"/>
                      <a:pt x="327281" y="85731"/>
                      <a:pt x="250509" y="99256"/>
                    </a:cubicBezTo>
                    <a:cubicBezTo>
                      <a:pt x="173738" y="112782"/>
                      <a:pt x="7336" y="152025"/>
                      <a:pt x="5717" y="152406"/>
                    </a:cubicBezTo>
                    <a:close/>
                    <a:moveTo>
                      <a:pt x="25243" y="73920"/>
                    </a:moveTo>
                    <a:lnTo>
                      <a:pt x="11050" y="141071"/>
                    </a:lnTo>
                    <a:cubicBezTo>
                      <a:pt x="44007" y="133260"/>
                      <a:pt x="180595" y="101637"/>
                      <a:pt x="249175" y="89541"/>
                    </a:cubicBezTo>
                    <a:cubicBezTo>
                      <a:pt x="314612" y="77920"/>
                      <a:pt x="392051" y="84016"/>
                      <a:pt x="416244" y="86302"/>
                    </a:cubicBezTo>
                    <a:cubicBezTo>
                      <a:pt x="409386" y="68776"/>
                      <a:pt x="389288" y="23532"/>
                      <a:pt x="361570" y="13150"/>
                    </a:cubicBezTo>
                    <a:cubicBezTo>
                      <a:pt x="324804" y="-661"/>
                      <a:pt x="105634" y="20484"/>
                      <a:pt x="25243" y="739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8D1BF2AD-37D0-E8A9-A822-EB59F85C9989}"/>
                  </a:ext>
                </a:extLst>
              </p:cNvPr>
              <p:cNvSpPr/>
              <p:nvPr/>
            </p:nvSpPr>
            <p:spPr>
              <a:xfrm>
                <a:off x="8279929" y="2878035"/>
                <a:ext cx="95012" cy="241245"/>
              </a:xfrm>
              <a:custGeom>
                <a:avLst/>
                <a:gdLst>
                  <a:gd name="connsiteX0" fmla="*/ 4725 w 95012"/>
                  <a:gd name="connsiteY0" fmla="*/ 241211 h 241245"/>
                  <a:gd name="connsiteX1" fmla="*/ 2153 w 95012"/>
                  <a:gd name="connsiteY1" fmla="*/ 240449 h 241245"/>
                  <a:gd name="connsiteX2" fmla="*/ 736 w 95012"/>
                  <a:gd name="connsiteY2" fmla="*/ 234003 h 241245"/>
                  <a:gd name="connsiteX3" fmla="*/ 819 w 95012"/>
                  <a:gd name="connsiteY3" fmla="*/ 233877 h 241245"/>
                  <a:gd name="connsiteX4" fmla="*/ 85401 w 95012"/>
                  <a:gd name="connsiteY4" fmla="*/ 3944 h 241245"/>
                  <a:gd name="connsiteX5" fmla="*/ 91068 w 95012"/>
                  <a:gd name="connsiteY5" fmla="*/ 86 h 241245"/>
                  <a:gd name="connsiteX6" fmla="*/ 94926 w 95012"/>
                  <a:gd name="connsiteY6" fmla="*/ 5753 h 241245"/>
                  <a:gd name="connsiteX7" fmla="*/ 9201 w 95012"/>
                  <a:gd name="connsiteY7" fmla="*/ 239021 h 241245"/>
                  <a:gd name="connsiteX8" fmla="*/ 4725 w 95012"/>
                  <a:gd name="connsiteY8" fmla="*/ 241211 h 24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12" h="241245">
                    <a:moveTo>
                      <a:pt x="4725" y="241211"/>
                    </a:moveTo>
                    <a:cubicBezTo>
                      <a:pt x="3814" y="241194"/>
                      <a:pt x="2926" y="240931"/>
                      <a:pt x="2153" y="240449"/>
                    </a:cubicBezTo>
                    <a:cubicBezTo>
                      <a:pt x="-19" y="239060"/>
                      <a:pt x="-653" y="236174"/>
                      <a:pt x="736" y="234003"/>
                    </a:cubicBezTo>
                    <a:cubicBezTo>
                      <a:pt x="763" y="233960"/>
                      <a:pt x="791" y="233918"/>
                      <a:pt x="819" y="233877"/>
                    </a:cubicBezTo>
                    <a:cubicBezTo>
                      <a:pt x="57969" y="147295"/>
                      <a:pt x="85115" y="5277"/>
                      <a:pt x="85401" y="3944"/>
                    </a:cubicBezTo>
                    <a:cubicBezTo>
                      <a:pt x="85901" y="1314"/>
                      <a:pt x="88438" y="-414"/>
                      <a:pt x="91068" y="86"/>
                    </a:cubicBezTo>
                    <a:cubicBezTo>
                      <a:pt x="93698" y="586"/>
                      <a:pt x="95426" y="3123"/>
                      <a:pt x="94926" y="5753"/>
                    </a:cubicBezTo>
                    <a:cubicBezTo>
                      <a:pt x="94926" y="7182"/>
                      <a:pt x="66351" y="150914"/>
                      <a:pt x="9201" y="239021"/>
                    </a:cubicBezTo>
                    <a:cubicBezTo>
                      <a:pt x="8273" y="240572"/>
                      <a:pt x="6519" y="241430"/>
                      <a:pt x="4725" y="2412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C08D5CEA-CAFB-5FE6-22A0-42AA62C75C01}"/>
                  </a:ext>
                </a:extLst>
              </p:cNvPr>
              <p:cNvSpPr/>
              <p:nvPr/>
            </p:nvSpPr>
            <p:spPr>
              <a:xfrm>
                <a:off x="8218974" y="3190457"/>
                <a:ext cx="55716" cy="56839"/>
              </a:xfrm>
              <a:custGeom>
                <a:avLst/>
                <a:gdLst>
                  <a:gd name="connsiteX0" fmla="*/ 4816 w 55716"/>
                  <a:gd name="connsiteY0" fmla="*/ 56806 h 56839"/>
                  <a:gd name="connsiteX1" fmla="*/ 1101 w 55716"/>
                  <a:gd name="connsiteY1" fmla="*/ 54996 h 56839"/>
                  <a:gd name="connsiteX2" fmla="*/ 1657 w 55716"/>
                  <a:gd name="connsiteY2" fmla="*/ 48419 h 56839"/>
                  <a:gd name="connsiteX3" fmla="*/ 1768 w 55716"/>
                  <a:gd name="connsiteY3" fmla="*/ 48328 h 56839"/>
                  <a:gd name="connsiteX4" fmla="*/ 47297 w 55716"/>
                  <a:gd name="connsiteY4" fmla="*/ 1370 h 56839"/>
                  <a:gd name="connsiteX5" fmla="*/ 54060 w 55716"/>
                  <a:gd name="connsiteY5" fmla="*/ 1370 h 56839"/>
                  <a:gd name="connsiteX6" fmla="*/ 54615 w 55716"/>
                  <a:gd name="connsiteY6" fmla="*/ 7947 h 56839"/>
                  <a:gd name="connsiteX7" fmla="*/ 54537 w 55716"/>
                  <a:gd name="connsiteY7" fmla="*/ 8038 h 56839"/>
                  <a:gd name="connsiteX8" fmla="*/ 7769 w 55716"/>
                  <a:gd name="connsiteY8" fmla="*/ 56139 h 56839"/>
                  <a:gd name="connsiteX9" fmla="*/ 4816 w 55716"/>
                  <a:gd name="connsiteY9" fmla="*/ 56806 h 5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16" h="56839">
                    <a:moveTo>
                      <a:pt x="4816" y="56806"/>
                    </a:moveTo>
                    <a:cubicBezTo>
                      <a:pt x="3370" y="56785"/>
                      <a:pt x="2008" y="56122"/>
                      <a:pt x="1101" y="54996"/>
                    </a:cubicBezTo>
                    <a:cubicBezTo>
                      <a:pt x="-562" y="53026"/>
                      <a:pt x="-313" y="50082"/>
                      <a:pt x="1657" y="48419"/>
                    </a:cubicBezTo>
                    <a:cubicBezTo>
                      <a:pt x="1694" y="48388"/>
                      <a:pt x="1730" y="48358"/>
                      <a:pt x="1768" y="48328"/>
                    </a:cubicBezTo>
                    <a:cubicBezTo>
                      <a:pt x="18157" y="33899"/>
                      <a:pt x="33381" y="18197"/>
                      <a:pt x="47297" y="1370"/>
                    </a:cubicBezTo>
                    <a:cubicBezTo>
                      <a:pt x="49182" y="-457"/>
                      <a:pt x="52176" y="-457"/>
                      <a:pt x="54060" y="1370"/>
                    </a:cubicBezTo>
                    <a:cubicBezTo>
                      <a:pt x="56030" y="3033"/>
                      <a:pt x="56278" y="5978"/>
                      <a:pt x="54615" y="7947"/>
                    </a:cubicBezTo>
                    <a:cubicBezTo>
                      <a:pt x="54589" y="7978"/>
                      <a:pt x="54563" y="8008"/>
                      <a:pt x="54537" y="8038"/>
                    </a:cubicBezTo>
                    <a:cubicBezTo>
                      <a:pt x="40236" y="25276"/>
                      <a:pt x="24598" y="41360"/>
                      <a:pt x="7769" y="56139"/>
                    </a:cubicBezTo>
                    <a:cubicBezTo>
                      <a:pt x="6892" y="56697"/>
                      <a:pt x="5848" y="56933"/>
                      <a:pt x="4816" y="568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42DCF6D-E8D0-AECB-DC4A-14B06CC0AE69}"/>
                  </a:ext>
                </a:extLst>
              </p:cNvPr>
              <p:cNvSpPr/>
              <p:nvPr/>
            </p:nvSpPr>
            <p:spPr>
              <a:xfrm>
                <a:off x="8283140" y="3048803"/>
                <a:ext cx="100757" cy="129403"/>
              </a:xfrm>
              <a:custGeom>
                <a:avLst/>
                <a:gdLst>
                  <a:gd name="connsiteX0" fmla="*/ 4753 w 100757"/>
                  <a:gd name="connsiteY0" fmla="*/ 129403 h 129403"/>
                  <a:gd name="connsiteX1" fmla="*/ 1 w 100757"/>
                  <a:gd name="connsiteY1" fmla="*/ 124822 h 129403"/>
                  <a:gd name="connsiteX2" fmla="*/ 1133 w 100757"/>
                  <a:gd name="connsiteY2" fmla="*/ 121688 h 129403"/>
                  <a:gd name="connsiteX3" fmla="*/ 92097 w 100757"/>
                  <a:gd name="connsiteY3" fmla="*/ 1959 h 129403"/>
                  <a:gd name="connsiteX4" fmla="*/ 98765 w 100757"/>
                  <a:gd name="connsiteY4" fmla="*/ 816 h 129403"/>
                  <a:gd name="connsiteX5" fmla="*/ 99907 w 100757"/>
                  <a:gd name="connsiteY5" fmla="*/ 7483 h 129403"/>
                  <a:gd name="connsiteX6" fmla="*/ 8468 w 100757"/>
                  <a:gd name="connsiteY6" fmla="*/ 127689 h 129403"/>
                  <a:gd name="connsiteX7" fmla="*/ 4753 w 100757"/>
                  <a:gd name="connsiteY7" fmla="*/ 129403 h 12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757" h="129403">
                    <a:moveTo>
                      <a:pt x="4753" y="129403"/>
                    </a:moveTo>
                    <a:cubicBezTo>
                      <a:pt x="2176" y="129450"/>
                      <a:pt x="48" y="127399"/>
                      <a:pt x="1" y="124822"/>
                    </a:cubicBezTo>
                    <a:cubicBezTo>
                      <a:pt x="-20" y="123674"/>
                      <a:pt x="383" y="122558"/>
                      <a:pt x="1133" y="121688"/>
                    </a:cubicBezTo>
                    <a:cubicBezTo>
                      <a:pt x="46186" y="66729"/>
                      <a:pt x="91621" y="2625"/>
                      <a:pt x="92097" y="1959"/>
                    </a:cubicBezTo>
                    <a:cubicBezTo>
                      <a:pt x="93672" y="-117"/>
                      <a:pt x="96587" y="-617"/>
                      <a:pt x="98765" y="816"/>
                    </a:cubicBezTo>
                    <a:cubicBezTo>
                      <a:pt x="100885" y="2364"/>
                      <a:pt x="101391" y="5317"/>
                      <a:pt x="99907" y="7483"/>
                    </a:cubicBezTo>
                    <a:cubicBezTo>
                      <a:pt x="99431" y="8150"/>
                      <a:pt x="53807" y="72444"/>
                      <a:pt x="8468" y="127689"/>
                    </a:cubicBezTo>
                    <a:cubicBezTo>
                      <a:pt x="7550" y="128790"/>
                      <a:pt x="6186" y="129420"/>
                      <a:pt x="4753" y="12940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37B1B51B-CBB4-AF67-EAE4-EB187555F2ED}"/>
                  </a:ext>
                </a:extLst>
              </p:cNvPr>
              <p:cNvSpPr/>
              <p:nvPr/>
            </p:nvSpPr>
            <p:spPr>
              <a:xfrm>
                <a:off x="7335678" y="2969228"/>
                <a:ext cx="508825" cy="356330"/>
              </a:xfrm>
              <a:custGeom>
                <a:avLst/>
                <a:gdLst>
                  <a:gd name="connsiteX0" fmla="*/ 65246 w 508825"/>
                  <a:gd name="connsiteY0" fmla="*/ 112871 h 356330"/>
                  <a:gd name="connsiteX1" fmla="*/ 0 w 508825"/>
                  <a:gd name="connsiteY1" fmla="*/ 19621 h 356330"/>
                  <a:gd name="connsiteX2" fmla="*/ 188309 w 508825"/>
                  <a:gd name="connsiteY2" fmla="*/ 29146 h 356330"/>
                  <a:gd name="connsiteX3" fmla="*/ 320516 w 508825"/>
                  <a:gd name="connsiteY3" fmla="*/ 0 h 356330"/>
                  <a:gd name="connsiteX4" fmla="*/ 508826 w 508825"/>
                  <a:gd name="connsiteY4" fmla="*/ 268891 h 356330"/>
                  <a:gd name="connsiteX5" fmla="*/ 239840 w 508825"/>
                  <a:gd name="connsiteY5" fmla="*/ 356330 h 35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825" h="356330">
                    <a:moveTo>
                      <a:pt x="65246" y="112871"/>
                    </a:moveTo>
                    <a:lnTo>
                      <a:pt x="0" y="19621"/>
                    </a:lnTo>
                    <a:cubicBezTo>
                      <a:pt x="0" y="19621"/>
                      <a:pt x="168116" y="33147"/>
                      <a:pt x="188309" y="29146"/>
                    </a:cubicBezTo>
                    <a:cubicBezTo>
                      <a:pt x="208502" y="25146"/>
                      <a:pt x="320516" y="0"/>
                      <a:pt x="320516" y="0"/>
                    </a:cubicBezTo>
                    <a:lnTo>
                      <a:pt x="508826" y="268891"/>
                    </a:lnTo>
                    <a:lnTo>
                      <a:pt x="239840" y="356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5BEB8F87-5620-3600-5220-003E0F967EAC}"/>
                  </a:ext>
                </a:extLst>
              </p:cNvPr>
              <p:cNvSpPr/>
              <p:nvPr/>
            </p:nvSpPr>
            <p:spPr>
              <a:xfrm>
                <a:off x="7331127" y="2964048"/>
                <a:ext cx="518303" cy="365796"/>
              </a:xfrm>
              <a:custGeom>
                <a:avLst/>
                <a:gdLst>
                  <a:gd name="connsiteX0" fmla="*/ 244486 w 518303"/>
                  <a:gd name="connsiteY0" fmla="*/ 365796 h 365796"/>
                  <a:gd name="connsiteX1" fmla="*/ 240581 w 518303"/>
                  <a:gd name="connsiteY1" fmla="*/ 363796 h 365796"/>
                  <a:gd name="connsiteX2" fmla="*/ 65988 w 518303"/>
                  <a:gd name="connsiteY2" fmla="*/ 120908 h 365796"/>
                  <a:gd name="connsiteX3" fmla="*/ 65988 w 518303"/>
                  <a:gd name="connsiteY3" fmla="*/ 120908 h 365796"/>
                  <a:gd name="connsiteX4" fmla="*/ 741 w 518303"/>
                  <a:gd name="connsiteY4" fmla="*/ 27659 h 365796"/>
                  <a:gd name="connsiteX5" fmla="*/ 741 w 518303"/>
                  <a:gd name="connsiteY5" fmla="*/ 22610 h 365796"/>
                  <a:gd name="connsiteX6" fmla="*/ 5218 w 518303"/>
                  <a:gd name="connsiteY6" fmla="*/ 20229 h 365796"/>
                  <a:gd name="connsiteX7" fmla="*/ 192099 w 518303"/>
                  <a:gd name="connsiteY7" fmla="*/ 29278 h 365796"/>
                  <a:gd name="connsiteX8" fmla="*/ 324305 w 518303"/>
                  <a:gd name="connsiteY8" fmla="*/ 131 h 365796"/>
                  <a:gd name="connsiteX9" fmla="*/ 329259 w 518303"/>
                  <a:gd name="connsiteY9" fmla="*/ 2036 h 365796"/>
                  <a:gd name="connsiteX10" fmla="*/ 517473 w 518303"/>
                  <a:gd name="connsiteY10" fmla="*/ 270927 h 365796"/>
                  <a:gd name="connsiteX11" fmla="*/ 518044 w 518303"/>
                  <a:gd name="connsiteY11" fmla="*/ 275118 h 365796"/>
                  <a:gd name="connsiteX12" fmla="*/ 514996 w 518303"/>
                  <a:gd name="connsiteY12" fmla="*/ 278166 h 365796"/>
                  <a:gd name="connsiteX13" fmla="*/ 246106 w 518303"/>
                  <a:gd name="connsiteY13" fmla="*/ 365510 h 365796"/>
                  <a:gd name="connsiteX14" fmla="*/ 73798 w 518303"/>
                  <a:gd name="connsiteY14" fmla="*/ 115288 h 365796"/>
                  <a:gd name="connsiteX15" fmla="*/ 246296 w 518303"/>
                  <a:gd name="connsiteY15" fmla="*/ 355414 h 365796"/>
                  <a:gd name="connsiteX16" fmla="*/ 505852 w 518303"/>
                  <a:gd name="connsiteY16" fmla="*/ 271118 h 365796"/>
                  <a:gd name="connsiteX17" fmla="*/ 323068 w 518303"/>
                  <a:gd name="connsiteY17" fmla="*/ 10037 h 365796"/>
                  <a:gd name="connsiteX18" fmla="*/ 194004 w 518303"/>
                  <a:gd name="connsiteY18" fmla="*/ 38612 h 365796"/>
                  <a:gd name="connsiteX19" fmla="*/ 14362 w 518303"/>
                  <a:gd name="connsiteY19" fmla="*/ 30611 h 36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8303" h="365796">
                    <a:moveTo>
                      <a:pt x="244486" y="365796"/>
                    </a:moveTo>
                    <a:cubicBezTo>
                      <a:pt x="242944" y="365774"/>
                      <a:pt x="241501" y="365034"/>
                      <a:pt x="240581" y="363796"/>
                    </a:cubicBezTo>
                    <a:lnTo>
                      <a:pt x="65988" y="120908"/>
                    </a:lnTo>
                    <a:lnTo>
                      <a:pt x="65988" y="120908"/>
                    </a:lnTo>
                    <a:lnTo>
                      <a:pt x="741" y="27659"/>
                    </a:lnTo>
                    <a:cubicBezTo>
                      <a:pt x="-247" y="26121"/>
                      <a:pt x="-247" y="24148"/>
                      <a:pt x="741" y="22610"/>
                    </a:cubicBezTo>
                    <a:cubicBezTo>
                      <a:pt x="1616" y="20986"/>
                      <a:pt x="3382" y="20047"/>
                      <a:pt x="5218" y="20229"/>
                    </a:cubicBezTo>
                    <a:cubicBezTo>
                      <a:pt x="51795" y="23944"/>
                      <a:pt x="176096" y="32802"/>
                      <a:pt x="192099" y="29278"/>
                    </a:cubicBezTo>
                    <a:lnTo>
                      <a:pt x="324305" y="131"/>
                    </a:lnTo>
                    <a:cubicBezTo>
                      <a:pt x="326192" y="-325"/>
                      <a:pt x="328164" y="433"/>
                      <a:pt x="329259" y="2036"/>
                    </a:cubicBezTo>
                    <a:lnTo>
                      <a:pt x="517473" y="270927"/>
                    </a:lnTo>
                    <a:cubicBezTo>
                      <a:pt x="518322" y="272153"/>
                      <a:pt x="518534" y="273710"/>
                      <a:pt x="518044" y="275118"/>
                    </a:cubicBezTo>
                    <a:cubicBezTo>
                      <a:pt x="517559" y="276554"/>
                      <a:pt x="516432" y="277681"/>
                      <a:pt x="514996" y="278166"/>
                    </a:cubicBezTo>
                    <a:lnTo>
                      <a:pt x="246106" y="365510"/>
                    </a:lnTo>
                    <a:close/>
                    <a:moveTo>
                      <a:pt x="73798" y="115288"/>
                    </a:moveTo>
                    <a:lnTo>
                      <a:pt x="246296" y="355414"/>
                    </a:lnTo>
                    <a:lnTo>
                      <a:pt x="505852" y="271118"/>
                    </a:lnTo>
                    <a:lnTo>
                      <a:pt x="323068" y="10037"/>
                    </a:lnTo>
                    <a:lnTo>
                      <a:pt x="194004" y="38612"/>
                    </a:lnTo>
                    <a:cubicBezTo>
                      <a:pt x="176002" y="42613"/>
                      <a:pt x="51129" y="33374"/>
                      <a:pt x="14362" y="306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>
                <a:extLst>
                  <a:ext uri="{FF2B5EF4-FFF2-40B4-BE49-F238E27FC236}">
                    <a16:creationId xmlns:a16="http://schemas.microsoft.com/office/drawing/2014/main" id="{5F9B6071-B29C-F964-B160-46EB49184987}"/>
                  </a:ext>
                </a:extLst>
              </p:cNvPr>
              <p:cNvSpPr/>
              <p:nvPr/>
            </p:nvSpPr>
            <p:spPr>
              <a:xfrm>
                <a:off x="7394719" y="3076454"/>
                <a:ext cx="212231" cy="297428"/>
              </a:xfrm>
              <a:custGeom>
                <a:avLst/>
                <a:gdLst>
                  <a:gd name="connsiteX0" fmla="*/ 212231 w 212231"/>
                  <a:gd name="connsiteY0" fmla="*/ 234435 h 297428"/>
                  <a:gd name="connsiteX1" fmla="*/ 175846 w 212231"/>
                  <a:gd name="connsiteY1" fmla="*/ 188906 h 297428"/>
                  <a:gd name="connsiteX2" fmla="*/ 153081 w 212231"/>
                  <a:gd name="connsiteY2" fmla="*/ 97847 h 297428"/>
                  <a:gd name="connsiteX3" fmla="*/ 106409 w 212231"/>
                  <a:gd name="connsiteY3" fmla="*/ 45554 h 297428"/>
                  <a:gd name="connsiteX4" fmla="*/ 71166 w 212231"/>
                  <a:gd name="connsiteY4" fmla="*/ 2311 h 297428"/>
                  <a:gd name="connsiteX5" fmla="*/ 58593 w 212231"/>
                  <a:gd name="connsiteY5" fmla="*/ 48888 h 297428"/>
                  <a:gd name="connsiteX6" fmla="*/ 72309 w 212231"/>
                  <a:gd name="connsiteY6" fmla="*/ 86512 h 297428"/>
                  <a:gd name="connsiteX7" fmla="*/ 6301 w 212231"/>
                  <a:gd name="connsiteY7" fmla="*/ 5645 h 297428"/>
                  <a:gd name="connsiteX8" fmla="*/ 1729 w 212231"/>
                  <a:gd name="connsiteY8" fmla="*/ 94418 h 297428"/>
                  <a:gd name="connsiteX9" fmla="*/ 40400 w 212231"/>
                  <a:gd name="connsiteY9" fmla="*/ 209670 h 297428"/>
                  <a:gd name="connsiteX10" fmla="*/ 155367 w 212231"/>
                  <a:gd name="connsiteY10" fmla="*/ 297300 h 297428"/>
                  <a:gd name="connsiteX11" fmla="*/ 212231 w 212231"/>
                  <a:gd name="connsiteY11" fmla="*/ 234435 h 29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2231" h="297428">
                    <a:moveTo>
                      <a:pt x="212231" y="234435"/>
                    </a:moveTo>
                    <a:cubicBezTo>
                      <a:pt x="212231" y="234435"/>
                      <a:pt x="181560" y="202526"/>
                      <a:pt x="175846" y="188906"/>
                    </a:cubicBezTo>
                    <a:cubicBezTo>
                      <a:pt x="170131" y="175285"/>
                      <a:pt x="158796" y="105848"/>
                      <a:pt x="153081" y="97847"/>
                    </a:cubicBezTo>
                    <a:cubicBezTo>
                      <a:pt x="147366" y="89846"/>
                      <a:pt x="117838" y="59175"/>
                      <a:pt x="106409" y="45554"/>
                    </a:cubicBezTo>
                    <a:cubicBezTo>
                      <a:pt x="94978" y="31934"/>
                      <a:pt x="83644" y="-10262"/>
                      <a:pt x="71166" y="2311"/>
                    </a:cubicBezTo>
                    <a:cubicBezTo>
                      <a:pt x="58537" y="14230"/>
                      <a:pt x="53677" y="32234"/>
                      <a:pt x="58593" y="48888"/>
                    </a:cubicBezTo>
                    <a:cubicBezTo>
                      <a:pt x="64308" y="63747"/>
                      <a:pt x="70023" y="81940"/>
                      <a:pt x="72309" y="86512"/>
                    </a:cubicBezTo>
                    <a:cubicBezTo>
                      <a:pt x="74595" y="91084"/>
                      <a:pt x="6301" y="5645"/>
                      <a:pt x="6301" y="5645"/>
                    </a:cubicBezTo>
                    <a:cubicBezTo>
                      <a:pt x="6301" y="5645"/>
                      <a:pt x="-3987" y="76225"/>
                      <a:pt x="1729" y="94418"/>
                    </a:cubicBezTo>
                    <a:cubicBezTo>
                      <a:pt x="7444" y="112610"/>
                      <a:pt x="34780" y="198050"/>
                      <a:pt x="40400" y="209670"/>
                    </a:cubicBezTo>
                    <a:cubicBezTo>
                      <a:pt x="46020" y="221291"/>
                      <a:pt x="149652" y="293871"/>
                      <a:pt x="155367" y="297300"/>
                    </a:cubicBezTo>
                    <a:cubicBezTo>
                      <a:pt x="161082" y="300729"/>
                      <a:pt x="212231" y="234435"/>
                      <a:pt x="212231" y="2344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>
                <a:extLst>
                  <a:ext uri="{FF2B5EF4-FFF2-40B4-BE49-F238E27FC236}">
                    <a16:creationId xmlns:a16="http://schemas.microsoft.com/office/drawing/2014/main" id="{B74897F9-76FB-7385-DA64-539CD1B41F37}"/>
                  </a:ext>
                </a:extLst>
              </p:cNvPr>
              <p:cNvSpPr/>
              <p:nvPr/>
            </p:nvSpPr>
            <p:spPr>
              <a:xfrm>
                <a:off x="7389958" y="3071728"/>
                <a:ext cx="220939" cy="306693"/>
              </a:xfrm>
              <a:custGeom>
                <a:avLst/>
                <a:gdLst>
                  <a:gd name="connsiteX0" fmla="*/ 160319 w 220939"/>
                  <a:gd name="connsiteY0" fmla="*/ 306693 h 306693"/>
                  <a:gd name="connsiteX1" fmla="*/ 157652 w 220939"/>
                  <a:gd name="connsiteY1" fmla="*/ 305836 h 306693"/>
                  <a:gd name="connsiteX2" fmla="*/ 40876 w 220939"/>
                  <a:gd name="connsiteY2" fmla="*/ 216206 h 306693"/>
                  <a:gd name="connsiteX3" fmla="*/ 1918 w 220939"/>
                  <a:gd name="connsiteY3" fmla="*/ 100572 h 306693"/>
                  <a:gd name="connsiteX4" fmla="*/ 6300 w 220939"/>
                  <a:gd name="connsiteY4" fmla="*/ 9704 h 306693"/>
                  <a:gd name="connsiteX5" fmla="*/ 9824 w 220939"/>
                  <a:gd name="connsiteY5" fmla="*/ 5799 h 306693"/>
                  <a:gd name="connsiteX6" fmla="*/ 14777 w 220939"/>
                  <a:gd name="connsiteY6" fmla="*/ 7418 h 306693"/>
                  <a:gd name="connsiteX7" fmla="*/ 63545 w 220939"/>
                  <a:gd name="connsiteY7" fmla="*/ 67997 h 306693"/>
                  <a:gd name="connsiteX8" fmla="*/ 58973 w 220939"/>
                  <a:gd name="connsiteY8" fmla="*/ 55329 h 306693"/>
                  <a:gd name="connsiteX9" fmla="*/ 72498 w 220939"/>
                  <a:gd name="connsiteY9" fmla="*/ 3608 h 306693"/>
                  <a:gd name="connsiteX10" fmla="*/ 82023 w 220939"/>
                  <a:gd name="connsiteY10" fmla="*/ 84 h 306693"/>
                  <a:gd name="connsiteX11" fmla="*/ 103836 w 220939"/>
                  <a:gd name="connsiteY11" fmla="*/ 28087 h 306693"/>
                  <a:gd name="connsiteX12" fmla="*/ 114694 w 220939"/>
                  <a:gd name="connsiteY12" fmla="*/ 47137 h 306693"/>
                  <a:gd name="connsiteX13" fmla="*/ 137554 w 220939"/>
                  <a:gd name="connsiteY13" fmla="*/ 72664 h 306693"/>
                  <a:gd name="connsiteX14" fmla="*/ 161557 w 220939"/>
                  <a:gd name="connsiteY14" fmla="*/ 99715 h 306693"/>
                  <a:gd name="connsiteX15" fmla="*/ 174797 w 220939"/>
                  <a:gd name="connsiteY15" fmla="*/ 150293 h 306693"/>
                  <a:gd name="connsiteX16" fmla="*/ 184322 w 220939"/>
                  <a:gd name="connsiteY16" fmla="*/ 191727 h 306693"/>
                  <a:gd name="connsiteX17" fmla="*/ 219755 w 220939"/>
                  <a:gd name="connsiteY17" fmla="*/ 235732 h 306693"/>
                  <a:gd name="connsiteX18" fmla="*/ 219755 w 220939"/>
                  <a:gd name="connsiteY18" fmla="*/ 242019 h 306693"/>
                  <a:gd name="connsiteX19" fmla="*/ 160319 w 220939"/>
                  <a:gd name="connsiteY19" fmla="*/ 306693 h 306693"/>
                  <a:gd name="connsiteX20" fmla="*/ 14300 w 220939"/>
                  <a:gd name="connsiteY20" fmla="*/ 22086 h 306693"/>
                  <a:gd name="connsiteX21" fmla="*/ 11062 w 220939"/>
                  <a:gd name="connsiteY21" fmla="*/ 97715 h 306693"/>
                  <a:gd name="connsiteX22" fmla="*/ 49162 w 220939"/>
                  <a:gd name="connsiteY22" fmla="*/ 212015 h 306693"/>
                  <a:gd name="connsiteX23" fmla="*/ 160605 w 220939"/>
                  <a:gd name="connsiteY23" fmla="*/ 296597 h 306693"/>
                  <a:gd name="connsiteX24" fmla="*/ 210420 w 220939"/>
                  <a:gd name="connsiteY24" fmla="*/ 239447 h 306693"/>
                  <a:gd name="connsiteX25" fmla="*/ 175940 w 220939"/>
                  <a:gd name="connsiteY25" fmla="*/ 195441 h 306693"/>
                  <a:gd name="connsiteX26" fmla="*/ 165463 w 220939"/>
                  <a:gd name="connsiteY26" fmla="*/ 152388 h 306693"/>
                  <a:gd name="connsiteX27" fmla="*/ 153652 w 220939"/>
                  <a:gd name="connsiteY27" fmla="*/ 105335 h 306693"/>
                  <a:gd name="connsiteX28" fmla="*/ 130505 w 220939"/>
                  <a:gd name="connsiteY28" fmla="*/ 79141 h 306693"/>
                  <a:gd name="connsiteX29" fmla="*/ 107264 w 220939"/>
                  <a:gd name="connsiteY29" fmla="*/ 53328 h 306693"/>
                  <a:gd name="connsiteX30" fmla="*/ 95263 w 220939"/>
                  <a:gd name="connsiteY30" fmla="*/ 32278 h 306693"/>
                  <a:gd name="connsiteX31" fmla="*/ 80404 w 220939"/>
                  <a:gd name="connsiteY31" fmla="*/ 9513 h 306693"/>
                  <a:gd name="connsiteX32" fmla="*/ 78976 w 220939"/>
                  <a:gd name="connsiteY32" fmla="*/ 10371 h 306693"/>
                  <a:gd name="connsiteX33" fmla="*/ 67545 w 220939"/>
                  <a:gd name="connsiteY33" fmla="*/ 51900 h 306693"/>
                  <a:gd name="connsiteX34" fmla="*/ 75356 w 220939"/>
                  <a:gd name="connsiteY34" fmla="*/ 73617 h 306693"/>
                  <a:gd name="connsiteX35" fmla="*/ 80975 w 220939"/>
                  <a:gd name="connsiteY35" fmla="*/ 89047 h 306693"/>
                  <a:gd name="connsiteX36" fmla="*/ 79356 w 220939"/>
                  <a:gd name="connsiteY36" fmla="*/ 95429 h 306693"/>
                  <a:gd name="connsiteX37" fmla="*/ 72689 w 220939"/>
                  <a:gd name="connsiteY37" fmla="*/ 93238 h 306693"/>
                  <a:gd name="connsiteX38" fmla="*/ 72689 w 220939"/>
                  <a:gd name="connsiteY38" fmla="*/ 93238 h 306693"/>
                  <a:gd name="connsiteX39" fmla="*/ 72689 w 220939"/>
                  <a:gd name="connsiteY39" fmla="*/ 93238 h 306693"/>
                  <a:gd name="connsiteX40" fmla="*/ 14300 w 220939"/>
                  <a:gd name="connsiteY40" fmla="*/ 22086 h 30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20939" h="306693">
                    <a:moveTo>
                      <a:pt x="160319" y="306693"/>
                    </a:moveTo>
                    <a:cubicBezTo>
                      <a:pt x="159371" y="306642"/>
                      <a:pt x="158453" y="306346"/>
                      <a:pt x="157652" y="305836"/>
                    </a:cubicBezTo>
                    <a:cubicBezTo>
                      <a:pt x="156699" y="305265"/>
                      <a:pt x="47638" y="229636"/>
                      <a:pt x="40876" y="216206"/>
                    </a:cubicBezTo>
                    <a:cubicBezTo>
                      <a:pt x="34113" y="202776"/>
                      <a:pt x="5823" y="113145"/>
                      <a:pt x="1918" y="100572"/>
                    </a:cubicBezTo>
                    <a:cubicBezTo>
                      <a:pt x="-3892" y="81522"/>
                      <a:pt x="5252" y="17038"/>
                      <a:pt x="6300" y="9704"/>
                    </a:cubicBezTo>
                    <a:cubicBezTo>
                      <a:pt x="6559" y="7801"/>
                      <a:pt x="7958" y="6251"/>
                      <a:pt x="9824" y="5799"/>
                    </a:cubicBezTo>
                    <a:cubicBezTo>
                      <a:pt x="11648" y="5356"/>
                      <a:pt x="13566" y="5983"/>
                      <a:pt x="14777" y="7418"/>
                    </a:cubicBezTo>
                    <a:cubicBezTo>
                      <a:pt x="29731" y="26468"/>
                      <a:pt x="49638" y="50852"/>
                      <a:pt x="63545" y="67997"/>
                    </a:cubicBezTo>
                    <a:cubicBezTo>
                      <a:pt x="62116" y="63711"/>
                      <a:pt x="60497" y="59424"/>
                      <a:pt x="58973" y="55329"/>
                    </a:cubicBezTo>
                    <a:cubicBezTo>
                      <a:pt x="53281" y="36919"/>
                      <a:pt x="58523" y="16874"/>
                      <a:pt x="72498" y="3608"/>
                    </a:cubicBezTo>
                    <a:cubicBezTo>
                      <a:pt x="74913" y="957"/>
                      <a:pt x="78464" y="-357"/>
                      <a:pt x="82023" y="84"/>
                    </a:cubicBezTo>
                    <a:cubicBezTo>
                      <a:pt x="90786" y="1512"/>
                      <a:pt x="96883" y="13800"/>
                      <a:pt x="103836" y="28087"/>
                    </a:cubicBezTo>
                    <a:cubicBezTo>
                      <a:pt x="106845" y="34766"/>
                      <a:pt x="110481" y="41145"/>
                      <a:pt x="114694" y="47137"/>
                    </a:cubicBezTo>
                    <a:cubicBezTo>
                      <a:pt x="119838" y="53233"/>
                      <a:pt x="128886" y="63139"/>
                      <a:pt x="137554" y="72664"/>
                    </a:cubicBezTo>
                    <a:cubicBezTo>
                      <a:pt x="148222" y="84189"/>
                      <a:pt x="158318" y="95143"/>
                      <a:pt x="161557" y="99715"/>
                    </a:cubicBezTo>
                    <a:cubicBezTo>
                      <a:pt x="164796" y="104287"/>
                      <a:pt x="168320" y="119432"/>
                      <a:pt x="174797" y="150293"/>
                    </a:cubicBezTo>
                    <a:cubicBezTo>
                      <a:pt x="178607" y="167819"/>
                      <a:pt x="182417" y="185916"/>
                      <a:pt x="184322" y="191727"/>
                    </a:cubicBezTo>
                    <a:cubicBezTo>
                      <a:pt x="194440" y="207681"/>
                      <a:pt x="206326" y="222443"/>
                      <a:pt x="219755" y="235732"/>
                    </a:cubicBezTo>
                    <a:cubicBezTo>
                      <a:pt x="221334" y="237530"/>
                      <a:pt x="221334" y="240221"/>
                      <a:pt x="219755" y="242019"/>
                    </a:cubicBezTo>
                    <a:cubicBezTo>
                      <a:pt x="177178" y="298216"/>
                      <a:pt x="165272" y="306693"/>
                      <a:pt x="160319" y="306693"/>
                    </a:cubicBezTo>
                    <a:close/>
                    <a:moveTo>
                      <a:pt x="14300" y="22086"/>
                    </a:moveTo>
                    <a:cubicBezTo>
                      <a:pt x="11253" y="45804"/>
                      <a:pt x="7347" y="85809"/>
                      <a:pt x="11062" y="97715"/>
                    </a:cubicBezTo>
                    <a:cubicBezTo>
                      <a:pt x="17348" y="118003"/>
                      <a:pt x="44018" y="201156"/>
                      <a:pt x="49162" y="212015"/>
                    </a:cubicBezTo>
                    <a:cubicBezTo>
                      <a:pt x="54210" y="221540"/>
                      <a:pt x="144412" y="286119"/>
                      <a:pt x="160605" y="296597"/>
                    </a:cubicBezTo>
                    <a:cubicBezTo>
                      <a:pt x="178755" y="278951"/>
                      <a:pt x="195417" y="259836"/>
                      <a:pt x="210420" y="239447"/>
                    </a:cubicBezTo>
                    <a:cubicBezTo>
                      <a:pt x="202610" y="231065"/>
                      <a:pt x="180893" y="207348"/>
                      <a:pt x="175940" y="195441"/>
                    </a:cubicBezTo>
                    <a:cubicBezTo>
                      <a:pt x="171552" y="181323"/>
                      <a:pt x="168053" y="166944"/>
                      <a:pt x="165463" y="152388"/>
                    </a:cubicBezTo>
                    <a:cubicBezTo>
                      <a:pt x="162662" y="136440"/>
                      <a:pt x="158715" y="120715"/>
                      <a:pt x="153652" y="105335"/>
                    </a:cubicBezTo>
                    <a:cubicBezTo>
                      <a:pt x="150794" y="101239"/>
                      <a:pt x="140412" y="90000"/>
                      <a:pt x="130505" y="79141"/>
                    </a:cubicBezTo>
                    <a:cubicBezTo>
                      <a:pt x="120600" y="68283"/>
                      <a:pt x="112503" y="59615"/>
                      <a:pt x="107264" y="53328"/>
                    </a:cubicBezTo>
                    <a:cubicBezTo>
                      <a:pt x="102503" y="46774"/>
                      <a:pt x="98478" y="39715"/>
                      <a:pt x="95263" y="32278"/>
                    </a:cubicBezTo>
                    <a:cubicBezTo>
                      <a:pt x="91167" y="23991"/>
                      <a:pt x="84309" y="10085"/>
                      <a:pt x="80404" y="9513"/>
                    </a:cubicBezTo>
                    <a:cubicBezTo>
                      <a:pt x="80404" y="9513"/>
                      <a:pt x="79452" y="9513"/>
                      <a:pt x="78976" y="10371"/>
                    </a:cubicBezTo>
                    <a:cubicBezTo>
                      <a:pt x="67723" y="21002"/>
                      <a:pt x="63318" y="37008"/>
                      <a:pt x="67545" y="51900"/>
                    </a:cubicBezTo>
                    <a:cubicBezTo>
                      <a:pt x="70307" y="59043"/>
                      <a:pt x="72975" y="66854"/>
                      <a:pt x="75356" y="73617"/>
                    </a:cubicBezTo>
                    <a:cubicBezTo>
                      <a:pt x="77737" y="80379"/>
                      <a:pt x="79928" y="86952"/>
                      <a:pt x="80975" y="89047"/>
                    </a:cubicBezTo>
                    <a:cubicBezTo>
                      <a:pt x="82132" y="91277"/>
                      <a:pt x="81436" y="94020"/>
                      <a:pt x="79356" y="95429"/>
                    </a:cubicBezTo>
                    <a:cubicBezTo>
                      <a:pt x="77737" y="96477"/>
                      <a:pt x="76690" y="97143"/>
                      <a:pt x="72689" y="93238"/>
                    </a:cubicBezTo>
                    <a:lnTo>
                      <a:pt x="72689" y="93238"/>
                    </a:lnTo>
                    <a:lnTo>
                      <a:pt x="72689" y="93238"/>
                    </a:lnTo>
                    <a:cubicBezTo>
                      <a:pt x="65926" y="86475"/>
                      <a:pt x="51353" y="68378"/>
                      <a:pt x="14300" y="220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>
                <a:extLst>
                  <a:ext uri="{FF2B5EF4-FFF2-40B4-BE49-F238E27FC236}">
                    <a16:creationId xmlns:a16="http://schemas.microsoft.com/office/drawing/2014/main" id="{DB79BFD6-3FB8-DBB3-3E67-09F597336FD5}"/>
                  </a:ext>
                </a:extLst>
              </p:cNvPr>
              <p:cNvSpPr/>
              <p:nvPr/>
            </p:nvSpPr>
            <p:spPr>
              <a:xfrm>
                <a:off x="7467028" y="3162966"/>
                <a:ext cx="42100" cy="97821"/>
              </a:xfrm>
              <a:custGeom>
                <a:avLst/>
                <a:gdLst>
                  <a:gd name="connsiteX0" fmla="*/ 0 w 42100"/>
                  <a:gd name="connsiteY0" fmla="*/ 0 h 97821"/>
                  <a:gd name="connsiteX1" fmla="*/ 14764 w 42100"/>
                  <a:gd name="connsiteY1" fmla="*/ 63722 h 97821"/>
                  <a:gd name="connsiteX2" fmla="*/ 42100 w 42100"/>
                  <a:gd name="connsiteY2" fmla="*/ 97822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00" h="97821">
                    <a:moveTo>
                      <a:pt x="0" y="0"/>
                    </a:moveTo>
                    <a:cubicBezTo>
                      <a:pt x="0" y="0"/>
                      <a:pt x="13621" y="57150"/>
                      <a:pt x="14764" y="63722"/>
                    </a:cubicBezTo>
                    <a:cubicBezTo>
                      <a:pt x="15907" y="70294"/>
                      <a:pt x="42100" y="97822"/>
                      <a:pt x="42100" y="9782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FBD6DA1B-6150-D227-67F3-195FA1A445A3}"/>
                  </a:ext>
                </a:extLst>
              </p:cNvPr>
              <p:cNvSpPr/>
              <p:nvPr/>
            </p:nvSpPr>
            <p:spPr>
              <a:xfrm>
                <a:off x="7462253" y="3158152"/>
                <a:ext cx="51705" cy="107409"/>
              </a:xfrm>
              <a:custGeom>
                <a:avLst/>
                <a:gdLst>
                  <a:gd name="connsiteX0" fmla="*/ 46875 w 51705"/>
                  <a:gd name="connsiteY0" fmla="*/ 107398 h 107409"/>
                  <a:gd name="connsiteX1" fmla="*/ 43447 w 51705"/>
                  <a:gd name="connsiteY1" fmla="*/ 105969 h 107409"/>
                  <a:gd name="connsiteX2" fmla="*/ 14872 w 51705"/>
                  <a:gd name="connsiteY2" fmla="*/ 69298 h 107409"/>
                  <a:gd name="connsiteX3" fmla="*/ 108 w 51705"/>
                  <a:gd name="connsiteY3" fmla="*/ 5862 h 107409"/>
                  <a:gd name="connsiteX4" fmla="*/ 3632 w 51705"/>
                  <a:gd name="connsiteY4" fmla="*/ 146 h 107409"/>
                  <a:gd name="connsiteX5" fmla="*/ 9310 w 51705"/>
                  <a:gd name="connsiteY5" fmla="*/ 3513 h 107409"/>
                  <a:gd name="connsiteX6" fmla="*/ 9347 w 51705"/>
                  <a:gd name="connsiteY6" fmla="*/ 3671 h 107409"/>
                  <a:gd name="connsiteX7" fmla="*/ 24206 w 51705"/>
                  <a:gd name="connsiteY7" fmla="*/ 67774 h 107409"/>
                  <a:gd name="connsiteX8" fmla="*/ 50304 w 51705"/>
                  <a:gd name="connsiteY8" fmla="*/ 99397 h 107409"/>
                  <a:gd name="connsiteX9" fmla="*/ 50372 w 51705"/>
                  <a:gd name="connsiteY9" fmla="*/ 105997 h 107409"/>
                  <a:gd name="connsiteX10" fmla="*/ 50304 w 51705"/>
                  <a:gd name="connsiteY10" fmla="*/ 106065 h 107409"/>
                  <a:gd name="connsiteX11" fmla="*/ 46875 w 51705"/>
                  <a:gd name="connsiteY11" fmla="*/ 107398 h 10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705" h="107409">
                    <a:moveTo>
                      <a:pt x="46875" y="107398"/>
                    </a:moveTo>
                    <a:cubicBezTo>
                      <a:pt x="45588" y="107395"/>
                      <a:pt x="44355" y="106881"/>
                      <a:pt x="43447" y="105969"/>
                    </a:cubicBezTo>
                    <a:cubicBezTo>
                      <a:pt x="35255" y="97397"/>
                      <a:pt x="16110" y="76728"/>
                      <a:pt x="14872" y="69298"/>
                    </a:cubicBezTo>
                    <a:cubicBezTo>
                      <a:pt x="14014" y="64059"/>
                      <a:pt x="5347" y="25483"/>
                      <a:pt x="108" y="5862"/>
                    </a:cubicBezTo>
                    <a:cubicBezTo>
                      <a:pt x="-434" y="3321"/>
                      <a:pt x="1118" y="803"/>
                      <a:pt x="3632" y="146"/>
                    </a:cubicBezTo>
                    <a:cubicBezTo>
                      <a:pt x="6130" y="-492"/>
                      <a:pt x="8671" y="1015"/>
                      <a:pt x="9310" y="3513"/>
                    </a:cubicBezTo>
                    <a:cubicBezTo>
                      <a:pt x="9323" y="3565"/>
                      <a:pt x="9336" y="3618"/>
                      <a:pt x="9347" y="3671"/>
                    </a:cubicBezTo>
                    <a:cubicBezTo>
                      <a:pt x="9918" y="6052"/>
                      <a:pt x="23063" y="60821"/>
                      <a:pt x="24206" y="67774"/>
                    </a:cubicBezTo>
                    <a:cubicBezTo>
                      <a:pt x="31679" y="79270"/>
                      <a:pt x="40435" y="89879"/>
                      <a:pt x="50304" y="99397"/>
                    </a:cubicBezTo>
                    <a:cubicBezTo>
                      <a:pt x="52145" y="101201"/>
                      <a:pt x="52176" y="104156"/>
                      <a:pt x="50372" y="105997"/>
                    </a:cubicBezTo>
                    <a:cubicBezTo>
                      <a:pt x="50350" y="106020"/>
                      <a:pt x="50327" y="106042"/>
                      <a:pt x="50304" y="106065"/>
                    </a:cubicBezTo>
                    <a:cubicBezTo>
                      <a:pt x="49420" y="107002"/>
                      <a:pt x="48161" y="107492"/>
                      <a:pt x="46875" y="1073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AE13A99A-8D2F-1F90-6A1D-2E00804D2A85}"/>
                  </a:ext>
                </a:extLst>
              </p:cNvPr>
              <p:cNvSpPr/>
              <p:nvPr/>
            </p:nvSpPr>
            <p:spPr>
              <a:xfrm>
                <a:off x="7541373" y="2599562"/>
                <a:ext cx="523920" cy="964174"/>
              </a:xfrm>
              <a:custGeom>
                <a:avLst/>
                <a:gdLst>
                  <a:gd name="connsiteX0" fmla="*/ 523921 w 523920"/>
                  <a:gd name="connsiteY0" fmla="*/ 338233 h 964174"/>
                  <a:gd name="connsiteX1" fmla="*/ 508681 w 523920"/>
                  <a:gd name="connsiteY1" fmla="*/ 475298 h 964174"/>
                  <a:gd name="connsiteX2" fmla="*/ 359424 w 523920"/>
                  <a:gd name="connsiteY2" fmla="*/ 944594 h 964174"/>
                  <a:gd name="connsiteX3" fmla="*/ 237504 w 523920"/>
                  <a:gd name="connsiteY3" fmla="*/ 944594 h 964174"/>
                  <a:gd name="connsiteX4" fmla="*/ 36431 w 523920"/>
                  <a:gd name="connsiteY4" fmla="*/ 853154 h 964174"/>
                  <a:gd name="connsiteX5" fmla="*/ 8999 w 523920"/>
                  <a:gd name="connsiteY5" fmla="*/ 746474 h 964174"/>
                  <a:gd name="connsiteX6" fmla="*/ 97296 w 523920"/>
                  <a:gd name="connsiteY6" fmla="*/ 706850 h 964174"/>
                  <a:gd name="connsiteX7" fmla="*/ 210072 w 523920"/>
                  <a:gd name="connsiteY7" fmla="*/ 725138 h 964174"/>
                  <a:gd name="connsiteX8" fmla="*/ 240552 w 523920"/>
                  <a:gd name="connsiteY8" fmla="*/ 140113 h 964174"/>
                  <a:gd name="connsiteX9" fmla="*/ 271032 w 523920"/>
                  <a:gd name="connsiteY9" fmla="*/ 36481 h 964174"/>
                  <a:gd name="connsiteX10" fmla="*/ 335040 w 523920"/>
                  <a:gd name="connsiteY10" fmla="*/ 0 h 964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3920" h="964174">
                    <a:moveTo>
                      <a:pt x="523921" y="338233"/>
                    </a:moveTo>
                    <a:lnTo>
                      <a:pt x="508681" y="475298"/>
                    </a:lnTo>
                    <a:cubicBezTo>
                      <a:pt x="493440" y="612458"/>
                      <a:pt x="380760" y="914114"/>
                      <a:pt x="359424" y="944594"/>
                    </a:cubicBezTo>
                    <a:cubicBezTo>
                      <a:pt x="338088" y="975074"/>
                      <a:pt x="283224" y="965930"/>
                      <a:pt x="237504" y="944594"/>
                    </a:cubicBezTo>
                    <a:cubicBezTo>
                      <a:pt x="191784" y="923258"/>
                      <a:pt x="36431" y="853154"/>
                      <a:pt x="36431" y="853154"/>
                    </a:cubicBezTo>
                    <a:cubicBezTo>
                      <a:pt x="1816" y="829514"/>
                      <a:pt x="-9918" y="783880"/>
                      <a:pt x="8999" y="746474"/>
                    </a:cubicBezTo>
                    <a:cubicBezTo>
                      <a:pt x="39479" y="676370"/>
                      <a:pt x="69864" y="694658"/>
                      <a:pt x="97296" y="706850"/>
                    </a:cubicBezTo>
                    <a:cubicBezTo>
                      <a:pt x="124728" y="719042"/>
                      <a:pt x="210072" y="725138"/>
                      <a:pt x="210072" y="725138"/>
                    </a:cubicBezTo>
                    <a:cubicBezTo>
                      <a:pt x="210072" y="725138"/>
                      <a:pt x="240552" y="228505"/>
                      <a:pt x="240552" y="140113"/>
                    </a:cubicBezTo>
                    <a:cubicBezTo>
                      <a:pt x="240552" y="51721"/>
                      <a:pt x="271032" y="36481"/>
                      <a:pt x="271032" y="36481"/>
                    </a:cubicBezTo>
                    <a:cubicBezTo>
                      <a:pt x="289421" y="19755"/>
                      <a:pt x="311278" y="7299"/>
                      <a:pt x="335040" y="0"/>
                    </a:cubicBezTo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DC0DD228-0897-5FFA-FFCC-F46BBA2DC8CC}"/>
                  </a:ext>
                </a:extLst>
              </p:cNvPr>
              <p:cNvSpPr/>
              <p:nvPr/>
            </p:nvSpPr>
            <p:spPr>
              <a:xfrm>
                <a:off x="7536799" y="2594791"/>
                <a:ext cx="533381" cy="973463"/>
              </a:xfrm>
              <a:custGeom>
                <a:avLst/>
                <a:gdLst>
                  <a:gd name="connsiteX0" fmla="*/ 317897 w 533381"/>
                  <a:gd name="connsiteY0" fmla="*/ 973464 h 973463"/>
                  <a:gd name="connsiteX1" fmla="*/ 240078 w 533381"/>
                  <a:gd name="connsiteY1" fmla="*/ 953652 h 973463"/>
                  <a:gd name="connsiteX2" fmla="*/ 39004 w 533381"/>
                  <a:gd name="connsiteY2" fmla="*/ 862307 h 973463"/>
                  <a:gd name="connsiteX3" fmla="*/ 9191 w 533381"/>
                  <a:gd name="connsiteY3" fmla="*/ 749341 h 973463"/>
                  <a:gd name="connsiteX4" fmla="*/ 50911 w 533381"/>
                  <a:gd name="connsiteY4" fmla="*/ 697906 h 973463"/>
                  <a:gd name="connsiteX5" fmla="*/ 99679 w 533381"/>
                  <a:gd name="connsiteY5" fmla="*/ 705430 h 973463"/>
                  <a:gd name="connsiteX6" fmla="*/ 103870 w 533381"/>
                  <a:gd name="connsiteY6" fmla="*/ 707335 h 973463"/>
                  <a:gd name="connsiteX7" fmla="*/ 210169 w 533381"/>
                  <a:gd name="connsiteY7" fmla="*/ 724766 h 973463"/>
                  <a:gd name="connsiteX8" fmla="*/ 240363 w 533381"/>
                  <a:gd name="connsiteY8" fmla="*/ 144884 h 973463"/>
                  <a:gd name="connsiteX9" fmla="*/ 272653 w 533381"/>
                  <a:gd name="connsiteY9" fmla="*/ 37442 h 973463"/>
                  <a:gd name="connsiteX10" fmla="*/ 338185 w 533381"/>
                  <a:gd name="connsiteY10" fmla="*/ 199 h 973463"/>
                  <a:gd name="connsiteX11" fmla="*/ 344090 w 533381"/>
                  <a:gd name="connsiteY11" fmla="*/ 3343 h 973463"/>
                  <a:gd name="connsiteX12" fmla="*/ 341256 w 533381"/>
                  <a:gd name="connsiteY12" fmla="*/ 9154 h 973463"/>
                  <a:gd name="connsiteX13" fmla="*/ 340947 w 533381"/>
                  <a:gd name="connsiteY13" fmla="*/ 9248 h 973463"/>
                  <a:gd name="connsiteX14" fmla="*/ 278939 w 533381"/>
                  <a:gd name="connsiteY14" fmla="*/ 44681 h 973463"/>
                  <a:gd name="connsiteX15" fmla="*/ 277701 w 533381"/>
                  <a:gd name="connsiteY15" fmla="*/ 45538 h 973463"/>
                  <a:gd name="connsiteX16" fmla="*/ 249888 w 533381"/>
                  <a:gd name="connsiteY16" fmla="*/ 144884 h 973463"/>
                  <a:gd name="connsiteX17" fmla="*/ 219408 w 533381"/>
                  <a:gd name="connsiteY17" fmla="*/ 730196 h 973463"/>
                  <a:gd name="connsiteX18" fmla="*/ 217789 w 533381"/>
                  <a:gd name="connsiteY18" fmla="*/ 733529 h 973463"/>
                  <a:gd name="connsiteX19" fmla="*/ 214360 w 533381"/>
                  <a:gd name="connsiteY19" fmla="*/ 734672 h 973463"/>
                  <a:gd name="connsiteX20" fmla="*/ 100060 w 533381"/>
                  <a:gd name="connsiteY20" fmla="*/ 715622 h 973463"/>
                  <a:gd name="connsiteX21" fmla="*/ 95869 w 533381"/>
                  <a:gd name="connsiteY21" fmla="*/ 713717 h 973463"/>
                  <a:gd name="connsiteX22" fmla="*/ 54435 w 533381"/>
                  <a:gd name="connsiteY22" fmla="*/ 706383 h 973463"/>
                  <a:gd name="connsiteX23" fmla="*/ 18049 w 533381"/>
                  <a:gd name="connsiteY23" fmla="*/ 752770 h 973463"/>
                  <a:gd name="connsiteX24" fmla="*/ 43577 w 533381"/>
                  <a:gd name="connsiteY24" fmla="*/ 853544 h 973463"/>
                  <a:gd name="connsiteX25" fmla="*/ 244173 w 533381"/>
                  <a:gd name="connsiteY25" fmla="*/ 944603 h 973463"/>
                  <a:gd name="connsiteX26" fmla="*/ 360188 w 533381"/>
                  <a:gd name="connsiteY26" fmla="*/ 946223 h 973463"/>
                  <a:gd name="connsiteX27" fmla="*/ 508587 w 533381"/>
                  <a:gd name="connsiteY27" fmla="*/ 479497 h 973463"/>
                  <a:gd name="connsiteX28" fmla="*/ 523827 w 533381"/>
                  <a:gd name="connsiteY28" fmla="*/ 342337 h 973463"/>
                  <a:gd name="connsiteX29" fmla="*/ 529113 w 533381"/>
                  <a:gd name="connsiteY29" fmla="*/ 338099 h 973463"/>
                  <a:gd name="connsiteX30" fmla="*/ 533352 w 533381"/>
                  <a:gd name="connsiteY30" fmla="*/ 343385 h 973463"/>
                  <a:gd name="connsiteX31" fmla="*/ 518112 w 533381"/>
                  <a:gd name="connsiteY31" fmla="*/ 480545 h 973463"/>
                  <a:gd name="connsiteX32" fmla="*/ 367808 w 533381"/>
                  <a:gd name="connsiteY32" fmla="*/ 952033 h 973463"/>
                  <a:gd name="connsiteX33" fmla="*/ 317897 w 533381"/>
                  <a:gd name="connsiteY33" fmla="*/ 973464 h 97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3381" h="973463">
                    <a:moveTo>
                      <a:pt x="317897" y="973464"/>
                    </a:moveTo>
                    <a:cubicBezTo>
                      <a:pt x="290862" y="972337"/>
                      <a:pt x="264360" y="965589"/>
                      <a:pt x="240078" y="953652"/>
                    </a:cubicBezTo>
                    <a:cubicBezTo>
                      <a:pt x="194929" y="932602"/>
                      <a:pt x="40052" y="862974"/>
                      <a:pt x="39004" y="862307"/>
                    </a:cubicBezTo>
                    <a:cubicBezTo>
                      <a:pt x="2268" y="837368"/>
                      <a:pt x="-10454" y="789160"/>
                      <a:pt x="9191" y="749341"/>
                    </a:cubicBezTo>
                    <a:cubicBezTo>
                      <a:pt x="21574" y="720766"/>
                      <a:pt x="35289" y="703907"/>
                      <a:pt x="50911" y="697906"/>
                    </a:cubicBezTo>
                    <a:cubicBezTo>
                      <a:pt x="68341" y="691238"/>
                      <a:pt x="85010" y="698763"/>
                      <a:pt x="99679" y="705430"/>
                    </a:cubicBezTo>
                    <a:lnTo>
                      <a:pt x="103870" y="707335"/>
                    </a:lnTo>
                    <a:cubicBezTo>
                      <a:pt x="126539" y="717432"/>
                      <a:pt x="191880" y="723338"/>
                      <a:pt x="210169" y="724766"/>
                    </a:cubicBezTo>
                    <a:cubicBezTo>
                      <a:pt x="213312" y="673236"/>
                      <a:pt x="240363" y="227466"/>
                      <a:pt x="240363" y="144884"/>
                    </a:cubicBezTo>
                    <a:cubicBezTo>
                      <a:pt x="240363" y="62303"/>
                      <a:pt x="267604" y="40585"/>
                      <a:pt x="272653" y="37442"/>
                    </a:cubicBezTo>
                    <a:cubicBezTo>
                      <a:pt x="291508" y="20382"/>
                      <a:pt x="313879" y="7669"/>
                      <a:pt x="338185" y="199"/>
                    </a:cubicBezTo>
                    <a:cubicBezTo>
                      <a:pt x="340682" y="-544"/>
                      <a:pt x="343313" y="856"/>
                      <a:pt x="344090" y="3343"/>
                    </a:cubicBezTo>
                    <a:cubicBezTo>
                      <a:pt x="344912" y="5730"/>
                      <a:pt x="343643" y="8332"/>
                      <a:pt x="341256" y="9154"/>
                    </a:cubicBezTo>
                    <a:cubicBezTo>
                      <a:pt x="341154" y="9189"/>
                      <a:pt x="341051" y="9220"/>
                      <a:pt x="340947" y="9248"/>
                    </a:cubicBezTo>
                    <a:cubicBezTo>
                      <a:pt x="317942" y="16399"/>
                      <a:pt x="296779" y="28492"/>
                      <a:pt x="278939" y="44681"/>
                    </a:cubicBezTo>
                    <a:cubicBezTo>
                      <a:pt x="278591" y="45051"/>
                      <a:pt x="278169" y="45343"/>
                      <a:pt x="277701" y="45538"/>
                    </a:cubicBezTo>
                    <a:cubicBezTo>
                      <a:pt x="277701" y="45538"/>
                      <a:pt x="249888" y="61636"/>
                      <a:pt x="249888" y="144884"/>
                    </a:cubicBezTo>
                    <a:cubicBezTo>
                      <a:pt x="249888" y="232419"/>
                      <a:pt x="219694" y="725242"/>
                      <a:pt x="219408" y="730196"/>
                    </a:cubicBezTo>
                    <a:cubicBezTo>
                      <a:pt x="219330" y="731477"/>
                      <a:pt x="218747" y="732676"/>
                      <a:pt x="217789" y="733529"/>
                    </a:cubicBezTo>
                    <a:cubicBezTo>
                      <a:pt x="216851" y="734365"/>
                      <a:pt x="215611" y="734779"/>
                      <a:pt x="214360" y="734672"/>
                    </a:cubicBezTo>
                    <a:cubicBezTo>
                      <a:pt x="210836" y="734672"/>
                      <a:pt x="127873" y="728386"/>
                      <a:pt x="100060" y="715622"/>
                    </a:cubicBezTo>
                    <a:lnTo>
                      <a:pt x="95869" y="713717"/>
                    </a:lnTo>
                    <a:cubicBezTo>
                      <a:pt x="82248" y="707526"/>
                      <a:pt x="68151" y="701144"/>
                      <a:pt x="54435" y="706383"/>
                    </a:cubicBezTo>
                    <a:cubicBezTo>
                      <a:pt x="40719" y="711622"/>
                      <a:pt x="29384" y="726671"/>
                      <a:pt x="18049" y="752770"/>
                    </a:cubicBezTo>
                    <a:cubicBezTo>
                      <a:pt x="-10526" y="818111"/>
                      <a:pt x="41386" y="852116"/>
                      <a:pt x="43577" y="853544"/>
                    </a:cubicBezTo>
                    <a:cubicBezTo>
                      <a:pt x="45767" y="854973"/>
                      <a:pt x="198929" y="923553"/>
                      <a:pt x="244173" y="944603"/>
                    </a:cubicBezTo>
                    <a:cubicBezTo>
                      <a:pt x="284940" y="963653"/>
                      <a:pt x="339423" y="975464"/>
                      <a:pt x="360188" y="946223"/>
                    </a:cubicBezTo>
                    <a:cubicBezTo>
                      <a:pt x="380952" y="916981"/>
                      <a:pt x="493538" y="615610"/>
                      <a:pt x="508587" y="479497"/>
                    </a:cubicBezTo>
                    <a:lnTo>
                      <a:pt x="523827" y="342337"/>
                    </a:lnTo>
                    <a:cubicBezTo>
                      <a:pt x="524117" y="339707"/>
                      <a:pt x="526483" y="337810"/>
                      <a:pt x="529113" y="338099"/>
                    </a:cubicBezTo>
                    <a:cubicBezTo>
                      <a:pt x="531743" y="338388"/>
                      <a:pt x="533642" y="340755"/>
                      <a:pt x="533352" y="343385"/>
                    </a:cubicBezTo>
                    <a:lnTo>
                      <a:pt x="518112" y="480545"/>
                    </a:lnTo>
                    <a:cubicBezTo>
                      <a:pt x="502300" y="619134"/>
                      <a:pt x="390572" y="919934"/>
                      <a:pt x="367808" y="952033"/>
                    </a:cubicBezTo>
                    <a:cubicBezTo>
                      <a:pt x="357044" y="967559"/>
                      <a:pt x="338756" y="973464"/>
                      <a:pt x="317897" y="9734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2ED21E8F-E6F4-2210-01E5-79E7F5D25822}"/>
                  </a:ext>
                </a:extLst>
              </p:cNvPr>
              <p:cNvSpPr/>
              <p:nvPr/>
            </p:nvSpPr>
            <p:spPr>
              <a:xfrm>
                <a:off x="7738623" y="3319982"/>
                <a:ext cx="17610" cy="116160"/>
              </a:xfrm>
              <a:custGeom>
                <a:avLst/>
                <a:gdLst>
                  <a:gd name="connsiteX0" fmla="*/ 12821 w 17610"/>
                  <a:gd name="connsiteY0" fmla="*/ 116161 h 116160"/>
                  <a:gd name="connsiteX1" fmla="*/ 8821 w 17610"/>
                  <a:gd name="connsiteY1" fmla="*/ 114065 h 116160"/>
                  <a:gd name="connsiteX2" fmla="*/ 8154 w 17610"/>
                  <a:gd name="connsiteY2" fmla="*/ 3671 h 116160"/>
                  <a:gd name="connsiteX3" fmla="*/ 13712 w 17610"/>
                  <a:gd name="connsiteY3" fmla="*/ 109 h 116160"/>
                  <a:gd name="connsiteX4" fmla="*/ 13870 w 17610"/>
                  <a:gd name="connsiteY4" fmla="*/ 146 h 116160"/>
                  <a:gd name="connsiteX5" fmla="*/ 17499 w 17610"/>
                  <a:gd name="connsiteY5" fmla="*/ 5820 h 116160"/>
                  <a:gd name="connsiteX6" fmla="*/ 17489 w 17610"/>
                  <a:gd name="connsiteY6" fmla="*/ 5861 h 116160"/>
                  <a:gd name="connsiteX7" fmla="*/ 16822 w 17610"/>
                  <a:gd name="connsiteY7" fmla="*/ 108731 h 116160"/>
                  <a:gd name="connsiteX8" fmla="*/ 15488 w 17610"/>
                  <a:gd name="connsiteY8" fmla="*/ 115399 h 116160"/>
                  <a:gd name="connsiteX9" fmla="*/ 12821 w 17610"/>
                  <a:gd name="connsiteY9" fmla="*/ 116161 h 11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10" h="116160">
                    <a:moveTo>
                      <a:pt x="12821" y="116161"/>
                    </a:moveTo>
                    <a:cubicBezTo>
                      <a:pt x="11229" y="116146"/>
                      <a:pt x="9740" y="115367"/>
                      <a:pt x="8821" y="114065"/>
                    </a:cubicBezTo>
                    <a:cubicBezTo>
                      <a:pt x="-10229" y="85490"/>
                      <a:pt x="7392" y="7004"/>
                      <a:pt x="8154" y="3671"/>
                    </a:cubicBezTo>
                    <a:cubicBezTo>
                      <a:pt x="8705" y="1153"/>
                      <a:pt x="11193" y="-442"/>
                      <a:pt x="13712" y="109"/>
                    </a:cubicBezTo>
                    <a:cubicBezTo>
                      <a:pt x="13764" y="120"/>
                      <a:pt x="13817" y="133"/>
                      <a:pt x="13870" y="146"/>
                    </a:cubicBezTo>
                    <a:cubicBezTo>
                      <a:pt x="16439" y="711"/>
                      <a:pt x="18063" y="3252"/>
                      <a:pt x="17499" y="5820"/>
                    </a:cubicBezTo>
                    <a:cubicBezTo>
                      <a:pt x="17496" y="5834"/>
                      <a:pt x="17493" y="5848"/>
                      <a:pt x="17489" y="5861"/>
                    </a:cubicBezTo>
                    <a:cubicBezTo>
                      <a:pt x="12536" y="27293"/>
                      <a:pt x="2725" y="87681"/>
                      <a:pt x="16822" y="108731"/>
                    </a:cubicBezTo>
                    <a:cubicBezTo>
                      <a:pt x="18266" y="110946"/>
                      <a:pt x="17674" y="113910"/>
                      <a:pt x="15488" y="115399"/>
                    </a:cubicBezTo>
                    <a:cubicBezTo>
                      <a:pt x="14680" y="115879"/>
                      <a:pt x="13761" y="116142"/>
                      <a:pt x="12821" y="1161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F082A63D-55B2-267A-DE9D-69F947661235}"/>
                  </a:ext>
                </a:extLst>
              </p:cNvPr>
              <p:cNvSpPr/>
              <p:nvPr/>
            </p:nvSpPr>
            <p:spPr>
              <a:xfrm>
                <a:off x="7595234" y="3323870"/>
                <a:ext cx="48207" cy="143279"/>
              </a:xfrm>
              <a:custGeom>
                <a:avLst/>
                <a:gdLst>
                  <a:gd name="connsiteX0" fmla="*/ 25241 w 48207"/>
                  <a:gd name="connsiteY0" fmla="*/ 143229 h 143279"/>
                  <a:gd name="connsiteX1" fmla="*/ 20955 w 48207"/>
                  <a:gd name="connsiteY1" fmla="*/ 140657 h 143279"/>
                  <a:gd name="connsiteX2" fmla="*/ 5239 w 48207"/>
                  <a:gd name="connsiteY2" fmla="*/ 38359 h 143279"/>
                  <a:gd name="connsiteX3" fmla="*/ 41815 w 48207"/>
                  <a:gd name="connsiteY3" fmla="*/ 259 h 143279"/>
                  <a:gd name="connsiteX4" fmla="*/ 47911 w 48207"/>
                  <a:gd name="connsiteY4" fmla="*/ 3116 h 143279"/>
                  <a:gd name="connsiteX5" fmla="*/ 45149 w 48207"/>
                  <a:gd name="connsiteY5" fmla="*/ 9212 h 143279"/>
                  <a:gd name="connsiteX6" fmla="*/ 14098 w 48207"/>
                  <a:gd name="connsiteY6" fmla="*/ 42359 h 143279"/>
                  <a:gd name="connsiteX7" fmla="*/ 29432 w 48207"/>
                  <a:gd name="connsiteY7" fmla="*/ 136657 h 143279"/>
                  <a:gd name="connsiteX8" fmla="*/ 27485 w 48207"/>
                  <a:gd name="connsiteY8" fmla="*/ 142964 h 143279"/>
                  <a:gd name="connsiteX9" fmla="*/ 27337 w 48207"/>
                  <a:gd name="connsiteY9" fmla="*/ 143039 h 143279"/>
                  <a:gd name="connsiteX10" fmla="*/ 25242 w 48207"/>
                  <a:gd name="connsiteY10" fmla="*/ 143229 h 14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207" h="143279">
                    <a:moveTo>
                      <a:pt x="25241" y="143229"/>
                    </a:moveTo>
                    <a:cubicBezTo>
                      <a:pt x="23441" y="143251"/>
                      <a:pt x="21783" y="142256"/>
                      <a:pt x="20955" y="140657"/>
                    </a:cubicBezTo>
                    <a:cubicBezTo>
                      <a:pt x="0" y="99986"/>
                      <a:pt x="-5239" y="65505"/>
                      <a:pt x="5239" y="38359"/>
                    </a:cubicBezTo>
                    <a:cubicBezTo>
                      <a:pt x="11910" y="21320"/>
                      <a:pt x="25062" y="7620"/>
                      <a:pt x="41815" y="259"/>
                    </a:cubicBezTo>
                    <a:cubicBezTo>
                      <a:pt x="44285" y="-579"/>
                      <a:pt x="46976" y="682"/>
                      <a:pt x="47911" y="3116"/>
                    </a:cubicBezTo>
                    <a:cubicBezTo>
                      <a:pt x="48814" y="5562"/>
                      <a:pt x="47583" y="8279"/>
                      <a:pt x="45149" y="9212"/>
                    </a:cubicBezTo>
                    <a:cubicBezTo>
                      <a:pt x="30862" y="15775"/>
                      <a:pt x="19714" y="27674"/>
                      <a:pt x="14098" y="42359"/>
                    </a:cubicBezTo>
                    <a:cubicBezTo>
                      <a:pt x="4572" y="66839"/>
                      <a:pt x="9811" y="98557"/>
                      <a:pt x="29432" y="136657"/>
                    </a:cubicBezTo>
                    <a:cubicBezTo>
                      <a:pt x="30636" y="138936"/>
                      <a:pt x="29764" y="141760"/>
                      <a:pt x="27485" y="142964"/>
                    </a:cubicBezTo>
                    <a:cubicBezTo>
                      <a:pt x="27436" y="142989"/>
                      <a:pt x="27387" y="143014"/>
                      <a:pt x="27337" y="143039"/>
                    </a:cubicBezTo>
                    <a:cubicBezTo>
                      <a:pt x="26664" y="143271"/>
                      <a:pt x="25945" y="143337"/>
                      <a:pt x="25242" y="1432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67F0B66F-AA46-B862-BC1E-6021FD651B16}"/>
                  </a:ext>
                </a:extLst>
              </p:cNvPr>
              <p:cNvSpPr/>
              <p:nvPr/>
            </p:nvSpPr>
            <p:spPr>
              <a:xfrm>
                <a:off x="8015599" y="2897674"/>
                <a:ext cx="14932" cy="60028"/>
              </a:xfrm>
              <a:custGeom>
                <a:avLst/>
                <a:gdLst>
                  <a:gd name="connsiteX0" fmla="*/ 10070 w 14932"/>
                  <a:gd name="connsiteY0" fmla="*/ 60029 h 60028"/>
                  <a:gd name="connsiteX1" fmla="*/ 5308 w 14932"/>
                  <a:gd name="connsiteY1" fmla="*/ 55457 h 60028"/>
                  <a:gd name="connsiteX2" fmla="*/ 69 w 14932"/>
                  <a:gd name="connsiteY2" fmla="*/ 5641 h 60028"/>
                  <a:gd name="connsiteX3" fmla="*/ 4022 w 14932"/>
                  <a:gd name="connsiteY3" fmla="*/ 69 h 60028"/>
                  <a:gd name="connsiteX4" fmla="*/ 9594 w 14932"/>
                  <a:gd name="connsiteY4" fmla="*/ 4022 h 60028"/>
                  <a:gd name="connsiteX5" fmla="*/ 14928 w 14932"/>
                  <a:gd name="connsiteY5" fmla="*/ 55171 h 60028"/>
                  <a:gd name="connsiteX6" fmla="*/ 10455 w 14932"/>
                  <a:gd name="connsiteY6" fmla="*/ 60025 h 60028"/>
                  <a:gd name="connsiteX7" fmla="*/ 10261 w 14932"/>
                  <a:gd name="connsiteY7" fmla="*/ 60029 h 6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2" h="60028">
                    <a:moveTo>
                      <a:pt x="10070" y="60029"/>
                    </a:moveTo>
                    <a:cubicBezTo>
                      <a:pt x="7513" y="60031"/>
                      <a:pt x="5410" y="58013"/>
                      <a:pt x="5308" y="55457"/>
                    </a:cubicBezTo>
                    <a:cubicBezTo>
                      <a:pt x="4886" y="38739"/>
                      <a:pt x="3135" y="22081"/>
                      <a:pt x="69" y="5641"/>
                    </a:cubicBezTo>
                    <a:cubicBezTo>
                      <a:pt x="-378" y="3011"/>
                      <a:pt x="1392" y="516"/>
                      <a:pt x="4022" y="69"/>
                    </a:cubicBezTo>
                    <a:cubicBezTo>
                      <a:pt x="6652" y="-378"/>
                      <a:pt x="9147" y="1392"/>
                      <a:pt x="9594" y="4022"/>
                    </a:cubicBezTo>
                    <a:cubicBezTo>
                      <a:pt x="12697" y="20907"/>
                      <a:pt x="14480" y="38009"/>
                      <a:pt x="14928" y="55171"/>
                    </a:cubicBezTo>
                    <a:cubicBezTo>
                      <a:pt x="15033" y="57747"/>
                      <a:pt x="13031" y="59920"/>
                      <a:pt x="10455" y="60025"/>
                    </a:cubicBezTo>
                    <a:cubicBezTo>
                      <a:pt x="10391" y="60028"/>
                      <a:pt x="10325" y="60029"/>
                      <a:pt x="10261" y="600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>
                <a:extLst>
                  <a:ext uri="{FF2B5EF4-FFF2-40B4-BE49-F238E27FC236}">
                    <a16:creationId xmlns:a16="http://schemas.microsoft.com/office/drawing/2014/main" id="{E5A5FC62-0533-8001-1118-2222DA3F30BB}"/>
                  </a:ext>
                </a:extLst>
              </p:cNvPr>
              <p:cNvSpPr/>
              <p:nvPr/>
            </p:nvSpPr>
            <p:spPr>
              <a:xfrm>
                <a:off x="7932764" y="2710344"/>
                <a:ext cx="87133" cy="171253"/>
              </a:xfrm>
              <a:custGeom>
                <a:avLst/>
                <a:gdLst>
                  <a:gd name="connsiteX0" fmla="*/ 81952 w 87133"/>
                  <a:gd name="connsiteY0" fmla="*/ 171254 h 171253"/>
                  <a:gd name="connsiteX1" fmla="*/ 77380 w 87133"/>
                  <a:gd name="connsiteY1" fmla="*/ 167634 h 171253"/>
                  <a:gd name="connsiteX2" fmla="*/ 1180 w 87133"/>
                  <a:gd name="connsiteY2" fmla="*/ 7900 h 171253"/>
                  <a:gd name="connsiteX3" fmla="*/ 1625 w 87133"/>
                  <a:gd name="connsiteY3" fmla="*/ 1180 h 171253"/>
                  <a:gd name="connsiteX4" fmla="*/ 8346 w 87133"/>
                  <a:gd name="connsiteY4" fmla="*/ 1625 h 171253"/>
                  <a:gd name="connsiteX5" fmla="*/ 8704 w 87133"/>
                  <a:gd name="connsiteY5" fmla="*/ 2090 h 171253"/>
                  <a:gd name="connsiteX6" fmla="*/ 87000 w 87133"/>
                  <a:gd name="connsiteY6" fmla="*/ 165253 h 171253"/>
                  <a:gd name="connsiteX7" fmla="*/ 83571 w 87133"/>
                  <a:gd name="connsiteY7" fmla="*/ 171063 h 17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133" h="171253">
                    <a:moveTo>
                      <a:pt x="81952" y="171254"/>
                    </a:moveTo>
                    <a:cubicBezTo>
                      <a:pt x="79781" y="171230"/>
                      <a:pt x="77901" y="169742"/>
                      <a:pt x="77380" y="167634"/>
                    </a:cubicBezTo>
                    <a:cubicBezTo>
                      <a:pt x="61892" y="110203"/>
                      <a:pt x="36071" y="56075"/>
                      <a:pt x="1180" y="7900"/>
                    </a:cubicBezTo>
                    <a:cubicBezTo>
                      <a:pt x="-553" y="5921"/>
                      <a:pt x="-354" y="2912"/>
                      <a:pt x="1625" y="1180"/>
                    </a:cubicBezTo>
                    <a:cubicBezTo>
                      <a:pt x="3604" y="-553"/>
                      <a:pt x="6613" y="-354"/>
                      <a:pt x="8346" y="1625"/>
                    </a:cubicBezTo>
                    <a:cubicBezTo>
                      <a:pt x="8475" y="1772"/>
                      <a:pt x="8594" y="1928"/>
                      <a:pt x="8704" y="2090"/>
                    </a:cubicBezTo>
                    <a:cubicBezTo>
                      <a:pt x="44500" y="51269"/>
                      <a:pt x="71032" y="106560"/>
                      <a:pt x="87000" y="165253"/>
                    </a:cubicBezTo>
                    <a:cubicBezTo>
                      <a:pt x="87607" y="167797"/>
                      <a:pt x="86091" y="170366"/>
                      <a:pt x="83571" y="1710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89" name="图形 2">
              <a:extLst>
                <a:ext uri="{FF2B5EF4-FFF2-40B4-BE49-F238E27FC236}">
                  <a16:creationId xmlns:a16="http://schemas.microsoft.com/office/drawing/2014/main" id="{937A000C-41B2-A31C-9F1D-A91171284992}"/>
                </a:ext>
              </a:extLst>
            </p:cNvPr>
            <p:cNvGrpSpPr/>
            <p:nvPr/>
          </p:nvGrpSpPr>
          <p:grpSpPr>
            <a:xfrm>
              <a:off x="6402026" y="1874836"/>
              <a:ext cx="870339" cy="3587465"/>
              <a:chOff x="6402026" y="1874836"/>
              <a:chExt cx="870339" cy="3587465"/>
            </a:xfrm>
          </p:grpSpPr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2048D2C1-D6C5-9B48-0545-024A33130A87}"/>
                  </a:ext>
                </a:extLst>
              </p:cNvPr>
              <p:cNvSpPr/>
              <p:nvPr/>
            </p:nvSpPr>
            <p:spPr>
              <a:xfrm>
                <a:off x="6928961" y="4256722"/>
                <a:ext cx="290158" cy="1200747"/>
              </a:xfrm>
              <a:custGeom>
                <a:avLst/>
                <a:gdLst>
                  <a:gd name="connsiteX0" fmla="*/ 0 w 290158"/>
                  <a:gd name="connsiteY0" fmla="*/ 0 h 1200747"/>
                  <a:gd name="connsiteX1" fmla="*/ 33814 w 290158"/>
                  <a:gd name="connsiteY1" fmla="*/ 269748 h 1200747"/>
                  <a:gd name="connsiteX2" fmla="*/ 70390 w 290158"/>
                  <a:gd name="connsiteY2" fmla="*/ 527780 h 1200747"/>
                  <a:gd name="connsiteX3" fmla="*/ 146590 w 290158"/>
                  <a:gd name="connsiteY3" fmla="*/ 1038701 h 1200747"/>
                  <a:gd name="connsiteX4" fmla="*/ 251936 w 290158"/>
                  <a:gd name="connsiteY4" fmla="*/ 1200626 h 1200747"/>
                  <a:gd name="connsiteX5" fmla="*/ 277558 w 290158"/>
                  <a:gd name="connsiteY5" fmla="*/ 1064514 h 1200747"/>
                  <a:gd name="connsiteX6" fmla="*/ 245650 w 290158"/>
                  <a:gd name="connsiteY6" fmla="*/ 964311 h 1200747"/>
                  <a:gd name="connsiteX7" fmla="*/ 277558 w 290158"/>
                  <a:gd name="connsiteY7" fmla="*/ 405955 h 1200747"/>
                  <a:gd name="connsiteX8" fmla="*/ 248983 w 290158"/>
                  <a:gd name="connsiteY8" fmla="*/ 197929 h 1200747"/>
                  <a:gd name="connsiteX9" fmla="*/ 269557 w 290158"/>
                  <a:gd name="connsiteY9" fmla="*/ 7429 h 120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0158" h="1200747">
                    <a:moveTo>
                      <a:pt x="0" y="0"/>
                    </a:moveTo>
                    <a:cubicBezTo>
                      <a:pt x="0" y="0"/>
                      <a:pt x="33814" y="251746"/>
                      <a:pt x="33814" y="269748"/>
                    </a:cubicBezTo>
                    <a:cubicBezTo>
                      <a:pt x="33814" y="287750"/>
                      <a:pt x="42100" y="443008"/>
                      <a:pt x="70390" y="527780"/>
                    </a:cubicBezTo>
                    <a:cubicBezTo>
                      <a:pt x="98679" y="612553"/>
                      <a:pt x="146590" y="1025843"/>
                      <a:pt x="146590" y="1038701"/>
                    </a:cubicBezTo>
                    <a:cubicBezTo>
                      <a:pt x="146590" y="1051560"/>
                      <a:pt x="200501" y="1205675"/>
                      <a:pt x="251936" y="1200626"/>
                    </a:cubicBezTo>
                    <a:cubicBezTo>
                      <a:pt x="303371" y="1195578"/>
                      <a:pt x="292989" y="1102995"/>
                      <a:pt x="277558" y="1064514"/>
                    </a:cubicBezTo>
                    <a:cubicBezTo>
                      <a:pt x="262128" y="1026033"/>
                      <a:pt x="245650" y="964311"/>
                      <a:pt x="245650" y="964311"/>
                    </a:cubicBezTo>
                    <a:cubicBezTo>
                      <a:pt x="245650" y="964311"/>
                      <a:pt x="282702" y="488061"/>
                      <a:pt x="277558" y="405955"/>
                    </a:cubicBezTo>
                    <a:cubicBezTo>
                      <a:pt x="272415" y="323850"/>
                      <a:pt x="248983" y="197929"/>
                      <a:pt x="248983" y="197929"/>
                    </a:cubicBezTo>
                    <a:lnTo>
                      <a:pt x="269557" y="7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91381A67-1D67-7AF2-4514-A48C5023E990}"/>
                  </a:ext>
                </a:extLst>
              </p:cNvPr>
              <p:cNvSpPr/>
              <p:nvPr/>
            </p:nvSpPr>
            <p:spPr>
              <a:xfrm>
                <a:off x="6924635" y="4252245"/>
                <a:ext cx="299853" cy="1210056"/>
              </a:xfrm>
              <a:custGeom>
                <a:avLst/>
                <a:gdLst>
                  <a:gd name="connsiteX0" fmla="*/ 253499 w 299853"/>
                  <a:gd name="connsiteY0" fmla="*/ 1209866 h 1210056"/>
                  <a:gd name="connsiteX1" fmla="*/ 223019 w 299853"/>
                  <a:gd name="connsiteY1" fmla="*/ 1195674 h 1210056"/>
                  <a:gd name="connsiteX2" fmla="*/ 145962 w 299853"/>
                  <a:gd name="connsiteY2" fmla="*/ 1043273 h 1210056"/>
                  <a:gd name="connsiteX3" fmla="*/ 69762 w 299853"/>
                  <a:gd name="connsiteY3" fmla="*/ 533876 h 1210056"/>
                  <a:gd name="connsiteX4" fmla="*/ 32995 w 299853"/>
                  <a:gd name="connsiteY4" fmla="*/ 274320 h 1210056"/>
                  <a:gd name="connsiteX5" fmla="*/ 39 w 299853"/>
                  <a:gd name="connsiteY5" fmla="*/ 5429 h 1210056"/>
                  <a:gd name="connsiteX6" fmla="*/ 1277 w 299853"/>
                  <a:gd name="connsiteY6" fmla="*/ 1619 h 1210056"/>
                  <a:gd name="connsiteX7" fmla="*/ 4897 w 299853"/>
                  <a:gd name="connsiteY7" fmla="*/ 0 h 1210056"/>
                  <a:gd name="connsiteX8" fmla="*/ 274645 w 299853"/>
                  <a:gd name="connsiteY8" fmla="*/ 7715 h 1210056"/>
                  <a:gd name="connsiteX9" fmla="*/ 278074 w 299853"/>
                  <a:gd name="connsiteY9" fmla="*/ 9335 h 1210056"/>
                  <a:gd name="connsiteX10" fmla="*/ 279216 w 299853"/>
                  <a:gd name="connsiteY10" fmla="*/ 13049 h 1210056"/>
                  <a:gd name="connsiteX11" fmla="*/ 258738 w 299853"/>
                  <a:gd name="connsiteY11" fmla="*/ 202406 h 1210056"/>
                  <a:gd name="connsiteX12" fmla="*/ 287313 w 299853"/>
                  <a:gd name="connsiteY12" fmla="*/ 410337 h 1210056"/>
                  <a:gd name="connsiteX13" fmla="*/ 255500 w 299853"/>
                  <a:gd name="connsiteY13" fmla="*/ 968502 h 1210056"/>
                  <a:gd name="connsiteX14" fmla="*/ 287027 w 299853"/>
                  <a:gd name="connsiteY14" fmla="*/ 1067372 h 1210056"/>
                  <a:gd name="connsiteX15" fmla="*/ 288742 w 299853"/>
                  <a:gd name="connsiteY15" fmla="*/ 1189863 h 1210056"/>
                  <a:gd name="connsiteX16" fmla="*/ 257404 w 299853"/>
                  <a:gd name="connsiteY16" fmla="*/ 1210056 h 1210056"/>
                  <a:gd name="connsiteX17" fmla="*/ 9564 w 299853"/>
                  <a:gd name="connsiteY17" fmla="*/ 9430 h 1210056"/>
                  <a:gd name="connsiteX18" fmla="*/ 42330 w 299853"/>
                  <a:gd name="connsiteY18" fmla="*/ 274225 h 1210056"/>
                  <a:gd name="connsiteX19" fmla="*/ 78620 w 299853"/>
                  <a:gd name="connsiteY19" fmla="*/ 530733 h 1210056"/>
                  <a:gd name="connsiteX20" fmla="*/ 155296 w 299853"/>
                  <a:gd name="connsiteY20" fmla="*/ 1043178 h 1210056"/>
                  <a:gd name="connsiteX21" fmla="*/ 229306 w 299853"/>
                  <a:gd name="connsiteY21" fmla="*/ 1188720 h 1210056"/>
                  <a:gd name="connsiteX22" fmla="*/ 255404 w 299853"/>
                  <a:gd name="connsiteY22" fmla="*/ 1200245 h 1210056"/>
                  <a:gd name="connsiteX23" fmla="*/ 279598 w 299853"/>
                  <a:gd name="connsiteY23" fmla="*/ 1184624 h 1210056"/>
                  <a:gd name="connsiteX24" fmla="*/ 277121 w 299853"/>
                  <a:gd name="connsiteY24" fmla="*/ 1070324 h 1210056"/>
                  <a:gd name="connsiteX25" fmla="*/ 245022 w 299853"/>
                  <a:gd name="connsiteY25" fmla="*/ 969645 h 1210056"/>
                  <a:gd name="connsiteX26" fmla="*/ 245022 w 299853"/>
                  <a:gd name="connsiteY26" fmla="*/ 968026 h 1210056"/>
                  <a:gd name="connsiteX27" fmla="*/ 277026 w 299853"/>
                  <a:gd name="connsiteY27" fmla="*/ 410337 h 1210056"/>
                  <a:gd name="connsiteX28" fmla="*/ 248451 w 299853"/>
                  <a:gd name="connsiteY28" fmla="*/ 202883 h 1210056"/>
                  <a:gd name="connsiteX29" fmla="*/ 248451 w 299853"/>
                  <a:gd name="connsiteY29" fmla="*/ 201549 h 1210056"/>
                  <a:gd name="connsiteX30" fmla="*/ 268453 w 299853"/>
                  <a:gd name="connsiteY30" fmla="*/ 16574 h 12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99853" h="1210056">
                    <a:moveTo>
                      <a:pt x="253499" y="1209866"/>
                    </a:moveTo>
                    <a:cubicBezTo>
                      <a:pt x="241924" y="1209104"/>
                      <a:pt x="231052" y="1204042"/>
                      <a:pt x="223019" y="1195674"/>
                    </a:cubicBezTo>
                    <a:cubicBezTo>
                      <a:pt x="181871" y="1158431"/>
                      <a:pt x="145962" y="1055275"/>
                      <a:pt x="145962" y="1043273"/>
                    </a:cubicBezTo>
                    <a:cubicBezTo>
                      <a:pt x="145962" y="1026700"/>
                      <a:pt x="97480" y="616839"/>
                      <a:pt x="69762" y="533876"/>
                    </a:cubicBezTo>
                    <a:cubicBezTo>
                      <a:pt x="41187" y="447389"/>
                      <a:pt x="32995" y="289465"/>
                      <a:pt x="32995" y="274320"/>
                    </a:cubicBezTo>
                    <a:cubicBezTo>
                      <a:pt x="32995" y="259175"/>
                      <a:pt x="11183" y="92107"/>
                      <a:pt x="39" y="5429"/>
                    </a:cubicBezTo>
                    <a:cubicBezTo>
                      <a:pt x="-142" y="4038"/>
                      <a:pt x="313" y="2639"/>
                      <a:pt x="1277" y="1619"/>
                    </a:cubicBezTo>
                    <a:cubicBezTo>
                      <a:pt x="2231" y="635"/>
                      <a:pt x="3527" y="55"/>
                      <a:pt x="4897" y="0"/>
                    </a:cubicBezTo>
                    <a:lnTo>
                      <a:pt x="274645" y="7715"/>
                    </a:lnTo>
                    <a:cubicBezTo>
                      <a:pt x="275955" y="7789"/>
                      <a:pt x="277185" y="8370"/>
                      <a:pt x="278074" y="9335"/>
                    </a:cubicBezTo>
                    <a:cubicBezTo>
                      <a:pt x="278955" y="10360"/>
                      <a:pt x="279369" y="11706"/>
                      <a:pt x="279216" y="13049"/>
                    </a:cubicBezTo>
                    <a:lnTo>
                      <a:pt x="258738" y="202406"/>
                    </a:lnTo>
                    <a:cubicBezTo>
                      <a:pt x="260643" y="212598"/>
                      <a:pt x="282074" y="331946"/>
                      <a:pt x="287313" y="410337"/>
                    </a:cubicBezTo>
                    <a:cubicBezTo>
                      <a:pt x="292361" y="491014"/>
                      <a:pt x="257690" y="939641"/>
                      <a:pt x="255500" y="968502"/>
                    </a:cubicBezTo>
                    <a:cubicBezTo>
                      <a:pt x="257500" y="975836"/>
                      <a:pt x="272835" y="1031938"/>
                      <a:pt x="287027" y="1067372"/>
                    </a:cubicBezTo>
                    <a:cubicBezTo>
                      <a:pt x="299695" y="1099090"/>
                      <a:pt x="307316" y="1159288"/>
                      <a:pt x="288742" y="1189863"/>
                    </a:cubicBezTo>
                    <a:cubicBezTo>
                      <a:pt x="282300" y="1201383"/>
                      <a:pt x="270557" y="1208950"/>
                      <a:pt x="257404" y="1210056"/>
                    </a:cubicBezTo>
                    <a:close/>
                    <a:moveTo>
                      <a:pt x="9564" y="9430"/>
                    </a:moveTo>
                    <a:cubicBezTo>
                      <a:pt x="14612" y="47530"/>
                      <a:pt x="42330" y="257080"/>
                      <a:pt x="42330" y="274225"/>
                    </a:cubicBezTo>
                    <a:cubicBezTo>
                      <a:pt x="42330" y="289274"/>
                      <a:pt x="50236" y="445675"/>
                      <a:pt x="78620" y="530733"/>
                    </a:cubicBezTo>
                    <a:cubicBezTo>
                      <a:pt x="106433" y="614267"/>
                      <a:pt x="155296" y="1026509"/>
                      <a:pt x="155296" y="1043178"/>
                    </a:cubicBezTo>
                    <a:cubicBezTo>
                      <a:pt x="155296" y="1051846"/>
                      <a:pt x="189491" y="1152906"/>
                      <a:pt x="229306" y="1188720"/>
                    </a:cubicBezTo>
                    <a:cubicBezTo>
                      <a:pt x="236013" y="1196040"/>
                      <a:pt x="245477" y="1200219"/>
                      <a:pt x="255404" y="1200245"/>
                    </a:cubicBezTo>
                    <a:cubicBezTo>
                      <a:pt x="265575" y="1199417"/>
                      <a:pt x="274657" y="1193553"/>
                      <a:pt x="279598" y="1184624"/>
                    </a:cubicBezTo>
                    <a:cubicBezTo>
                      <a:pt x="296362" y="1157002"/>
                      <a:pt x="289123" y="1099757"/>
                      <a:pt x="277121" y="1070324"/>
                    </a:cubicBezTo>
                    <a:cubicBezTo>
                      <a:pt x="261786" y="1032224"/>
                      <a:pt x="245212" y="970217"/>
                      <a:pt x="245022" y="969645"/>
                    </a:cubicBezTo>
                    <a:cubicBezTo>
                      <a:pt x="244930" y="969109"/>
                      <a:pt x="244930" y="968562"/>
                      <a:pt x="245022" y="968026"/>
                    </a:cubicBezTo>
                    <a:cubicBezTo>
                      <a:pt x="245022" y="963263"/>
                      <a:pt x="282074" y="491776"/>
                      <a:pt x="277026" y="410337"/>
                    </a:cubicBezTo>
                    <a:cubicBezTo>
                      <a:pt x="271978" y="328898"/>
                      <a:pt x="249023" y="204121"/>
                      <a:pt x="248451" y="202883"/>
                    </a:cubicBezTo>
                    <a:cubicBezTo>
                      <a:pt x="248407" y="202439"/>
                      <a:pt x="248407" y="201993"/>
                      <a:pt x="248451" y="201549"/>
                    </a:cubicBezTo>
                    <a:lnTo>
                      <a:pt x="268453" y="1657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9F8E63BA-EE8C-6AB7-80DB-EB12729F37B0}"/>
                  </a:ext>
                </a:extLst>
              </p:cNvPr>
              <p:cNvSpPr/>
              <p:nvPr/>
            </p:nvSpPr>
            <p:spPr>
              <a:xfrm>
                <a:off x="7089648" y="5340476"/>
                <a:ext cx="129265" cy="116902"/>
              </a:xfrm>
              <a:custGeom>
                <a:avLst/>
                <a:gdLst>
                  <a:gd name="connsiteX0" fmla="*/ 91059 w 129265"/>
                  <a:gd name="connsiteY0" fmla="*/ 116777 h 116902"/>
                  <a:gd name="connsiteX1" fmla="*/ 123349 w 129265"/>
                  <a:gd name="connsiteY1" fmla="*/ 2477 h 116902"/>
                  <a:gd name="connsiteX2" fmla="*/ 16573 w 129265"/>
                  <a:gd name="connsiteY2" fmla="*/ 22098 h 116902"/>
                  <a:gd name="connsiteX3" fmla="*/ 0 w 129265"/>
                  <a:gd name="connsiteY3" fmla="*/ 0 h 116902"/>
                  <a:gd name="connsiteX4" fmla="*/ 91059 w 129265"/>
                  <a:gd name="connsiteY4" fmla="*/ 116777 h 11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5" h="116902">
                    <a:moveTo>
                      <a:pt x="91059" y="116777"/>
                    </a:moveTo>
                    <a:cubicBezTo>
                      <a:pt x="134398" y="112490"/>
                      <a:pt x="133826" y="45911"/>
                      <a:pt x="123349" y="2477"/>
                    </a:cubicBezTo>
                    <a:lnTo>
                      <a:pt x="16573" y="22098"/>
                    </a:lnTo>
                    <a:lnTo>
                      <a:pt x="0" y="0"/>
                    </a:lnTo>
                    <a:cubicBezTo>
                      <a:pt x="19431" y="48959"/>
                      <a:pt x="55816" y="120301"/>
                      <a:pt x="91059" y="1167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1F73ECD7-8E6C-EF8F-4575-93276CB7A0CF}"/>
                  </a:ext>
                </a:extLst>
              </p:cNvPr>
              <p:cNvSpPr/>
              <p:nvPr/>
            </p:nvSpPr>
            <p:spPr>
              <a:xfrm>
                <a:off x="7084859" y="5335352"/>
                <a:ext cx="138752" cy="126758"/>
              </a:xfrm>
              <a:custGeom>
                <a:avLst/>
                <a:gdLst>
                  <a:gd name="connsiteX0" fmla="*/ 93276 w 138752"/>
                  <a:gd name="connsiteY0" fmla="*/ 126758 h 126758"/>
                  <a:gd name="connsiteX1" fmla="*/ 312 w 138752"/>
                  <a:gd name="connsiteY1" fmla="*/ 6553 h 126758"/>
                  <a:gd name="connsiteX2" fmla="*/ 2408 w 138752"/>
                  <a:gd name="connsiteY2" fmla="*/ 647 h 126758"/>
                  <a:gd name="connsiteX3" fmla="*/ 8599 w 138752"/>
                  <a:gd name="connsiteY3" fmla="*/ 1886 h 126758"/>
                  <a:gd name="connsiteX4" fmla="*/ 23362 w 138752"/>
                  <a:gd name="connsiteY4" fmla="*/ 21698 h 126758"/>
                  <a:gd name="connsiteX5" fmla="*/ 127185 w 138752"/>
                  <a:gd name="connsiteY5" fmla="*/ 2648 h 126758"/>
                  <a:gd name="connsiteX6" fmla="*/ 132710 w 138752"/>
                  <a:gd name="connsiteY6" fmla="*/ 6267 h 126758"/>
                  <a:gd name="connsiteX7" fmla="*/ 125661 w 138752"/>
                  <a:gd name="connsiteY7" fmla="*/ 109613 h 126758"/>
                  <a:gd name="connsiteX8" fmla="*/ 96324 w 138752"/>
                  <a:gd name="connsiteY8" fmla="*/ 126758 h 126758"/>
                  <a:gd name="connsiteX9" fmla="*/ 93276 w 138752"/>
                  <a:gd name="connsiteY9" fmla="*/ 126758 h 126758"/>
                  <a:gd name="connsiteX10" fmla="*/ 95848 w 138752"/>
                  <a:gd name="connsiteY10" fmla="*/ 121901 h 126758"/>
                  <a:gd name="connsiteX11" fmla="*/ 95848 w 138752"/>
                  <a:gd name="connsiteY11" fmla="*/ 121901 h 126758"/>
                  <a:gd name="connsiteX12" fmla="*/ 21362 w 138752"/>
                  <a:gd name="connsiteY12" fmla="*/ 31603 h 126758"/>
                  <a:gd name="connsiteX13" fmla="*/ 95371 w 138752"/>
                  <a:gd name="connsiteY13" fmla="*/ 117328 h 126758"/>
                  <a:gd name="connsiteX14" fmla="*/ 95371 w 138752"/>
                  <a:gd name="connsiteY14" fmla="*/ 117328 h 126758"/>
                  <a:gd name="connsiteX15" fmla="*/ 117946 w 138752"/>
                  <a:gd name="connsiteY15" fmla="*/ 104279 h 126758"/>
                  <a:gd name="connsiteX16" fmla="*/ 124423 w 138752"/>
                  <a:gd name="connsiteY16" fmla="*/ 12935 h 126758"/>
                  <a:gd name="connsiteX17" fmla="*/ 22219 w 138752"/>
                  <a:gd name="connsiteY17" fmla="*/ 31985 h 12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8752" h="126758">
                    <a:moveTo>
                      <a:pt x="93276" y="126758"/>
                    </a:moveTo>
                    <a:cubicBezTo>
                      <a:pt x="52223" y="126758"/>
                      <a:pt x="14790" y="43129"/>
                      <a:pt x="312" y="6553"/>
                    </a:cubicBezTo>
                    <a:cubicBezTo>
                      <a:pt x="-522" y="4337"/>
                      <a:pt x="363" y="1842"/>
                      <a:pt x="2408" y="647"/>
                    </a:cubicBezTo>
                    <a:cubicBezTo>
                      <a:pt x="4488" y="-564"/>
                      <a:pt x="7144" y="-33"/>
                      <a:pt x="8599" y="1886"/>
                    </a:cubicBezTo>
                    <a:lnTo>
                      <a:pt x="23362" y="21698"/>
                    </a:lnTo>
                    <a:lnTo>
                      <a:pt x="127185" y="2648"/>
                    </a:lnTo>
                    <a:cubicBezTo>
                      <a:pt x="129690" y="2224"/>
                      <a:pt x="132098" y="3802"/>
                      <a:pt x="132710" y="6267"/>
                    </a:cubicBezTo>
                    <a:cubicBezTo>
                      <a:pt x="140425" y="38461"/>
                      <a:pt x="143282" y="84944"/>
                      <a:pt x="125661" y="109613"/>
                    </a:cubicBezTo>
                    <a:cubicBezTo>
                      <a:pt x="118991" y="119485"/>
                      <a:pt x="108198" y="125793"/>
                      <a:pt x="96324" y="126758"/>
                    </a:cubicBezTo>
                    <a:lnTo>
                      <a:pt x="93276" y="126758"/>
                    </a:lnTo>
                    <a:close/>
                    <a:moveTo>
                      <a:pt x="95848" y="121901"/>
                    </a:moveTo>
                    <a:lnTo>
                      <a:pt x="95848" y="121901"/>
                    </a:lnTo>
                    <a:close/>
                    <a:moveTo>
                      <a:pt x="21362" y="31603"/>
                    </a:moveTo>
                    <a:cubicBezTo>
                      <a:pt x="43079" y="78467"/>
                      <a:pt x="70797" y="119424"/>
                      <a:pt x="95371" y="117328"/>
                    </a:cubicBezTo>
                    <a:lnTo>
                      <a:pt x="95371" y="117328"/>
                    </a:lnTo>
                    <a:cubicBezTo>
                      <a:pt x="104483" y="116620"/>
                      <a:pt x="112784" y="111821"/>
                      <a:pt x="117946" y="104279"/>
                    </a:cubicBezTo>
                    <a:cubicBezTo>
                      <a:pt x="131948" y="84467"/>
                      <a:pt x="131376" y="44938"/>
                      <a:pt x="124423" y="12935"/>
                    </a:cubicBezTo>
                    <a:lnTo>
                      <a:pt x="22219" y="3198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9175264C-7C67-AC9B-9AEC-14EF1009EFA8}"/>
                  </a:ext>
                </a:extLst>
              </p:cNvPr>
              <p:cNvSpPr/>
              <p:nvPr/>
            </p:nvSpPr>
            <p:spPr>
              <a:xfrm>
                <a:off x="6529576" y="4269581"/>
                <a:ext cx="337948" cy="1150810"/>
              </a:xfrm>
              <a:custGeom>
                <a:avLst/>
                <a:gdLst>
                  <a:gd name="connsiteX0" fmla="*/ 73154 w 337948"/>
                  <a:gd name="connsiteY0" fmla="*/ 0 h 1150810"/>
                  <a:gd name="connsiteX1" fmla="*/ 116778 w 337948"/>
                  <a:gd name="connsiteY1" fmla="*/ 267176 h 1150810"/>
                  <a:gd name="connsiteX2" fmla="*/ 124493 w 337948"/>
                  <a:gd name="connsiteY2" fmla="*/ 500920 h 1150810"/>
                  <a:gd name="connsiteX3" fmla="*/ 145067 w 337948"/>
                  <a:gd name="connsiteY3" fmla="*/ 963263 h 1150810"/>
                  <a:gd name="connsiteX4" fmla="*/ 24385 w 337948"/>
                  <a:gd name="connsiteY4" fmla="*/ 1086612 h 1150810"/>
                  <a:gd name="connsiteX5" fmla="*/ 34577 w 337948"/>
                  <a:gd name="connsiteY5" fmla="*/ 1150811 h 1150810"/>
                  <a:gd name="connsiteX6" fmla="*/ 178500 w 337948"/>
                  <a:gd name="connsiteY6" fmla="*/ 1117378 h 1150810"/>
                  <a:gd name="connsiteX7" fmla="*/ 258129 w 337948"/>
                  <a:gd name="connsiteY7" fmla="*/ 1053179 h 1150810"/>
                  <a:gd name="connsiteX8" fmla="*/ 273464 w 337948"/>
                  <a:gd name="connsiteY8" fmla="*/ 1004411 h 1150810"/>
                  <a:gd name="connsiteX9" fmla="*/ 263272 w 337948"/>
                  <a:gd name="connsiteY9" fmla="*/ 906780 h 1150810"/>
                  <a:gd name="connsiteX10" fmla="*/ 329947 w 337948"/>
                  <a:gd name="connsiteY10" fmla="*/ 449580 h 1150810"/>
                  <a:gd name="connsiteX11" fmla="*/ 322232 w 337948"/>
                  <a:gd name="connsiteY11" fmla="*/ 197834 h 1150810"/>
                  <a:gd name="connsiteX12" fmla="*/ 337948 w 337948"/>
                  <a:gd name="connsiteY12" fmla="*/ 12859 h 115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7948" h="1150810">
                    <a:moveTo>
                      <a:pt x="73154" y="0"/>
                    </a:moveTo>
                    <a:lnTo>
                      <a:pt x="116778" y="267176"/>
                    </a:lnTo>
                    <a:cubicBezTo>
                      <a:pt x="116778" y="267176"/>
                      <a:pt x="114206" y="318516"/>
                      <a:pt x="124493" y="500920"/>
                    </a:cubicBezTo>
                    <a:cubicBezTo>
                      <a:pt x="134780" y="683323"/>
                      <a:pt x="145067" y="963263"/>
                      <a:pt x="145067" y="963263"/>
                    </a:cubicBezTo>
                    <a:cubicBezTo>
                      <a:pt x="145067" y="963263"/>
                      <a:pt x="42673" y="1071181"/>
                      <a:pt x="24385" y="1086612"/>
                    </a:cubicBezTo>
                    <a:cubicBezTo>
                      <a:pt x="6097" y="1102043"/>
                      <a:pt x="-24478" y="1150811"/>
                      <a:pt x="34577" y="1150811"/>
                    </a:cubicBezTo>
                    <a:cubicBezTo>
                      <a:pt x="93632" y="1150811"/>
                      <a:pt x="152782" y="1135380"/>
                      <a:pt x="178500" y="1117378"/>
                    </a:cubicBezTo>
                    <a:cubicBezTo>
                      <a:pt x="204217" y="1099376"/>
                      <a:pt x="250414" y="1058323"/>
                      <a:pt x="258129" y="1053179"/>
                    </a:cubicBezTo>
                    <a:cubicBezTo>
                      <a:pt x="265844" y="1048036"/>
                      <a:pt x="273464" y="1032605"/>
                      <a:pt x="273464" y="1004411"/>
                    </a:cubicBezTo>
                    <a:cubicBezTo>
                      <a:pt x="273464" y="976217"/>
                      <a:pt x="263272" y="932497"/>
                      <a:pt x="263272" y="906780"/>
                    </a:cubicBezTo>
                    <a:cubicBezTo>
                      <a:pt x="263272" y="881063"/>
                      <a:pt x="329947" y="529209"/>
                      <a:pt x="329947" y="449580"/>
                    </a:cubicBezTo>
                    <a:cubicBezTo>
                      <a:pt x="329947" y="369951"/>
                      <a:pt x="322232" y="197834"/>
                      <a:pt x="322232" y="197834"/>
                    </a:cubicBezTo>
                    <a:lnTo>
                      <a:pt x="337948" y="1285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ECF459DF-9035-EA8C-D91A-D499DD418B43}"/>
                  </a:ext>
                </a:extLst>
              </p:cNvPr>
              <p:cNvSpPr/>
              <p:nvPr/>
            </p:nvSpPr>
            <p:spPr>
              <a:xfrm>
                <a:off x="6524600" y="4264815"/>
                <a:ext cx="347434" cy="1160338"/>
              </a:xfrm>
              <a:custGeom>
                <a:avLst/>
                <a:gdLst>
                  <a:gd name="connsiteX0" fmla="*/ 39554 w 347434"/>
                  <a:gd name="connsiteY0" fmla="*/ 1160338 h 1160338"/>
                  <a:gd name="connsiteX1" fmla="*/ 1454 w 347434"/>
                  <a:gd name="connsiteY1" fmla="*/ 1142908 h 1160338"/>
                  <a:gd name="connsiteX2" fmla="*/ 25933 w 347434"/>
                  <a:gd name="connsiteY2" fmla="*/ 1087758 h 1160338"/>
                  <a:gd name="connsiteX3" fmla="*/ 144900 w 347434"/>
                  <a:gd name="connsiteY3" fmla="*/ 966219 h 1160338"/>
                  <a:gd name="connsiteX4" fmla="*/ 124421 w 347434"/>
                  <a:gd name="connsiteY4" fmla="*/ 505971 h 1160338"/>
                  <a:gd name="connsiteX5" fmla="*/ 116706 w 347434"/>
                  <a:gd name="connsiteY5" fmla="*/ 272227 h 1160338"/>
                  <a:gd name="connsiteX6" fmla="*/ 73177 w 347434"/>
                  <a:gd name="connsiteY6" fmla="*/ 5527 h 1160338"/>
                  <a:gd name="connsiteX7" fmla="*/ 77113 w 347434"/>
                  <a:gd name="connsiteY7" fmla="*/ 62 h 1160338"/>
                  <a:gd name="connsiteX8" fmla="*/ 78035 w 347434"/>
                  <a:gd name="connsiteY8" fmla="*/ 3 h 1160338"/>
                  <a:gd name="connsiteX9" fmla="*/ 342925 w 347434"/>
                  <a:gd name="connsiteY9" fmla="*/ 12862 h 1160338"/>
                  <a:gd name="connsiteX10" fmla="*/ 346259 w 347434"/>
                  <a:gd name="connsiteY10" fmla="*/ 14481 h 1160338"/>
                  <a:gd name="connsiteX11" fmla="*/ 347402 w 347434"/>
                  <a:gd name="connsiteY11" fmla="*/ 18005 h 1160338"/>
                  <a:gd name="connsiteX12" fmla="*/ 332066 w 347434"/>
                  <a:gd name="connsiteY12" fmla="*/ 202981 h 1160338"/>
                  <a:gd name="connsiteX13" fmla="*/ 339782 w 347434"/>
                  <a:gd name="connsiteY13" fmla="*/ 454345 h 1160338"/>
                  <a:gd name="connsiteX14" fmla="*/ 292823 w 347434"/>
                  <a:gd name="connsiteY14" fmla="*/ 784482 h 1160338"/>
                  <a:gd name="connsiteX15" fmla="*/ 273011 w 347434"/>
                  <a:gd name="connsiteY15" fmla="*/ 911546 h 1160338"/>
                  <a:gd name="connsiteX16" fmla="*/ 277869 w 347434"/>
                  <a:gd name="connsiteY16" fmla="*/ 957456 h 1160338"/>
                  <a:gd name="connsiteX17" fmla="*/ 283203 w 347434"/>
                  <a:gd name="connsiteY17" fmla="*/ 1009177 h 1160338"/>
                  <a:gd name="connsiteX18" fmla="*/ 265677 w 347434"/>
                  <a:gd name="connsiteY18" fmla="*/ 1061945 h 1160338"/>
                  <a:gd name="connsiteX19" fmla="*/ 244055 w 347434"/>
                  <a:gd name="connsiteY19" fmla="*/ 1079662 h 1160338"/>
                  <a:gd name="connsiteX20" fmla="*/ 186143 w 347434"/>
                  <a:gd name="connsiteY20" fmla="*/ 1126048 h 1160338"/>
                  <a:gd name="connsiteX21" fmla="*/ 39554 w 347434"/>
                  <a:gd name="connsiteY21" fmla="*/ 1160338 h 1160338"/>
                  <a:gd name="connsiteX22" fmla="*/ 83750 w 347434"/>
                  <a:gd name="connsiteY22" fmla="*/ 9814 h 1160338"/>
                  <a:gd name="connsiteX23" fmla="*/ 126517 w 347434"/>
                  <a:gd name="connsiteY23" fmla="*/ 271180 h 1160338"/>
                  <a:gd name="connsiteX24" fmla="*/ 126517 w 347434"/>
                  <a:gd name="connsiteY24" fmla="*/ 272132 h 1160338"/>
                  <a:gd name="connsiteX25" fmla="*/ 134232 w 347434"/>
                  <a:gd name="connsiteY25" fmla="*/ 505399 h 1160338"/>
                  <a:gd name="connsiteX26" fmla="*/ 154806 w 347434"/>
                  <a:gd name="connsiteY26" fmla="*/ 967838 h 1160338"/>
                  <a:gd name="connsiteX27" fmla="*/ 153472 w 347434"/>
                  <a:gd name="connsiteY27" fmla="*/ 971362 h 1160338"/>
                  <a:gd name="connsiteX28" fmla="*/ 32410 w 347434"/>
                  <a:gd name="connsiteY28" fmla="*/ 1095188 h 1160338"/>
                  <a:gd name="connsiteX29" fmla="*/ 10693 w 347434"/>
                  <a:gd name="connsiteY29" fmla="*/ 1139764 h 1160338"/>
                  <a:gd name="connsiteX30" fmla="*/ 39268 w 347434"/>
                  <a:gd name="connsiteY30" fmla="*/ 1151004 h 1160338"/>
                  <a:gd name="connsiteX31" fmla="*/ 180428 w 347434"/>
                  <a:gd name="connsiteY31" fmla="*/ 1118524 h 1160338"/>
                  <a:gd name="connsiteX32" fmla="*/ 237578 w 347434"/>
                  <a:gd name="connsiteY32" fmla="*/ 1072613 h 1160338"/>
                  <a:gd name="connsiteX33" fmla="*/ 260153 w 347434"/>
                  <a:gd name="connsiteY33" fmla="*/ 1054230 h 1160338"/>
                  <a:gd name="connsiteX34" fmla="*/ 273392 w 347434"/>
                  <a:gd name="connsiteY34" fmla="*/ 1009367 h 1160338"/>
                  <a:gd name="connsiteX35" fmla="*/ 268154 w 347434"/>
                  <a:gd name="connsiteY35" fmla="*/ 958980 h 1160338"/>
                  <a:gd name="connsiteX36" fmla="*/ 263201 w 347434"/>
                  <a:gd name="connsiteY36" fmla="*/ 911355 h 1160338"/>
                  <a:gd name="connsiteX37" fmla="*/ 283203 w 347434"/>
                  <a:gd name="connsiteY37" fmla="*/ 782672 h 1160338"/>
                  <a:gd name="connsiteX38" fmla="*/ 329971 w 347434"/>
                  <a:gd name="connsiteY38" fmla="*/ 454155 h 1160338"/>
                  <a:gd name="connsiteX39" fmla="*/ 322255 w 347434"/>
                  <a:gd name="connsiteY39" fmla="*/ 202600 h 1160338"/>
                  <a:gd name="connsiteX40" fmla="*/ 337305 w 347434"/>
                  <a:gd name="connsiteY40" fmla="*/ 21625 h 1160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47434" h="1160338">
                    <a:moveTo>
                      <a:pt x="39554" y="1160338"/>
                    </a:moveTo>
                    <a:cubicBezTo>
                      <a:pt x="18789" y="1160338"/>
                      <a:pt x="6026" y="1154528"/>
                      <a:pt x="1454" y="1142908"/>
                    </a:cubicBezTo>
                    <a:cubicBezTo>
                      <a:pt x="-5690" y="1123858"/>
                      <a:pt x="15265" y="1096902"/>
                      <a:pt x="25933" y="1087758"/>
                    </a:cubicBezTo>
                    <a:cubicBezTo>
                      <a:pt x="42411" y="1073661"/>
                      <a:pt x="132613" y="979173"/>
                      <a:pt x="144900" y="966219"/>
                    </a:cubicBezTo>
                    <a:cubicBezTo>
                      <a:pt x="143947" y="940597"/>
                      <a:pt x="134137" y="678088"/>
                      <a:pt x="124421" y="505971"/>
                    </a:cubicBezTo>
                    <a:cubicBezTo>
                      <a:pt x="114706" y="333854"/>
                      <a:pt x="116516" y="278133"/>
                      <a:pt x="116706" y="272227"/>
                    </a:cubicBezTo>
                    <a:lnTo>
                      <a:pt x="73177" y="5527"/>
                    </a:lnTo>
                    <a:cubicBezTo>
                      <a:pt x="72754" y="2931"/>
                      <a:pt x="74517" y="484"/>
                      <a:pt x="77113" y="62"/>
                    </a:cubicBezTo>
                    <a:cubicBezTo>
                      <a:pt x="77417" y="12"/>
                      <a:pt x="77726" y="-8"/>
                      <a:pt x="78035" y="3"/>
                    </a:cubicBezTo>
                    <a:lnTo>
                      <a:pt x="342925" y="12862"/>
                    </a:lnTo>
                    <a:cubicBezTo>
                      <a:pt x="344206" y="12940"/>
                      <a:pt x="345405" y="13522"/>
                      <a:pt x="346259" y="14481"/>
                    </a:cubicBezTo>
                    <a:cubicBezTo>
                      <a:pt x="347142" y="15429"/>
                      <a:pt x="347561" y="16719"/>
                      <a:pt x="347402" y="18005"/>
                    </a:cubicBezTo>
                    <a:lnTo>
                      <a:pt x="332066" y="202981"/>
                    </a:lnTo>
                    <a:cubicBezTo>
                      <a:pt x="332066" y="204124"/>
                      <a:pt x="339782" y="375479"/>
                      <a:pt x="339782" y="454345"/>
                    </a:cubicBezTo>
                    <a:cubicBezTo>
                      <a:pt x="339782" y="505495"/>
                      <a:pt x="312635" y="666753"/>
                      <a:pt x="292823" y="784482"/>
                    </a:cubicBezTo>
                    <a:cubicBezTo>
                      <a:pt x="282155" y="847823"/>
                      <a:pt x="273011" y="902592"/>
                      <a:pt x="273011" y="911546"/>
                    </a:cubicBezTo>
                    <a:cubicBezTo>
                      <a:pt x="273666" y="926936"/>
                      <a:pt x="275289" y="942270"/>
                      <a:pt x="277869" y="957456"/>
                    </a:cubicBezTo>
                    <a:cubicBezTo>
                      <a:pt x="280802" y="974558"/>
                      <a:pt x="282584" y="991837"/>
                      <a:pt x="283203" y="1009177"/>
                    </a:cubicBezTo>
                    <a:cubicBezTo>
                      <a:pt x="283203" y="1034894"/>
                      <a:pt x="276726" y="1054611"/>
                      <a:pt x="265677" y="1061945"/>
                    </a:cubicBezTo>
                    <a:cubicBezTo>
                      <a:pt x="263010" y="1063755"/>
                      <a:pt x="254247" y="1071470"/>
                      <a:pt x="244055" y="1079662"/>
                    </a:cubicBezTo>
                    <a:cubicBezTo>
                      <a:pt x="226434" y="1094521"/>
                      <a:pt x="202336" y="1114809"/>
                      <a:pt x="186143" y="1126048"/>
                    </a:cubicBezTo>
                    <a:cubicBezTo>
                      <a:pt x="157854" y="1145956"/>
                      <a:pt x="96132" y="1160338"/>
                      <a:pt x="39554" y="1160338"/>
                    </a:cubicBezTo>
                    <a:close/>
                    <a:moveTo>
                      <a:pt x="83750" y="9814"/>
                    </a:moveTo>
                    <a:lnTo>
                      <a:pt x="126517" y="271180"/>
                    </a:lnTo>
                    <a:lnTo>
                      <a:pt x="126517" y="272132"/>
                    </a:lnTo>
                    <a:cubicBezTo>
                      <a:pt x="126517" y="272704"/>
                      <a:pt x="124136" y="325663"/>
                      <a:pt x="134232" y="505399"/>
                    </a:cubicBezTo>
                    <a:cubicBezTo>
                      <a:pt x="144329" y="685136"/>
                      <a:pt x="154711" y="965076"/>
                      <a:pt x="154806" y="967838"/>
                    </a:cubicBezTo>
                    <a:cubicBezTo>
                      <a:pt x="154902" y="969152"/>
                      <a:pt x="154414" y="970441"/>
                      <a:pt x="153472" y="971362"/>
                    </a:cubicBezTo>
                    <a:cubicBezTo>
                      <a:pt x="149282" y="975744"/>
                      <a:pt x="50412" y="1079566"/>
                      <a:pt x="32410" y="1095188"/>
                    </a:cubicBezTo>
                    <a:cubicBezTo>
                      <a:pt x="20313" y="1105570"/>
                      <a:pt x="6216" y="1127572"/>
                      <a:pt x="10693" y="1139764"/>
                    </a:cubicBezTo>
                    <a:cubicBezTo>
                      <a:pt x="14122" y="1149289"/>
                      <a:pt x="28314" y="1151004"/>
                      <a:pt x="39268" y="1151004"/>
                    </a:cubicBezTo>
                    <a:cubicBezTo>
                      <a:pt x="100799" y="1151004"/>
                      <a:pt x="157854" y="1134240"/>
                      <a:pt x="180428" y="1118524"/>
                    </a:cubicBezTo>
                    <a:cubicBezTo>
                      <a:pt x="196240" y="1107380"/>
                      <a:pt x="220147" y="1087282"/>
                      <a:pt x="237578" y="1072613"/>
                    </a:cubicBezTo>
                    <a:cubicBezTo>
                      <a:pt x="248913" y="1063088"/>
                      <a:pt x="256628" y="1056325"/>
                      <a:pt x="260153" y="1054230"/>
                    </a:cubicBezTo>
                    <a:cubicBezTo>
                      <a:pt x="266249" y="1050134"/>
                      <a:pt x="273392" y="1035942"/>
                      <a:pt x="273392" y="1009367"/>
                    </a:cubicBezTo>
                    <a:cubicBezTo>
                      <a:pt x="272733" y="992476"/>
                      <a:pt x="270983" y="975645"/>
                      <a:pt x="268154" y="958980"/>
                    </a:cubicBezTo>
                    <a:cubicBezTo>
                      <a:pt x="265457" y="943231"/>
                      <a:pt x="263802" y="927322"/>
                      <a:pt x="263201" y="911355"/>
                    </a:cubicBezTo>
                    <a:cubicBezTo>
                      <a:pt x="263201" y="901830"/>
                      <a:pt x="271583" y="851729"/>
                      <a:pt x="283203" y="782672"/>
                    </a:cubicBezTo>
                    <a:cubicBezTo>
                      <a:pt x="302920" y="665324"/>
                      <a:pt x="329971" y="504542"/>
                      <a:pt x="329971" y="454155"/>
                    </a:cubicBezTo>
                    <a:cubicBezTo>
                      <a:pt x="329971" y="375479"/>
                      <a:pt x="322351" y="204314"/>
                      <a:pt x="322255" y="202600"/>
                    </a:cubicBezTo>
                    <a:lnTo>
                      <a:pt x="337305" y="216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836C0740-DAF9-42BD-3D35-47F6416EF4F9}"/>
                  </a:ext>
                </a:extLst>
              </p:cNvPr>
              <p:cNvSpPr/>
              <p:nvPr/>
            </p:nvSpPr>
            <p:spPr>
              <a:xfrm>
                <a:off x="6529669" y="5241798"/>
                <a:ext cx="273371" cy="178593"/>
              </a:xfrm>
              <a:custGeom>
                <a:avLst/>
                <a:gdLst>
                  <a:gd name="connsiteX0" fmla="*/ 178407 w 273371"/>
                  <a:gd name="connsiteY0" fmla="*/ 145161 h 178593"/>
                  <a:gd name="connsiteX1" fmla="*/ 258036 w 273371"/>
                  <a:gd name="connsiteY1" fmla="*/ 80963 h 178593"/>
                  <a:gd name="connsiteX2" fmla="*/ 273372 w 273371"/>
                  <a:gd name="connsiteY2" fmla="*/ 32195 h 178593"/>
                  <a:gd name="connsiteX3" fmla="*/ 270705 w 273371"/>
                  <a:gd name="connsiteY3" fmla="*/ 0 h 178593"/>
                  <a:gd name="connsiteX4" fmla="*/ 240034 w 273371"/>
                  <a:gd name="connsiteY4" fmla="*/ 37338 h 178593"/>
                  <a:gd name="connsiteX5" fmla="*/ 139831 w 273371"/>
                  <a:gd name="connsiteY5" fmla="*/ 106680 h 178593"/>
                  <a:gd name="connsiteX6" fmla="*/ 58297 w 273371"/>
                  <a:gd name="connsiteY6" fmla="*/ 80867 h 178593"/>
                  <a:gd name="connsiteX7" fmla="*/ 24293 w 273371"/>
                  <a:gd name="connsiteY7" fmla="*/ 114395 h 178593"/>
                  <a:gd name="connsiteX8" fmla="*/ 34485 w 273371"/>
                  <a:gd name="connsiteY8" fmla="*/ 178594 h 178593"/>
                  <a:gd name="connsiteX9" fmla="*/ 178407 w 273371"/>
                  <a:gd name="connsiteY9" fmla="*/ 145161 h 178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371" h="178593">
                    <a:moveTo>
                      <a:pt x="178407" y="145161"/>
                    </a:moveTo>
                    <a:cubicBezTo>
                      <a:pt x="204030" y="127254"/>
                      <a:pt x="250321" y="86106"/>
                      <a:pt x="258036" y="80963"/>
                    </a:cubicBezTo>
                    <a:cubicBezTo>
                      <a:pt x="265752" y="75819"/>
                      <a:pt x="273372" y="60388"/>
                      <a:pt x="273372" y="32195"/>
                    </a:cubicBezTo>
                    <a:cubicBezTo>
                      <a:pt x="273152" y="21418"/>
                      <a:pt x="272262" y="10666"/>
                      <a:pt x="270705" y="0"/>
                    </a:cubicBezTo>
                    <a:cubicBezTo>
                      <a:pt x="261180" y="10763"/>
                      <a:pt x="250416" y="23431"/>
                      <a:pt x="240034" y="37338"/>
                    </a:cubicBezTo>
                    <a:cubicBezTo>
                      <a:pt x="209173" y="78391"/>
                      <a:pt x="139831" y="106680"/>
                      <a:pt x="139831" y="106680"/>
                    </a:cubicBezTo>
                    <a:lnTo>
                      <a:pt x="58297" y="80867"/>
                    </a:lnTo>
                    <a:cubicBezTo>
                      <a:pt x="42676" y="96774"/>
                      <a:pt x="29722" y="109442"/>
                      <a:pt x="24293" y="114395"/>
                    </a:cubicBezTo>
                    <a:cubicBezTo>
                      <a:pt x="6291" y="129826"/>
                      <a:pt x="-24570" y="178594"/>
                      <a:pt x="34485" y="178594"/>
                    </a:cubicBezTo>
                    <a:cubicBezTo>
                      <a:pt x="93540" y="178594"/>
                      <a:pt x="152690" y="163163"/>
                      <a:pt x="178407" y="1451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A3D869C6-292C-B7CF-CC21-1D46760262F7}"/>
                  </a:ext>
                </a:extLst>
              </p:cNvPr>
              <p:cNvSpPr/>
              <p:nvPr/>
            </p:nvSpPr>
            <p:spPr>
              <a:xfrm>
                <a:off x="6524600" y="5237054"/>
                <a:ext cx="282917" cy="188099"/>
              </a:xfrm>
              <a:custGeom>
                <a:avLst/>
                <a:gdLst>
                  <a:gd name="connsiteX0" fmla="*/ 39554 w 282917"/>
                  <a:gd name="connsiteY0" fmla="*/ 188100 h 188099"/>
                  <a:gd name="connsiteX1" fmla="*/ 1454 w 282917"/>
                  <a:gd name="connsiteY1" fmla="*/ 170669 h 188099"/>
                  <a:gd name="connsiteX2" fmla="*/ 25933 w 282917"/>
                  <a:gd name="connsiteY2" fmla="*/ 115519 h 188099"/>
                  <a:gd name="connsiteX3" fmla="*/ 59651 w 282917"/>
                  <a:gd name="connsiteY3" fmla="*/ 82277 h 188099"/>
                  <a:gd name="connsiteX4" fmla="*/ 64509 w 282917"/>
                  <a:gd name="connsiteY4" fmla="*/ 81134 h 188099"/>
                  <a:gd name="connsiteX5" fmla="*/ 144424 w 282917"/>
                  <a:gd name="connsiteY5" fmla="*/ 106375 h 188099"/>
                  <a:gd name="connsiteX6" fmla="*/ 241007 w 282917"/>
                  <a:gd name="connsiteY6" fmla="*/ 39224 h 188099"/>
                  <a:gd name="connsiteX7" fmla="*/ 271963 w 282917"/>
                  <a:gd name="connsiteY7" fmla="*/ 1600 h 188099"/>
                  <a:gd name="connsiteX8" fmla="*/ 278687 w 282917"/>
                  <a:gd name="connsiteY8" fmla="*/ 1202 h 188099"/>
                  <a:gd name="connsiteX9" fmla="*/ 280250 w 282917"/>
                  <a:gd name="connsiteY9" fmla="*/ 4172 h 188099"/>
                  <a:gd name="connsiteX10" fmla="*/ 282917 w 282917"/>
                  <a:gd name="connsiteY10" fmla="*/ 36938 h 188099"/>
                  <a:gd name="connsiteX11" fmla="*/ 265391 w 282917"/>
                  <a:gd name="connsiteY11" fmla="*/ 89706 h 188099"/>
                  <a:gd name="connsiteX12" fmla="*/ 243770 w 282917"/>
                  <a:gd name="connsiteY12" fmla="*/ 107423 h 188099"/>
                  <a:gd name="connsiteX13" fmla="*/ 185858 w 282917"/>
                  <a:gd name="connsiteY13" fmla="*/ 153810 h 188099"/>
                  <a:gd name="connsiteX14" fmla="*/ 185858 w 282917"/>
                  <a:gd name="connsiteY14" fmla="*/ 153810 h 188099"/>
                  <a:gd name="connsiteX15" fmla="*/ 39554 w 282917"/>
                  <a:gd name="connsiteY15" fmla="*/ 188100 h 188099"/>
                  <a:gd name="connsiteX16" fmla="*/ 64700 w 282917"/>
                  <a:gd name="connsiteY16" fmla="*/ 91040 h 188099"/>
                  <a:gd name="connsiteX17" fmla="*/ 32410 w 282917"/>
                  <a:gd name="connsiteY17" fmla="*/ 122758 h 188099"/>
                  <a:gd name="connsiteX18" fmla="*/ 10693 w 282917"/>
                  <a:gd name="connsiteY18" fmla="*/ 167335 h 188099"/>
                  <a:gd name="connsiteX19" fmla="*/ 39268 w 282917"/>
                  <a:gd name="connsiteY19" fmla="*/ 178575 h 188099"/>
                  <a:gd name="connsiteX20" fmla="*/ 180428 w 282917"/>
                  <a:gd name="connsiteY20" fmla="*/ 146095 h 188099"/>
                  <a:gd name="connsiteX21" fmla="*/ 237578 w 282917"/>
                  <a:gd name="connsiteY21" fmla="*/ 100184 h 188099"/>
                  <a:gd name="connsiteX22" fmla="*/ 260153 w 282917"/>
                  <a:gd name="connsiteY22" fmla="*/ 81801 h 188099"/>
                  <a:gd name="connsiteX23" fmla="*/ 273392 w 282917"/>
                  <a:gd name="connsiteY23" fmla="*/ 36938 h 188099"/>
                  <a:gd name="connsiteX24" fmla="*/ 272059 w 282917"/>
                  <a:gd name="connsiteY24" fmla="*/ 15888 h 188099"/>
                  <a:gd name="connsiteX25" fmla="*/ 248627 w 282917"/>
                  <a:gd name="connsiteY25" fmla="*/ 44939 h 188099"/>
                  <a:gd name="connsiteX26" fmla="*/ 146424 w 282917"/>
                  <a:gd name="connsiteY26" fmla="*/ 115805 h 188099"/>
                  <a:gd name="connsiteX27" fmla="*/ 143186 w 282917"/>
                  <a:gd name="connsiteY27" fmla="*/ 115805 h 188099"/>
                  <a:gd name="connsiteX28" fmla="*/ 183476 w 282917"/>
                  <a:gd name="connsiteY28" fmla="*/ 149905 h 188099"/>
                  <a:gd name="connsiteX29" fmla="*/ 183476 w 282917"/>
                  <a:gd name="connsiteY29" fmla="*/ 149905 h 18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2917" h="188099">
                    <a:moveTo>
                      <a:pt x="39554" y="188100"/>
                    </a:moveTo>
                    <a:cubicBezTo>
                      <a:pt x="18789" y="188100"/>
                      <a:pt x="6026" y="182289"/>
                      <a:pt x="1454" y="170669"/>
                    </a:cubicBezTo>
                    <a:cubicBezTo>
                      <a:pt x="-5690" y="151619"/>
                      <a:pt x="15265" y="124663"/>
                      <a:pt x="25933" y="115519"/>
                    </a:cubicBezTo>
                    <a:cubicBezTo>
                      <a:pt x="30695" y="111423"/>
                      <a:pt x="42030" y="100279"/>
                      <a:pt x="59651" y="82277"/>
                    </a:cubicBezTo>
                    <a:cubicBezTo>
                      <a:pt x="60925" y="81010"/>
                      <a:pt x="62804" y="80568"/>
                      <a:pt x="64509" y="81134"/>
                    </a:cubicBezTo>
                    <a:lnTo>
                      <a:pt x="144424" y="106375"/>
                    </a:lnTo>
                    <a:cubicBezTo>
                      <a:pt x="154711" y="101898"/>
                      <a:pt x="213861" y="75419"/>
                      <a:pt x="241007" y="39224"/>
                    </a:cubicBezTo>
                    <a:cubicBezTo>
                      <a:pt x="250532" y="26937"/>
                      <a:pt x="260629" y="14269"/>
                      <a:pt x="271963" y="1600"/>
                    </a:cubicBezTo>
                    <a:cubicBezTo>
                      <a:pt x="273710" y="-367"/>
                      <a:pt x="276720" y="-545"/>
                      <a:pt x="278687" y="1202"/>
                    </a:cubicBezTo>
                    <a:cubicBezTo>
                      <a:pt x="279551" y="1969"/>
                      <a:pt x="280107" y="3025"/>
                      <a:pt x="280250" y="4172"/>
                    </a:cubicBezTo>
                    <a:cubicBezTo>
                      <a:pt x="281796" y="15031"/>
                      <a:pt x="282687" y="25973"/>
                      <a:pt x="282917" y="36938"/>
                    </a:cubicBezTo>
                    <a:cubicBezTo>
                      <a:pt x="282917" y="62655"/>
                      <a:pt x="276440" y="82372"/>
                      <a:pt x="265391" y="89706"/>
                    </a:cubicBezTo>
                    <a:cubicBezTo>
                      <a:pt x="262724" y="91516"/>
                      <a:pt x="253961" y="99231"/>
                      <a:pt x="243770" y="107423"/>
                    </a:cubicBezTo>
                    <a:cubicBezTo>
                      <a:pt x="226148" y="122282"/>
                      <a:pt x="202050" y="142570"/>
                      <a:pt x="185858" y="153810"/>
                    </a:cubicBezTo>
                    <a:lnTo>
                      <a:pt x="185858" y="153810"/>
                    </a:lnTo>
                    <a:cubicBezTo>
                      <a:pt x="157854" y="173717"/>
                      <a:pt x="96132" y="188100"/>
                      <a:pt x="39554" y="188100"/>
                    </a:cubicBezTo>
                    <a:close/>
                    <a:moveTo>
                      <a:pt x="64700" y="91040"/>
                    </a:moveTo>
                    <a:cubicBezTo>
                      <a:pt x="48031" y="107995"/>
                      <a:pt x="37172" y="118663"/>
                      <a:pt x="32410" y="122758"/>
                    </a:cubicBezTo>
                    <a:cubicBezTo>
                      <a:pt x="20313" y="133140"/>
                      <a:pt x="6216" y="155143"/>
                      <a:pt x="10693" y="167335"/>
                    </a:cubicBezTo>
                    <a:cubicBezTo>
                      <a:pt x="14122" y="176860"/>
                      <a:pt x="28314" y="178575"/>
                      <a:pt x="39268" y="178575"/>
                    </a:cubicBezTo>
                    <a:cubicBezTo>
                      <a:pt x="100799" y="178575"/>
                      <a:pt x="157854" y="161811"/>
                      <a:pt x="180428" y="146095"/>
                    </a:cubicBezTo>
                    <a:cubicBezTo>
                      <a:pt x="196240" y="134950"/>
                      <a:pt x="220147" y="114853"/>
                      <a:pt x="237578" y="100184"/>
                    </a:cubicBezTo>
                    <a:cubicBezTo>
                      <a:pt x="248913" y="90659"/>
                      <a:pt x="256628" y="83896"/>
                      <a:pt x="260153" y="81801"/>
                    </a:cubicBezTo>
                    <a:cubicBezTo>
                      <a:pt x="266249" y="77705"/>
                      <a:pt x="273392" y="63513"/>
                      <a:pt x="273392" y="36938"/>
                    </a:cubicBezTo>
                    <a:cubicBezTo>
                      <a:pt x="273316" y="29903"/>
                      <a:pt x="272871" y="22877"/>
                      <a:pt x="272059" y="15888"/>
                    </a:cubicBezTo>
                    <a:cubicBezTo>
                      <a:pt x="263582" y="25413"/>
                      <a:pt x="255771" y="35414"/>
                      <a:pt x="248627" y="44939"/>
                    </a:cubicBezTo>
                    <a:cubicBezTo>
                      <a:pt x="217385" y="86563"/>
                      <a:pt x="149282" y="114662"/>
                      <a:pt x="146424" y="115805"/>
                    </a:cubicBezTo>
                    <a:cubicBezTo>
                      <a:pt x="145370" y="116134"/>
                      <a:pt x="144240" y="116134"/>
                      <a:pt x="143186" y="115805"/>
                    </a:cubicBezTo>
                    <a:close/>
                    <a:moveTo>
                      <a:pt x="183476" y="149905"/>
                    </a:moveTo>
                    <a:lnTo>
                      <a:pt x="183476" y="14990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E4E77F82-D338-FAA5-3FB8-F28D43D71D33}"/>
                  </a:ext>
                </a:extLst>
              </p:cNvPr>
              <p:cNvSpPr/>
              <p:nvPr/>
            </p:nvSpPr>
            <p:spPr>
              <a:xfrm>
                <a:off x="6549311" y="1879788"/>
                <a:ext cx="587771" cy="550029"/>
              </a:xfrm>
              <a:custGeom>
                <a:avLst/>
                <a:gdLst>
                  <a:gd name="connsiteX0" fmla="*/ 133714 w 587771"/>
                  <a:gd name="connsiteY0" fmla="*/ 48929 h 550029"/>
                  <a:gd name="connsiteX1" fmla="*/ 46465 w 587771"/>
                  <a:gd name="connsiteY1" fmla="*/ 158466 h 550029"/>
                  <a:gd name="connsiteX2" fmla="*/ 1984 w 587771"/>
                  <a:gd name="connsiteY2" fmla="*/ 456885 h 550029"/>
                  <a:gd name="connsiteX3" fmla="*/ 152764 w 587771"/>
                  <a:gd name="connsiteY3" fmla="*/ 539371 h 550029"/>
                  <a:gd name="connsiteX4" fmla="*/ 419464 w 587771"/>
                  <a:gd name="connsiteY4" fmla="*/ 533085 h 550029"/>
                  <a:gd name="connsiteX5" fmla="*/ 587771 w 587771"/>
                  <a:gd name="connsiteY5" fmla="*/ 433072 h 550029"/>
                  <a:gd name="connsiteX6" fmla="*/ 479853 w 587771"/>
                  <a:gd name="connsiteY6" fmla="*/ 95030 h 550029"/>
                  <a:gd name="connsiteX7" fmla="*/ 133714 w 587771"/>
                  <a:gd name="connsiteY7" fmla="*/ 48929 h 5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771" h="550029">
                    <a:moveTo>
                      <a:pt x="133714" y="48929"/>
                    </a:moveTo>
                    <a:cubicBezTo>
                      <a:pt x="133714" y="48929"/>
                      <a:pt x="82946" y="53691"/>
                      <a:pt x="46465" y="158466"/>
                    </a:cubicBezTo>
                    <a:cubicBezTo>
                      <a:pt x="9985" y="263241"/>
                      <a:pt x="-5922" y="433072"/>
                      <a:pt x="1984" y="456885"/>
                    </a:cubicBezTo>
                    <a:cubicBezTo>
                      <a:pt x="9889" y="480697"/>
                      <a:pt x="82946" y="523560"/>
                      <a:pt x="152764" y="539371"/>
                    </a:cubicBezTo>
                    <a:cubicBezTo>
                      <a:pt x="222583" y="555183"/>
                      <a:pt x="311451" y="553659"/>
                      <a:pt x="419464" y="533085"/>
                    </a:cubicBezTo>
                    <a:cubicBezTo>
                      <a:pt x="527478" y="512511"/>
                      <a:pt x="587771" y="445740"/>
                      <a:pt x="587771" y="433072"/>
                    </a:cubicBezTo>
                    <a:cubicBezTo>
                      <a:pt x="587771" y="420404"/>
                      <a:pt x="554434" y="218760"/>
                      <a:pt x="479853" y="95030"/>
                    </a:cubicBezTo>
                    <a:cubicBezTo>
                      <a:pt x="405272" y="-28700"/>
                      <a:pt x="197246" y="-17651"/>
                      <a:pt x="133714" y="4892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E95DB6E3-BAF3-4F75-BCAC-77A89E3E90A2}"/>
                  </a:ext>
                </a:extLst>
              </p:cNvPr>
              <p:cNvSpPr/>
              <p:nvPr/>
            </p:nvSpPr>
            <p:spPr>
              <a:xfrm>
                <a:off x="6544541" y="1874836"/>
                <a:ext cx="597208" cy="559780"/>
              </a:xfrm>
              <a:custGeom>
                <a:avLst/>
                <a:gdLst>
                  <a:gd name="connsiteX0" fmla="*/ 262214 w 597208"/>
                  <a:gd name="connsiteY0" fmla="*/ 559754 h 559780"/>
                  <a:gd name="connsiteX1" fmla="*/ 156486 w 597208"/>
                  <a:gd name="connsiteY1" fmla="*/ 548991 h 559780"/>
                  <a:gd name="connsiteX2" fmla="*/ 2277 w 597208"/>
                  <a:gd name="connsiteY2" fmla="*/ 463266 h 559780"/>
                  <a:gd name="connsiteX3" fmla="*/ 46663 w 597208"/>
                  <a:gd name="connsiteY3" fmla="*/ 161799 h 559780"/>
                  <a:gd name="connsiteX4" fmla="*/ 136198 w 597208"/>
                  <a:gd name="connsiteY4" fmla="*/ 49404 h 559780"/>
                  <a:gd name="connsiteX5" fmla="*/ 321840 w 597208"/>
                  <a:gd name="connsiteY5" fmla="*/ 1779 h 559780"/>
                  <a:gd name="connsiteX6" fmla="*/ 488623 w 597208"/>
                  <a:gd name="connsiteY6" fmla="*/ 97029 h 559780"/>
                  <a:gd name="connsiteX7" fmla="*/ 597208 w 597208"/>
                  <a:gd name="connsiteY7" fmla="*/ 437548 h 559780"/>
                  <a:gd name="connsiteX8" fmla="*/ 425091 w 597208"/>
                  <a:gd name="connsiteY8" fmla="*/ 542323 h 559780"/>
                  <a:gd name="connsiteX9" fmla="*/ 262214 w 597208"/>
                  <a:gd name="connsiteY9" fmla="*/ 559754 h 559780"/>
                  <a:gd name="connsiteX10" fmla="*/ 138960 w 597208"/>
                  <a:gd name="connsiteY10" fmla="*/ 58739 h 559780"/>
                  <a:gd name="connsiteX11" fmla="*/ 55712 w 597208"/>
                  <a:gd name="connsiteY11" fmla="*/ 165133 h 559780"/>
                  <a:gd name="connsiteX12" fmla="*/ 11230 w 597208"/>
                  <a:gd name="connsiteY12" fmla="*/ 460408 h 559780"/>
                  <a:gd name="connsiteX13" fmla="*/ 158582 w 597208"/>
                  <a:gd name="connsiteY13" fmla="*/ 539847 h 559780"/>
                  <a:gd name="connsiteX14" fmla="*/ 423282 w 597208"/>
                  <a:gd name="connsiteY14" fmla="*/ 533465 h 559780"/>
                  <a:gd name="connsiteX15" fmla="*/ 587683 w 597208"/>
                  <a:gd name="connsiteY15" fmla="*/ 438215 h 559780"/>
                  <a:gd name="connsiteX16" fmla="*/ 480432 w 597208"/>
                  <a:gd name="connsiteY16" fmla="*/ 102554 h 559780"/>
                  <a:gd name="connsiteX17" fmla="*/ 320793 w 597208"/>
                  <a:gd name="connsiteY17" fmla="*/ 11685 h 559780"/>
                  <a:gd name="connsiteX18" fmla="*/ 141913 w 597208"/>
                  <a:gd name="connsiteY18" fmla="*/ 57405 h 559780"/>
                  <a:gd name="connsiteX19" fmla="*/ 138960 w 597208"/>
                  <a:gd name="connsiteY19" fmla="*/ 58739 h 559780"/>
                  <a:gd name="connsiteX20" fmla="*/ 138484 w 597208"/>
                  <a:gd name="connsiteY20" fmla="*/ 53976 h 559780"/>
                  <a:gd name="connsiteX21" fmla="*/ 138484 w 597208"/>
                  <a:gd name="connsiteY21" fmla="*/ 53976 h 55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7208" h="559780">
                    <a:moveTo>
                      <a:pt x="262214" y="559754"/>
                    </a:moveTo>
                    <a:cubicBezTo>
                      <a:pt x="226680" y="560133"/>
                      <a:pt x="191215" y="556523"/>
                      <a:pt x="156486" y="548991"/>
                    </a:cubicBezTo>
                    <a:cubicBezTo>
                      <a:pt x="89145" y="533655"/>
                      <a:pt x="11230" y="490507"/>
                      <a:pt x="2277" y="463266"/>
                    </a:cubicBezTo>
                    <a:cubicBezTo>
                      <a:pt x="-6677" y="436024"/>
                      <a:pt x="11325" y="263241"/>
                      <a:pt x="46663" y="161799"/>
                    </a:cubicBezTo>
                    <a:cubicBezTo>
                      <a:pt x="80286" y="65311"/>
                      <a:pt x="126197" y="51309"/>
                      <a:pt x="136198" y="49404"/>
                    </a:cubicBezTo>
                    <a:cubicBezTo>
                      <a:pt x="171822" y="13305"/>
                      <a:pt x="247736" y="-6222"/>
                      <a:pt x="321840" y="1779"/>
                    </a:cubicBezTo>
                    <a:cubicBezTo>
                      <a:pt x="395945" y="9780"/>
                      <a:pt x="456429" y="43975"/>
                      <a:pt x="488623" y="97029"/>
                    </a:cubicBezTo>
                    <a:cubicBezTo>
                      <a:pt x="565395" y="224569"/>
                      <a:pt x="597208" y="427071"/>
                      <a:pt x="597208" y="437548"/>
                    </a:cubicBezTo>
                    <a:cubicBezTo>
                      <a:pt x="597208" y="452883"/>
                      <a:pt x="534534" y="521273"/>
                      <a:pt x="425091" y="542323"/>
                    </a:cubicBezTo>
                    <a:cubicBezTo>
                      <a:pt x="371460" y="553190"/>
                      <a:pt x="316931" y="559026"/>
                      <a:pt x="262214" y="559754"/>
                    </a:cubicBezTo>
                    <a:close/>
                    <a:moveTo>
                      <a:pt x="138960" y="58739"/>
                    </a:moveTo>
                    <a:cubicBezTo>
                      <a:pt x="138484" y="58739"/>
                      <a:pt x="90478" y="65216"/>
                      <a:pt x="55712" y="165133"/>
                    </a:cubicBezTo>
                    <a:cubicBezTo>
                      <a:pt x="18945" y="269908"/>
                      <a:pt x="3705" y="437739"/>
                      <a:pt x="11230" y="460408"/>
                    </a:cubicBezTo>
                    <a:cubicBezTo>
                      <a:pt x="18755" y="483078"/>
                      <a:pt x="91240" y="524511"/>
                      <a:pt x="158582" y="539847"/>
                    </a:cubicBezTo>
                    <a:cubicBezTo>
                      <a:pt x="228781" y="555753"/>
                      <a:pt x="317840" y="553563"/>
                      <a:pt x="423282" y="533465"/>
                    </a:cubicBezTo>
                    <a:cubicBezTo>
                      <a:pt x="528723" y="513367"/>
                      <a:pt x="587016" y="448597"/>
                      <a:pt x="587683" y="438215"/>
                    </a:cubicBezTo>
                    <a:cubicBezTo>
                      <a:pt x="588350" y="427833"/>
                      <a:pt x="554727" y="225998"/>
                      <a:pt x="480432" y="102554"/>
                    </a:cubicBezTo>
                    <a:cubicBezTo>
                      <a:pt x="439189" y="34164"/>
                      <a:pt x="362703" y="16257"/>
                      <a:pt x="320793" y="11685"/>
                    </a:cubicBezTo>
                    <a:cubicBezTo>
                      <a:pt x="248689" y="3684"/>
                      <a:pt x="175156" y="22544"/>
                      <a:pt x="141913" y="57405"/>
                    </a:cubicBezTo>
                    <a:cubicBezTo>
                      <a:pt x="141135" y="58211"/>
                      <a:pt x="140079" y="58688"/>
                      <a:pt x="138960" y="58739"/>
                    </a:cubicBezTo>
                    <a:close/>
                    <a:moveTo>
                      <a:pt x="138484" y="53976"/>
                    </a:moveTo>
                    <a:lnTo>
                      <a:pt x="138484" y="5397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C990585C-E9FD-B17C-1AC2-AD540104932F}"/>
                  </a:ext>
                </a:extLst>
              </p:cNvPr>
              <p:cNvSpPr/>
              <p:nvPr/>
            </p:nvSpPr>
            <p:spPr>
              <a:xfrm>
                <a:off x="6455653" y="3191541"/>
                <a:ext cx="803902" cy="1119663"/>
              </a:xfrm>
              <a:custGeom>
                <a:avLst/>
                <a:gdLst>
                  <a:gd name="connsiteX0" fmla="*/ 145838 w 803902"/>
                  <a:gd name="connsiteY0" fmla="*/ 0 h 1119663"/>
                  <a:gd name="connsiteX1" fmla="*/ 23251 w 803902"/>
                  <a:gd name="connsiteY1" fmla="*/ 381000 h 1119663"/>
                  <a:gd name="connsiteX2" fmla="*/ 8488 w 803902"/>
                  <a:gd name="connsiteY2" fmla="*/ 1119664 h 1119663"/>
                  <a:gd name="connsiteX3" fmla="*/ 803444 w 803902"/>
                  <a:gd name="connsiteY3" fmla="*/ 1119664 h 1119663"/>
                  <a:gd name="connsiteX4" fmla="*/ 766773 w 803902"/>
                  <a:gd name="connsiteY4" fmla="*/ 346710 h 1119663"/>
                  <a:gd name="connsiteX5" fmla="*/ 633423 w 803902"/>
                  <a:gd name="connsiteY5" fmla="*/ 190 h 111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902" h="1119663">
                    <a:moveTo>
                      <a:pt x="145838" y="0"/>
                    </a:moveTo>
                    <a:cubicBezTo>
                      <a:pt x="145838" y="0"/>
                      <a:pt x="64780" y="138684"/>
                      <a:pt x="23251" y="381000"/>
                    </a:cubicBezTo>
                    <a:cubicBezTo>
                      <a:pt x="-18278" y="623316"/>
                      <a:pt x="8488" y="1119664"/>
                      <a:pt x="8488" y="1119664"/>
                    </a:cubicBezTo>
                    <a:lnTo>
                      <a:pt x="803444" y="1119664"/>
                    </a:lnTo>
                    <a:cubicBezTo>
                      <a:pt x="803444" y="1119664"/>
                      <a:pt x="810778" y="591312"/>
                      <a:pt x="766773" y="346710"/>
                    </a:cubicBezTo>
                    <a:cubicBezTo>
                      <a:pt x="722767" y="102108"/>
                      <a:pt x="633423" y="190"/>
                      <a:pt x="633423" y="19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>
                <a:extLst>
                  <a:ext uri="{FF2B5EF4-FFF2-40B4-BE49-F238E27FC236}">
                    <a16:creationId xmlns:a16="http://schemas.microsoft.com/office/drawing/2014/main" id="{FEF23012-F387-5216-CFFA-179558470648}"/>
                  </a:ext>
                </a:extLst>
              </p:cNvPr>
              <p:cNvSpPr/>
              <p:nvPr/>
            </p:nvSpPr>
            <p:spPr>
              <a:xfrm>
                <a:off x="6451049" y="3186779"/>
                <a:ext cx="813255" cy="1128998"/>
              </a:xfrm>
              <a:custGeom>
                <a:avLst/>
                <a:gdLst>
                  <a:gd name="connsiteX0" fmla="*/ 808048 w 813255"/>
                  <a:gd name="connsiteY0" fmla="*/ 1128998 h 1128998"/>
                  <a:gd name="connsiteX1" fmla="*/ 13092 w 813255"/>
                  <a:gd name="connsiteY1" fmla="*/ 1128998 h 1128998"/>
                  <a:gd name="connsiteX2" fmla="*/ 8329 w 813255"/>
                  <a:gd name="connsiteY2" fmla="*/ 1124426 h 1128998"/>
                  <a:gd name="connsiteX3" fmla="*/ 23093 w 813255"/>
                  <a:gd name="connsiteY3" fmla="*/ 384715 h 1128998"/>
                  <a:gd name="connsiteX4" fmla="*/ 146347 w 813255"/>
                  <a:gd name="connsiteY4" fmla="*/ 2381 h 1128998"/>
                  <a:gd name="connsiteX5" fmla="*/ 150442 w 813255"/>
                  <a:gd name="connsiteY5" fmla="*/ 0 h 1128998"/>
                  <a:gd name="connsiteX6" fmla="*/ 638122 w 813255"/>
                  <a:gd name="connsiteY6" fmla="*/ 0 h 1128998"/>
                  <a:gd name="connsiteX7" fmla="*/ 641646 w 813255"/>
                  <a:gd name="connsiteY7" fmla="*/ 1619 h 1128998"/>
                  <a:gd name="connsiteX8" fmla="*/ 776044 w 813255"/>
                  <a:gd name="connsiteY8" fmla="*/ 350425 h 1128998"/>
                  <a:gd name="connsiteX9" fmla="*/ 812811 w 813255"/>
                  <a:gd name="connsiteY9" fmla="*/ 1124236 h 1128998"/>
                  <a:gd name="connsiteX10" fmla="*/ 808048 w 813255"/>
                  <a:gd name="connsiteY10" fmla="*/ 1128998 h 1128998"/>
                  <a:gd name="connsiteX11" fmla="*/ 17473 w 813255"/>
                  <a:gd name="connsiteY11" fmla="*/ 1119473 h 1128998"/>
                  <a:gd name="connsiteX12" fmla="*/ 803191 w 813255"/>
                  <a:gd name="connsiteY12" fmla="*/ 1119473 h 1128998"/>
                  <a:gd name="connsiteX13" fmla="*/ 766519 w 813255"/>
                  <a:gd name="connsiteY13" fmla="*/ 352139 h 1128998"/>
                  <a:gd name="connsiteX14" fmla="*/ 635646 w 813255"/>
                  <a:gd name="connsiteY14" fmla="*/ 9239 h 1128998"/>
                  <a:gd name="connsiteX15" fmla="*/ 153204 w 813255"/>
                  <a:gd name="connsiteY15" fmla="*/ 9239 h 1128998"/>
                  <a:gd name="connsiteX16" fmla="*/ 32523 w 813255"/>
                  <a:gd name="connsiteY16" fmla="*/ 386048 h 1128998"/>
                  <a:gd name="connsiteX17" fmla="*/ 17664 w 813255"/>
                  <a:gd name="connsiteY17" fmla="*/ 1119473 h 112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3255" h="1128998">
                    <a:moveTo>
                      <a:pt x="808048" y="1128998"/>
                    </a:moveTo>
                    <a:lnTo>
                      <a:pt x="13092" y="1128998"/>
                    </a:lnTo>
                    <a:cubicBezTo>
                      <a:pt x="10554" y="1128953"/>
                      <a:pt x="8478" y="1126961"/>
                      <a:pt x="8329" y="1124426"/>
                    </a:cubicBezTo>
                    <a:cubicBezTo>
                      <a:pt x="8329" y="1119473"/>
                      <a:pt x="-18055" y="624649"/>
                      <a:pt x="23093" y="384715"/>
                    </a:cubicBezTo>
                    <a:cubicBezTo>
                      <a:pt x="64241" y="144780"/>
                      <a:pt x="145489" y="3715"/>
                      <a:pt x="146347" y="2381"/>
                    </a:cubicBezTo>
                    <a:cubicBezTo>
                      <a:pt x="147192" y="917"/>
                      <a:pt x="148751" y="10"/>
                      <a:pt x="150442" y="0"/>
                    </a:cubicBezTo>
                    <a:lnTo>
                      <a:pt x="638122" y="0"/>
                    </a:lnTo>
                    <a:cubicBezTo>
                      <a:pt x="639468" y="38"/>
                      <a:pt x="640741" y="623"/>
                      <a:pt x="641646" y="1619"/>
                    </a:cubicBezTo>
                    <a:cubicBezTo>
                      <a:pt x="642599" y="2667"/>
                      <a:pt x="732325" y="107347"/>
                      <a:pt x="776044" y="350425"/>
                    </a:cubicBezTo>
                    <a:cubicBezTo>
                      <a:pt x="819764" y="593503"/>
                      <a:pt x="812906" y="1118997"/>
                      <a:pt x="812811" y="1124236"/>
                    </a:cubicBezTo>
                    <a:cubicBezTo>
                      <a:pt x="812811" y="1126866"/>
                      <a:pt x="810679" y="1128998"/>
                      <a:pt x="808048" y="1128998"/>
                    </a:cubicBezTo>
                    <a:close/>
                    <a:moveTo>
                      <a:pt x="17473" y="1119473"/>
                    </a:moveTo>
                    <a:lnTo>
                      <a:pt x="803191" y="1119473"/>
                    </a:lnTo>
                    <a:cubicBezTo>
                      <a:pt x="803762" y="1066419"/>
                      <a:pt x="807762" y="581311"/>
                      <a:pt x="766519" y="352139"/>
                    </a:cubicBezTo>
                    <a:cubicBezTo>
                      <a:pt x="726228" y="128302"/>
                      <a:pt x="646981" y="23527"/>
                      <a:pt x="635646" y="9239"/>
                    </a:cubicBezTo>
                    <a:lnTo>
                      <a:pt x="153204" y="9239"/>
                    </a:lnTo>
                    <a:cubicBezTo>
                      <a:pt x="142536" y="28289"/>
                      <a:pt x="70528" y="164592"/>
                      <a:pt x="32523" y="386048"/>
                    </a:cubicBezTo>
                    <a:cubicBezTo>
                      <a:pt x="-6434" y="612934"/>
                      <a:pt x="15092" y="1069086"/>
                      <a:pt x="17664" y="11194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>
                <a:extLst>
                  <a:ext uri="{FF2B5EF4-FFF2-40B4-BE49-F238E27FC236}">
                    <a16:creationId xmlns:a16="http://schemas.microsoft.com/office/drawing/2014/main" id="{459C33A5-7E62-43C1-1793-B760DEC26085}"/>
                  </a:ext>
                </a:extLst>
              </p:cNvPr>
              <p:cNvSpPr/>
              <p:nvPr/>
            </p:nvSpPr>
            <p:spPr>
              <a:xfrm>
                <a:off x="6527439" y="2501074"/>
                <a:ext cx="688150" cy="735281"/>
              </a:xfrm>
              <a:custGeom>
                <a:avLst/>
                <a:gdLst>
                  <a:gd name="connsiteX0" fmla="*/ 230357 w 688150"/>
                  <a:gd name="connsiteY0" fmla="*/ 11144 h 735281"/>
                  <a:gd name="connsiteX1" fmla="*/ 233 w 688150"/>
                  <a:gd name="connsiteY1" fmla="*/ 113347 h 735281"/>
                  <a:gd name="connsiteX2" fmla="*/ 40524 w 688150"/>
                  <a:gd name="connsiteY2" fmla="*/ 320135 h 735281"/>
                  <a:gd name="connsiteX3" fmla="*/ 40524 w 688150"/>
                  <a:gd name="connsiteY3" fmla="*/ 491585 h 735281"/>
                  <a:gd name="connsiteX4" fmla="*/ 79672 w 688150"/>
                  <a:gd name="connsiteY4" fmla="*/ 612553 h 735281"/>
                  <a:gd name="connsiteX5" fmla="*/ 74052 w 688150"/>
                  <a:gd name="connsiteY5" fmla="*/ 690658 h 735281"/>
                  <a:gd name="connsiteX6" fmla="*/ 340085 w 688150"/>
                  <a:gd name="connsiteY6" fmla="*/ 735139 h 735281"/>
                  <a:gd name="connsiteX7" fmla="*/ 561637 w 688150"/>
                  <a:gd name="connsiteY7" fmla="*/ 690467 h 735281"/>
                  <a:gd name="connsiteX8" fmla="*/ 567161 w 688150"/>
                  <a:gd name="connsiteY8" fmla="*/ 617887 h 735281"/>
                  <a:gd name="connsiteX9" fmla="*/ 688129 w 688150"/>
                  <a:gd name="connsiteY9" fmla="*/ 98679 h 735281"/>
                  <a:gd name="connsiteX10" fmla="*/ 423905 w 688150"/>
                  <a:gd name="connsiteY10" fmla="*/ 0 h 73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8150" h="735281">
                    <a:moveTo>
                      <a:pt x="230357" y="11144"/>
                    </a:moveTo>
                    <a:cubicBezTo>
                      <a:pt x="230357" y="11144"/>
                      <a:pt x="4043" y="102108"/>
                      <a:pt x="233" y="113347"/>
                    </a:cubicBezTo>
                    <a:cubicBezTo>
                      <a:pt x="-3577" y="124587"/>
                      <a:pt x="40524" y="320135"/>
                      <a:pt x="40524" y="320135"/>
                    </a:cubicBezTo>
                    <a:cubicBezTo>
                      <a:pt x="40524" y="320135"/>
                      <a:pt x="27570" y="415385"/>
                      <a:pt x="40524" y="491585"/>
                    </a:cubicBezTo>
                    <a:cubicBezTo>
                      <a:pt x="46878" y="533776"/>
                      <a:pt x="60102" y="574640"/>
                      <a:pt x="79672" y="612553"/>
                    </a:cubicBezTo>
                    <a:cubicBezTo>
                      <a:pt x="79672" y="612553"/>
                      <a:pt x="62908" y="669703"/>
                      <a:pt x="74052" y="690658"/>
                    </a:cubicBezTo>
                    <a:cubicBezTo>
                      <a:pt x="85196" y="711613"/>
                      <a:pt x="221118" y="737426"/>
                      <a:pt x="340085" y="735139"/>
                    </a:cubicBezTo>
                    <a:cubicBezTo>
                      <a:pt x="459052" y="732854"/>
                      <a:pt x="561637" y="697897"/>
                      <a:pt x="561637" y="690467"/>
                    </a:cubicBezTo>
                    <a:cubicBezTo>
                      <a:pt x="561637" y="683038"/>
                      <a:pt x="567161" y="617887"/>
                      <a:pt x="567161" y="617887"/>
                    </a:cubicBezTo>
                    <a:cubicBezTo>
                      <a:pt x="567161" y="617887"/>
                      <a:pt x="690034" y="113538"/>
                      <a:pt x="688129" y="98679"/>
                    </a:cubicBezTo>
                    <a:cubicBezTo>
                      <a:pt x="686224" y="83820"/>
                      <a:pt x="423905" y="0"/>
                      <a:pt x="4239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>
                <a:extLst>
                  <a:ext uri="{FF2B5EF4-FFF2-40B4-BE49-F238E27FC236}">
                    <a16:creationId xmlns:a16="http://schemas.microsoft.com/office/drawing/2014/main" id="{738BB051-D8FE-08E7-9C12-BE510FB888FC}"/>
                  </a:ext>
                </a:extLst>
              </p:cNvPr>
              <p:cNvSpPr/>
              <p:nvPr/>
            </p:nvSpPr>
            <p:spPr>
              <a:xfrm>
                <a:off x="6522988" y="2496911"/>
                <a:ext cx="697559" cy="744540"/>
              </a:xfrm>
              <a:custGeom>
                <a:avLst/>
                <a:gdLst>
                  <a:gd name="connsiteX0" fmla="*/ 332631 w 697559"/>
                  <a:gd name="connsiteY0" fmla="*/ 744160 h 744540"/>
                  <a:gd name="connsiteX1" fmla="*/ 74313 w 697559"/>
                  <a:gd name="connsiteY1" fmla="*/ 696535 h 744540"/>
                  <a:gd name="connsiteX2" fmla="*/ 78980 w 697559"/>
                  <a:gd name="connsiteY2" fmla="*/ 616716 h 744540"/>
                  <a:gd name="connsiteX3" fmla="*/ 40308 w 697559"/>
                  <a:gd name="connsiteY3" fmla="*/ 495939 h 744540"/>
                  <a:gd name="connsiteX4" fmla="*/ 40308 w 697559"/>
                  <a:gd name="connsiteY4" fmla="*/ 324489 h 744540"/>
                  <a:gd name="connsiteX5" fmla="*/ 303 w 697559"/>
                  <a:gd name="connsiteY5" fmla="*/ 115986 h 744540"/>
                  <a:gd name="connsiteX6" fmla="*/ 233190 w 697559"/>
                  <a:gd name="connsiteY6" fmla="*/ 11211 h 744540"/>
                  <a:gd name="connsiteX7" fmla="*/ 234714 w 697559"/>
                  <a:gd name="connsiteY7" fmla="*/ 11211 h 744540"/>
                  <a:gd name="connsiteX8" fmla="*/ 428262 w 697559"/>
                  <a:gd name="connsiteY8" fmla="*/ 67 h 744540"/>
                  <a:gd name="connsiteX9" fmla="*/ 429976 w 697559"/>
                  <a:gd name="connsiteY9" fmla="*/ 67 h 744540"/>
                  <a:gd name="connsiteX10" fmla="*/ 697533 w 697559"/>
                  <a:gd name="connsiteY10" fmla="*/ 102651 h 744540"/>
                  <a:gd name="connsiteX11" fmla="*/ 576471 w 697559"/>
                  <a:gd name="connsiteY11" fmla="*/ 623669 h 744540"/>
                  <a:gd name="connsiteX12" fmla="*/ 571041 w 697559"/>
                  <a:gd name="connsiteY12" fmla="*/ 695106 h 744540"/>
                  <a:gd name="connsiteX13" fmla="*/ 344823 w 697559"/>
                  <a:gd name="connsiteY13" fmla="*/ 744541 h 744540"/>
                  <a:gd name="connsiteX14" fmla="*/ 8781 w 697559"/>
                  <a:gd name="connsiteY14" fmla="*/ 119415 h 744540"/>
                  <a:gd name="connsiteX15" fmla="*/ 49262 w 697559"/>
                  <a:gd name="connsiteY15" fmla="*/ 323250 h 744540"/>
                  <a:gd name="connsiteX16" fmla="*/ 49262 w 697559"/>
                  <a:gd name="connsiteY16" fmla="*/ 324965 h 744540"/>
                  <a:gd name="connsiteX17" fmla="*/ 49262 w 697559"/>
                  <a:gd name="connsiteY17" fmla="*/ 494700 h 744540"/>
                  <a:gd name="connsiteX18" fmla="*/ 87362 w 697559"/>
                  <a:gd name="connsiteY18" fmla="*/ 614049 h 744540"/>
                  <a:gd name="connsiteX19" fmla="*/ 87838 w 697559"/>
                  <a:gd name="connsiteY19" fmla="*/ 617858 h 744540"/>
                  <a:gd name="connsiteX20" fmla="*/ 81838 w 697559"/>
                  <a:gd name="connsiteY20" fmla="*/ 692344 h 744540"/>
                  <a:gd name="connsiteX21" fmla="*/ 343775 w 697559"/>
                  <a:gd name="connsiteY21" fmla="*/ 734540 h 744540"/>
                  <a:gd name="connsiteX22" fmla="*/ 560564 w 697559"/>
                  <a:gd name="connsiteY22" fmla="*/ 693201 h 744540"/>
                  <a:gd name="connsiteX23" fmla="*/ 566089 w 697559"/>
                  <a:gd name="connsiteY23" fmla="*/ 621669 h 744540"/>
                  <a:gd name="connsiteX24" fmla="*/ 687056 w 697559"/>
                  <a:gd name="connsiteY24" fmla="*/ 104080 h 744540"/>
                  <a:gd name="connsiteX25" fmla="*/ 426928 w 697559"/>
                  <a:gd name="connsiteY25" fmla="*/ 8830 h 744540"/>
                  <a:gd name="connsiteX26" fmla="*/ 234999 w 697559"/>
                  <a:gd name="connsiteY26" fmla="*/ 19974 h 744540"/>
                  <a:gd name="connsiteX27" fmla="*/ 9162 w 697559"/>
                  <a:gd name="connsiteY27" fmla="*/ 119415 h 74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7559" h="744540">
                    <a:moveTo>
                      <a:pt x="332631" y="744160"/>
                    </a:moveTo>
                    <a:cubicBezTo>
                      <a:pt x="219378" y="744160"/>
                      <a:pt x="87076" y="720348"/>
                      <a:pt x="74313" y="696535"/>
                    </a:cubicBezTo>
                    <a:cubicBezTo>
                      <a:pt x="63359" y="676437"/>
                      <a:pt x="75741" y="628241"/>
                      <a:pt x="78980" y="616716"/>
                    </a:cubicBezTo>
                    <a:cubicBezTo>
                      <a:pt x="59784" y="578755"/>
                      <a:pt x="46732" y="537989"/>
                      <a:pt x="40308" y="495939"/>
                    </a:cubicBezTo>
                    <a:cubicBezTo>
                      <a:pt x="28021" y="423644"/>
                      <a:pt x="38880" y="334014"/>
                      <a:pt x="40308" y="324489"/>
                    </a:cubicBezTo>
                    <a:cubicBezTo>
                      <a:pt x="29640" y="276864"/>
                      <a:pt x="-3507" y="127416"/>
                      <a:pt x="303" y="115986"/>
                    </a:cubicBezTo>
                    <a:cubicBezTo>
                      <a:pt x="4114" y="104556"/>
                      <a:pt x="128986" y="52836"/>
                      <a:pt x="233190" y="11211"/>
                    </a:cubicBezTo>
                    <a:lnTo>
                      <a:pt x="234714" y="11211"/>
                    </a:lnTo>
                    <a:lnTo>
                      <a:pt x="428262" y="67"/>
                    </a:lnTo>
                    <a:cubicBezTo>
                      <a:pt x="428830" y="-22"/>
                      <a:pt x="429408" y="-22"/>
                      <a:pt x="429976" y="67"/>
                    </a:cubicBezTo>
                    <a:cubicBezTo>
                      <a:pt x="551039" y="38739"/>
                      <a:pt x="695628" y="87887"/>
                      <a:pt x="697533" y="102651"/>
                    </a:cubicBezTo>
                    <a:cubicBezTo>
                      <a:pt x="699439" y="117415"/>
                      <a:pt x="596949" y="539277"/>
                      <a:pt x="576471" y="623669"/>
                    </a:cubicBezTo>
                    <a:cubicBezTo>
                      <a:pt x="574661" y="645386"/>
                      <a:pt x="571041" y="689391"/>
                      <a:pt x="571041" y="695106"/>
                    </a:cubicBezTo>
                    <a:cubicBezTo>
                      <a:pt x="571041" y="709584"/>
                      <a:pt x="457503" y="742731"/>
                      <a:pt x="344823" y="744541"/>
                    </a:cubicBezTo>
                    <a:close/>
                    <a:moveTo>
                      <a:pt x="8781" y="119415"/>
                    </a:moveTo>
                    <a:cubicBezTo>
                      <a:pt x="7828" y="132274"/>
                      <a:pt x="32974" y="250670"/>
                      <a:pt x="49262" y="323250"/>
                    </a:cubicBezTo>
                    <a:cubicBezTo>
                      <a:pt x="49356" y="323818"/>
                      <a:pt x="49356" y="324397"/>
                      <a:pt x="49262" y="324965"/>
                    </a:cubicBezTo>
                    <a:cubicBezTo>
                      <a:pt x="49262" y="325917"/>
                      <a:pt x="36498" y="420215"/>
                      <a:pt x="49262" y="494700"/>
                    </a:cubicBezTo>
                    <a:cubicBezTo>
                      <a:pt x="55396" y="536288"/>
                      <a:pt x="68264" y="576599"/>
                      <a:pt x="87362" y="614049"/>
                    </a:cubicBezTo>
                    <a:cubicBezTo>
                      <a:pt x="87997" y="615213"/>
                      <a:pt x="88167" y="616574"/>
                      <a:pt x="87838" y="617858"/>
                    </a:cubicBezTo>
                    <a:cubicBezTo>
                      <a:pt x="83266" y="633384"/>
                      <a:pt x="73455" y="677009"/>
                      <a:pt x="81838" y="692344"/>
                    </a:cubicBezTo>
                    <a:cubicBezTo>
                      <a:pt x="91363" y="709679"/>
                      <a:pt x="221760" y="736445"/>
                      <a:pt x="343775" y="734540"/>
                    </a:cubicBezTo>
                    <a:cubicBezTo>
                      <a:pt x="454646" y="732825"/>
                      <a:pt x="549610" y="702060"/>
                      <a:pt x="560564" y="693201"/>
                    </a:cubicBezTo>
                    <a:cubicBezTo>
                      <a:pt x="561040" y="681104"/>
                      <a:pt x="565898" y="624240"/>
                      <a:pt x="566089" y="621669"/>
                    </a:cubicBezTo>
                    <a:cubicBezTo>
                      <a:pt x="614285" y="423739"/>
                      <a:pt x="685246" y="126369"/>
                      <a:pt x="687056" y="104080"/>
                    </a:cubicBezTo>
                    <a:cubicBezTo>
                      <a:pt x="674388" y="91221"/>
                      <a:pt x="521988" y="39310"/>
                      <a:pt x="426928" y="8830"/>
                    </a:cubicBezTo>
                    <a:lnTo>
                      <a:pt x="234999" y="19974"/>
                    </a:lnTo>
                    <a:cubicBezTo>
                      <a:pt x="153275" y="53312"/>
                      <a:pt x="20687" y="108843"/>
                      <a:pt x="9162" y="11941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>
                <a:extLst>
                  <a:ext uri="{FF2B5EF4-FFF2-40B4-BE49-F238E27FC236}">
                    <a16:creationId xmlns:a16="http://schemas.microsoft.com/office/drawing/2014/main" id="{DCDEF846-3317-2638-1F07-256AC3BFBF06}"/>
                  </a:ext>
                </a:extLst>
              </p:cNvPr>
              <p:cNvSpPr/>
              <p:nvPr/>
            </p:nvSpPr>
            <p:spPr>
              <a:xfrm>
                <a:off x="6700456" y="2462212"/>
                <a:ext cx="262916" cy="254031"/>
              </a:xfrm>
              <a:custGeom>
                <a:avLst/>
                <a:gdLst>
                  <a:gd name="connsiteX0" fmla="*/ 76200 w 262916"/>
                  <a:gd name="connsiteY0" fmla="*/ 14288 h 254031"/>
                  <a:gd name="connsiteX1" fmla="*/ 28575 w 262916"/>
                  <a:gd name="connsiteY1" fmla="*/ 47625 h 254031"/>
                  <a:gd name="connsiteX2" fmla="*/ 9525 w 262916"/>
                  <a:gd name="connsiteY2" fmla="*/ 171450 h 254031"/>
                  <a:gd name="connsiteX3" fmla="*/ 0 w 262916"/>
                  <a:gd name="connsiteY3" fmla="*/ 236506 h 254031"/>
                  <a:gd name="connsiteX4" fmla="*/ 96869 w 262916"/>
                  <a:gd name="connsiteY4" fmla="*/ 173069 h 254031"/>
                  <a:gd name="connsiteX5" fmla="*/ 222218 w 262916"/>
                  <a:gd name="connsiteY5" fmla="*/ 254032 h 254031"/>
                  <a:gd name="connsiteX6" fmla="*/ 261938 w 262916"/>
                  <a:gd name="connsiteY6" fmla="*/ 66675 h 254031"/>
                  <a:gd name="connsiteX7" fmla="*/ 252413 w 262916"/>
                  <a:gd name="connsiteY7" fmla="*/ 23813 h 254031"/>
                  <a:gd name="connsiteX8" fmla="*/ 209550 w 262916"/>
                  <a:gd name="connsiteY8" fmla="*/ 0 h 254031"/>
                  <a:gd name="connsiteX9" fmla="*/ 76200 w 262916"/>
                  <a:gd name="connsiteY9" fmla="*/ 14288 h 25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2916" h="254031">
                    <a:moveTo>
                      <a:pt x="76200" y="14288"/>
                    </a:moveTo>
                    <a:cubicBezTo>
                      <a:pt x="76200" y="14288"/>
                      <a:pt x="39719" y="25432"/>
                      <a:pt x="28575" y="47625"/>
                    </a:cubicBezTo>
                    <a:cubicBezTo>
                      <a:pt x="17431" y="69818"/>
                      <a:pt x="14288" y="142875"/>
                      <a:pt x="9525" y="171450"/>
                    </a:cubicBezTo>
                    <a:cubicBezTo>
                      <a:pt x="4763" y="200025"/>
                      <a:pt x="0" y="236506"/>
                      <a:pt x="0" y="236506"/>
                    </a:cubicBezTo>
                    <a:lnTo>
                      <a:pt x="96869" y="173069"/>
                    </a:lnTo>
                    <a:lnTo>
                      <a:pt x="222218" y="254032"/>
                    </a:lnTo>
                    <a:cubicBezTo>
                      <a:pt x="222218" y="254032"/>
                      <a:pt x="258794" y="92107"/>
                      <a:pt x="261938" y="66675"/>
                    </a:cubicBezTo>
                    <a:cubicBezTo>
                      <a:pt x="265081" y="41243"/>
                      <a:pt x="260318" y="34957"/>
                      <a:pt x="252413" y="23813"/>
                    </a:cubicBezTo>
                    <a:cubicBezTo>
                      <a:pt x="244507" y="12668"/>
                      <a:pt x="214313" y="0"/>
                      <a:pt x="209550" y="0"/>
                    </a:cubicBezTo>
                    <a:cubicBezTo>
                      <a:pt x="204788" y="0"/>
                      <a:pt x="76200" y="14288"/>
                      <a:pt x="76200" y="14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>
                <a:extLst>
                  <a:ext uri="{FF2B5EF4-FFF2-40B4-BE49-F238E27FC236}">
                    <a16:creationId xmlns:a16="http://schemas.microsoft.com/office/drawing/2014/main" id="{27D7B504-AF7D-0457-3E57-EF11C47B3614}"/>
                  </a:ext>
                </a:extLst>
              </p:cNvPr>
              <p:cNvSpPr/>
              <p:nvPr/>
            </p:nvSpPr>
            <p:spPr>
              <a:xfrm>
                <a:off x="6695738" y="2457354"/>
                <a:ext cx="271930" cy="263461"/>
              </a:xfrm>
              <a:custGeom>
                <a:avLst/>
                <a:gdLst>
                  <a:gd name="connsiteX0" fmla="*/ 226936 w 271930"/>
                  <a:gd name="connsiteY0" fmla="*/ 263461 h 263461"/>
                  <a:gd name="connsiteX1" fmla="*/ 224364 w 271930"/>
                  <a:gd name="connsiteY1" fmla="*/ 262699 h 263461"/>
                  <a:gd name="connsiteX2" fmla="*/ 101587 w 271930"/>
                  <a:gd name="connsiteY2" fmla="*/ 183356 h 263461"/>
                  <a:gd name="connsiteX3" fmla="*/ 7384 w 271930"/>
                  <a:gd name="connsiteY3" fmla="*/ 245173 h 263461"/>
                  <a:gd name="connsiteX4" fmla="*/ 2241 w 271930"/>
                  <a:gd name="connsiteY4" fmla="*/ 245173 h 263461"/>
                  <a:gd name="connsiteX5" fmla="*/ 50 w 271930"/>
                  <a:gd name="connsiteY5" fmla="*/ 240506 h 263461"/>
                  <a:gd name="connsiteX6" fmla="*/ 9575 w 271930"/>
                  <a:gd name="connsiteY6" fmla="*/ 175260 h 263461"/>
                  <a:gd name="connsiteX7" fmla="*/ 13862 w 271930"/>
                  <a:gd name="connsiteY7" fmla="*/ 138113 h 263461"/>
                  <a:gd name="connsiteX8" fmla="*/ 29101 w 271930"/>
                  <a:gd name="connsiteY8" fmla="*/ 50101 h 263461"/>
                  <a:gd name="connsiteX9" fmla="*/ 79584 w 271930"/>
                  <a:gd name="connsiteY9" fmla="*/ 14383 h 263461"/>
                  <a:gd name="connsiteX10" fmla="*/ 80441 w 271930"/>
                  <a:gd name="connsiteY10" fmla="*/ 14383 h 263461"/>
                  <a:gd name="connsiteX11" fmla="*/ 213791 w 271930"/>
                  <a:gd name="connsiteY11" fmla="*/ 0 h 263461"/>
                  <a:gd name="connsiteX12" fmla="*/ 260559 w 271930"/>
                  <a:gd name="connsiteY12" fmla="*/ 25813 h 263461"/>
                  <a:gd name="connsiteX13" fmla="*/ 270846 w 271930"/>
                  <a:gd name="connsiteY13" fmla="*/ 72009 h 263461"/>
                  <a:gd name="connsiteX14" fmla="*/ 231127 w 271930"/>
                  <a:gd name="connsiteY14" fmla="*/ 259842 h 263461"/>
                  <a:gd name="connsiteX15" fmla="*/ 228270 w 271930"/>
                  <a:gd name="connsiteY15" fmla="*/ 263176 h 263461"/>
                  <a:gd name="connsiteX16" fmla="*/ 226936 w 271930"/>
                  <a:gd name="connsiteY16" fmla="*/ 263462 h 263461"/>
                  <a:gd name="connsiteX17" fmla="*/ 101587 w 271930"/>
                  <a:gd name="connsiteY17" fmla="*/ 172974 h 263461"/>
                  <a:gd name="connsiteX18" fmla="*/ 104158 w 271930"/>
                  <a:gd name="connsiteY18" fmla="*/ 173736 h 263461"/>
                  <a:gd name="connsiteX19" fmla="*/ 223792 w 271930"/>
                  <a:gd name="connsiteY19" fmla="*/ 250984 h 263461"/>
                  <a:gd name="connsiteX20" fmla="*/ 261892 w 271930"/>
                  <a:gd name="connsiteY20" fmla="*/ 70771 h 263461"/>
                  <a:gd name="connsiteX21" fmla="*/ 253510 w 271930"/>
                  <a:gd name="connsiteY21" fmla="*/ 31623 h 263461"/>
                  <a:gd name="connsiteX22" fmla="*/ 214172 w 271930"/>
                  <a:gd name="connsiteY22" fmla="*/ 9430 h 263461"/>
                  <a:gd name="connsiteX23" fmla="*/ 81965 w 271930"/>
                  <a:gd name="connsiteY23" fmla="*/ 23717 h 263461"/>
                  <a:gd name="connsiteX24" fmla="*/ 37579 w 271930"/>
                  <a:gd name="connsiteY24" fmla="*/ 54483 h 263461"/>
                  <a:gd name="connsiteX25" fmla="*/ 23387 w 271930"/>
                  <a:gd name="connsiteY25" fmla="*/ 139160 h 263461"/>
                  <a:gd name="connsiteX26" fmla="*/ 19005 w 271930"/>
                  <a:gd name="connsiteY26" fmla="*/ 177260 h 263461"/>
                  <a:gd name="connsiteX27" fmla="*/ 10814 w 271930"/>
                  <a:gd name="connsiteY27" fmla="*/ 231838 h 263461"/>
                  <a:gd name="connsiteX28" fmla="*/ 98920 w 271930"/>
                  <a:gd name="connsiteY28" fmla="*/ 174117 h 263461"/>
                  <a:gd name="connsiteX29" fmla="*/ 101587 w 271930"/>
                  <a:gd name="connsiteY29" fmla="*/ 172974 h 263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71930" h="263461">
                    <a:moveTo>
                      <a:pt x="226936" y="263461"/>
                    </a:moveTo>
                    <a:cubicBezTo>
                      <a:pt x="226025" y="263444"/>
                      <a:pt x="225137" y="263181"/>
                      <a:pt x="224364" y="262699"/>
                    </a:cubicBezTo>
                    <a:lnTo>
                      <a:pt x="101587" y="183356"/>
                    </a:lnTo>
                    <a:lnTo>
                      <a:pt x="7384" y="245173"/>
                    </a:lnTo>
                    <a:cubicBezTo>
                      <a:pt x="5817" y="246179"/>
                      <a:pt x="3808" y="246179"/>
                      <a:pt x="2241" y="245173"/>
                    </a:cubicBezTo>
                    <a:cubicBezTo>
                      <a:pt x="640" y="244199"/>
                      <a:pt x="-223" y="242361"/>
                      <a:pt x="50" y="240506"/>
                    </a:cubicBezTo>
                    <a:cubicBezTo>
                      <a:pt x="50" y="240506"/>
                      <a:pt x="4813" y="203549"/>
                      <a:pt x="9575" y="175260"/>
                    </a:cubicBezTo>
                    <a:cubicBezTo>
                      <a:pt x="11099" y="166306"/>
                      <a:pt x="12433" y="152590"/>
                      <a:pt x="13862" y="138113"/>
                    </a:cubicBezTo>
                    <a:cubicBezTo>
                      <a:pt x="17291" y="104299"/>
                      <a:pt x="21100" y="66103"/>
                      <a:pt x="29101" y="50101"/>
                    </a:cubicBezTo>
                    <a:cubicBezTo>
                      <a:pt x="40913" y="26289"/>
                      <a:pt x="77965" y="14859"/>
                      <a:pt x="79584" y="14383"/>
                    </a:cubicBezTo>
                    <a:lnTo>
                      <a:pt x="80441" y="14383"/>
                    </a:lnTo>
                    <a:cubicBezTo>
                      <a:pt x="93586" y="12859"/>
                      <a:pt x="209410" y="0"/>
                      <a:pt x="213791" y="0"/>
                    </a:cubicBezTo>
                    <a:cubicBezTo>
                      <a:pt x="220649" y="0"/>
                      <a:pt x="251891" y="13716"/>
                      <a:pt x="260559" y="25813"/>
                    </a:cubicBezTo>
                    <a:cubicBezTo>
                      <a:pt x="269227" y="37909"/>
                      <a:pt x="274275" y="44863"/>
                      <a:pt x="270846" y="72009"/>
                    </a:cubicBezTo>
                    <a:cubicBezTo>
                      <a:pt x="267703" y="97346"/>
                      <a:pt x="232746" y="252984"/>
                      <a:pt x="231127" y="259842"/>
                    </a:cubicBezTo>
                    <a:cubicBezTo>
                      <a:pt x="230774" y="261352"/>
                      <a:pt x="229708" y="262596"/>
                      <a:pt x="228270" y="263176"/>
                    </a:cubicBezTo>
                    <a:cubicBezTo>
                      <a:pt x="227838" y="263326"/>
                      <a:pt x="227390" y="263422"/>
                      <a:pt x="226936" y="263462"/>
                    </a:cubicBezTo>
                    <a:close/>
                    <a:moveTo>
                      <a:pt x="101587" y="172974"/>
                    </a:moveTo>
                    <a:cubicBezTo>
                      <a:pt x="102504" y="172946"/>
                      <a:pt x="103405" y="173213"/>
                      <a:pt x="104158" y="173736"/>
                    </a:cubicBezTo>
                    <a:lnTo>
                      <a:pt x="223792" y="250984"/>
                    </a:lnTo>
                    <a:cubicBezTo>
                      <a:pt x="230746" y="220218"/>
                      <a:pt x="259130" y="92773"/>
                      <a:pt x="261892" y="70771"/>
                    </a:cubicBezTo>
                    <a:cubicBezTo>
                      <a:pt x="264655" y="48768"/>
                      <a:pt x="261035" y="42196"/>
                      <a:pt x="253510" y="31623"/>
                    </a:cubicBezTo>
                    <a:cubicBezTo>
                      <a:pt x="245986" y="21050"/>
                      <a:pt x="218363" y="9811"/>
                      <a:pt x="214172" y="9430"/>
                    </a:cubicBezTo>
                    <a:cubicBezTo>
                      <a:pt x="209981" y="9049"/>
                      <a:pt x="133019" y="18002"/>
                      <a:pt x="81965" y="23717"/>
                    </a:cubicBezTo>
                    <a:cubicBezTo>
                      <a:pt x="78060" y="24955"/>
                      <a:pt x="47008" y="35528"/>
                      <a:pt x="37579" y="54483"/>
                    </a:cubicBezTo>
                    <a:cubicBezTo>
                      <a:pt x="30340" y="68866"/>
                      <a:pt x="26530" y="107823"/>
                      <a:pt x="23387" y="139160"/>
                    </a:cubicBezTo>
                    <a:cubicBezTo>
                      <a:pt x="21863" y="154496"/>
                      <a:pt x="20529" y="167735"/>
                      <a:pt x="19005" y="177260"/>
                    </a:cubicBezTo>
                    <a:cubicBezTo>
                      <a:pt x="15766" y="196310"/>
                      <a:pt x="12623" y="218980"/>
                      <a:pt x="10814" y="231838"/>
                    </a:cubicBezTo>
                    <a:lnTo>
                      <a:pt x="98920" y="174117"/>
                    </a:lnTo>
                    <a:cubicBezTo>
                      <a:pt x="99661" y="173457"/>
                      <a:pt x="100597" y="173055"/>
                      <a:pt x="101587" y="1729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>
                <a:extLst>
                  <a:ext uri="{FF2B5EF4-FFF2-40B4-BE49-F238E27FC236}">
                    <a16:creationId xmlns:a16="http://schemas.microsoft.com/office/drawing/2014/main" id="{E1B59E2F-3A76-1CF6-E29C-57E5539514A0}"/>
                  </a:ext>
                </a:extLst>
              </p:cNvPr>
              <p:cNvSpPr/>
              <p:nvPr/>
            </p:nvSpPr>
            <p:spPr>
              <a:xfrm>
                <a:off x="6765607" y="2316003"/>
                <a:ext cx="165068" cy="319302"/>
              </a:xfrm>
              <a:custGeom>
                <a:avLst/>
                <a:gdLst>
                  <a:gd name="connsiteX0" fmla="*/ 0 w 165068"/>
                  <a:gd name="connsiteY0" fmla="*/ 126968 h 319302"/>
                  <a:gd name="connsiteX1" fmla="*/ 3143 w 165068"/>
                  <a:gd name="connsiteY1" fmla="*/ 222218 h 319302"/>
                  <a:gd name="connsiteX2" fmla="*/ 31718 w 165068"/>
                  <a:gd name="connsiteY2" fmla="*/ 319088 h 319302"/>
                  <a:gd name="connsiteX3" fmla="*/ 146018 w 165068"/>
                  <a:gd name="connsiteY3" fmla="*/ 187357 h 319302"/>
                  <a:gd name="connsiteX4" fmla="*/ 165068 w 165068"/>
                  <a:gd name="connsiteY4" fmla="*/ 0 h 319302"/>
                  <a:gd name="connsiteX5" fmla="*/ 76105 w 165068"/>
                  <a:gd name="connsiteY5" fmla="*/ 69914 h 319302"/>
                  <a:gd name="connsiteX6" fmla="*/ 0 w 165068"/>
                  <a:gd name="connsiteY6" fmla="*/ 126968 h 319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5068" h="319302">
                    <a:moveTo>
                      <a:pt x="0" y="126968"/>
                    </a:moveTo>
                    <a:lnTo>
                      <a:pt x="3143" y="222218"/>
                    </a:lnTo>
                    <a:cubicBezTo>
                      <a:pt x="3143" y="222218"/>
                      <a:pt x="28575" y="312706"/>
                      <a:pt x="31718" y="319088"/>
                    </a:cubicBezTo>
                    <a:cubicBezTo>
                      <a:pt x="34862" y="325469"/>
                      <a:pt x="146018" y="187357"/>
                      <a:pt x="146018" y="187357"/>
                    </a:cubicBezTo>
                    <a:lnTo>
                      <a:pt x="165068" y="0"/>
                    </a:lnTo>
                    <a:cubicBezTo>
                      <a:pt x="165068" y="0"/>
                      <a:pt x="95155" y="54007"/>
                      <a:pt x="76105" y="69914"/>
                    </a:cubicBezTo>
                    <a:cubicBezTo>
                      <a:pt x="57055" y="85820"/>
                      <a:pt x="0" y="126968"/>
                      <a:pt x="0" y="1269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>
                <a:extLst>
                  <a:ext uri="{FF2B5EF4-FFF2-40B4-BE49-F238E27FC236}">
                    <a16:creationId xmlns:a16="http://schemas.microsoft.com/office/drawing/2014/main" id="{9A79A1DC-688F-F3EA-A98E-4FB61AB51B96}"/>
                  </a:ext>
                </a:extLst>
              </p:cNvPr>
              <p:cNvSpPr/>
              <p:nvPr/>
            </p:nvSpPr>
            <p:spPr>
              <a:xfrm>
                <a:off x="6761315" y="2311313"/>
                <a:ext cx="174815" cy="328730"/>
              </a:xfrm>
              <a:custGeom>
                <a:avLst/>
                <a:gdLst>
                  <a:gd name="connsiteX0" fmla="*/ 36391 w 174815"/>
                  <a:gd name="connsiteY0" fmla="*/ 328731 h 328730"/>
                  <a:gd name="connsiteX1" fmla="*/ 35820 w 174815"/>
                  <a:gd name="connsiteY1" fmla="*/ 328731 h 328730"/>
                  <a:gd name="connsiteX2" fmla="*/ 31724 w 174815"/>
                  <a:gd name="connsiteY2" fmla="*/ 325873 h 328730"/>
                  <a:gd name="connsiteX3" fmla="*/ 3149 w 174815"/>
                  <a:gd name="connsiteY3" fmla="*/ 228242 h 328730"/>
                  <a:gd name="connsiteX4" fmla="*/ 3149 w 174815"/>
                  <a:gd name="connsiteY4" fmla="*/ 227099 h 328730"/>
                  <a:gd name="connsiteX5" fmla="*/ 6 w 174815"/>
                  <a:gd name="connsiteY5" fmla="*/ 131849 h 328730"/>
                  <a:gd name="connsiteX6" fmla="*/ 1911 w 174815"/>
                  <a:gd name="connsiteY6" fmla="*/ 127849 h 328730"/>
                  <a:gd name="connsiteX7" fmla="*/ 78111 w 174815"/>
                  <a:gd name="connsiteY7" fmla="*/ 70699 h 328730"/>
                  <a:gd name="connsiteX8" fmla="*/ 167170 w 174815"/>
                  <a:gd name="connsiteY8" fmla="*/ 785 h 328730"/>
                  <a:gd name="connsiteX9" fmla="*/ 172408 w 174815"/>
                  <a:gd name="connsiteY9" fmla="*/ 785 h 328730"/>
                  <a:gd name="connsiteX10" fmla="*/ 174789 w 174815"/>
                  <a:gd name="connsiteY10" fmla="*/ 5357 h 328730"/>
                  <a:gd name="connsiteX11" fmla="*/ 155740 w 174815"/>
                  <a:gd name="connsiteY11" fmla="*/ 192714 h 328730"/>
                  <a:gd name="connsiteX12" fmla="*/ 154787 w 174815"/>
                  <a:gd name="connsiteY12" fmla="*/ 195190 h 328730"/>
                  <a:gd name="connsiteX13" fmla="*/ 36391 w 174815"/>
                  <a:gd name="connsiteY13" fmla="*/ 328731 h 328730"/>
                  <a:gd name="connsiteX14" fmla="*/ 12198 w 174815"/>
                  <a:gd name="connsiteY14" fmla="*/ 226242 h 328730"/>
                  <a:gd name="connsiteX15" fmla="*/ 38487 w 174815"/>
                  <a:gd name="connsiteY15" fmla="*/ 316634 h 328730"/>
                  <a:gd name="connsiteX16" fmla="*/ 145643 w 174815"/>
                  <a:gd name="connsiteY16" fmla="*/ 190142 h 328730"/>
                  <a:gd name="connsiteX17" fmla="*/ 163360 w 174815"/>
                  <a:gd name="connsiteY17" fmla="*/ 15263 h 328730"/>
                  <a:gd name="connsiteX18" fmla="*/ 83350 w 174815"/>
                  <a:gd name="connsiteY18" fmla="*/ 78223 h 328730"/>
                  <a:gd name="connsiteX19" fmla="*/ 8959 w 174815"/>
                  <a:gd name="connsiteY19" fmla="*/ 134040 h 32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4815" h="328730">
                    <a:moveTo>
                      <a:pt x="36391" y="328731"/>
                    </a:moveTo>
                    <a:lnTo>
                      <a:pt x="35820" y="328731"/>
                    </a:lnTo>
                    <a:cubicBezTo>
                      <a:pt x="34094" y="328444"/>
                      <a:pt x="32589" y="327394"/>
                      <a:pt x="31724" y="325873"/>
                    </a:cubicBezTo>
                    <a:cubicBezTo>
                      <a:pt x="28486" y="319491"/>
                      <a:pt x="7054" y="243387"/>
                      <a:pt x="3149" y="228242"/>
                    </a:cubicBezTo>
                    <a:cubicBezTo>
                      <a:pt x="3103" y="227862"/>
                      <a:pt x="3103" y="227479"/>
                      <a:pt x="3149" y="227099"/>
                    </a:cubicBezTo>
                    <a:lnTo>
                      <a:pt x="6" y="131849"/>
                    </a:lnTo>
                    <a:cubicBezTo>
                      <a:pt x="-73" y="130280"/>
                      <a:pt x="643" y="128776"/>
                      <a:pt x="1911" y="127849"/>
                    </a:cubicBezTo>
                    <a:cubicBezTo>
                      <a:pt x="2482" y="127849"/>
                      <a:pt x="59061" y="86510"/>
                      <a:pt x="78111" y="70699"/>
                    </a:cubicBezTo>
                    <a:cubicBezTo>
                      <a:pt x="97161" y="54887"/>
                      <a:pt x="166503" y="1261"/>
                      <a:pt x="167170" y="785"/>
                    </a:cubicBezTo>
                    <a:cubicBezTo>
                      <a:pt x="168759" y="-262"/>
                      <a:pt x="170819" y="-262"/>
                      <a:pt x="172408" y="785"/>
                    </a:cubicBezTo>
                    <a:cubicBezTo>
                      <a:pt x="174048" y="1693"/>
                      <a:pt x="174986" y="3493"/>
                      <a:pt x="174789" y="5357"/>
                    </a:cubicBezTo>
                    <a:lnTo>
                      <a:pt x="155740" y="192714"/>
                    </a:lnTo>
                    <a:cubicBezTo>
                      <a:pt x="155653" y="193611"/>
                      <a:pt x="155324" y="194467"/>
                      <a:pt x="154787" y="195190"/>
                    </a:cubicBezTo>
                    <a:cubicBezTo>
                      <a:pt x="51250" y="322635"/>
                      <a:pt x="39535" y="328731"/>
                      <a:pt x="36391" y="328731"/>
                    </a:cubicBezTo>
                    <a:close/>
                    <a:moveTo>
                      <a:pt x="12198" y="226242"/>
                    </a:moveTo>
                    <a:cubicBezTo>
                      <a:pt x="20485" y="255865"/>
                      <a:pt x="33534" y="301299"/>
                      <a:pt x="38487" y="316634"/>
                    </a:cubicBezTo>
                    <a:cubicBezTo>
                      <a:pt x="54489" y="301489"/>
                      <a:pt x="110401" y="233957"/>
                      <a:pt x="145643" y="190142"/>
                    </a:cubicBezTo>
                    <a:lnTo>
                      <a:pt x="163360" y="15263"/>
                    </a:lnTo>
                    <a:cubicBezTo>
                      <a:pt x="144310" y="30312"/>
                      <a:pt x="98113" y="65936"/>
                      <a:pt x="83350" y="78223"/>
                    </a:cubicBezTo>
                    <a:cubicBezTo>
                      <a:pt x="66204" y="92511"/>
                      <a:pt x="19532" y="126420"/>
                      <a:pt x="8959" y="1340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FE6760FF-1741-D959-E363-E8D72D85139E}"/>
                  </a:ext>
                </a:extLst>
              </p:cNvPr>
              <p:cNvSpPr/>
              <p:nvPr/>
            </p:nvSpPr>
            <p:spPr>
              <a:xfrm>
                <a:off x="6765607" y="2377725"/>
                <a:ext cx="120205" cy="143351"/>
              </a:xfrm>
              <a:custGeom>
                <a:avLst/>
                <a:gdLst>
                  <a:gd name="connsiteX0" fmla="*/ 120206 w 120205"/>
                  <a:gd name="connsiteY0" fmla="*/ 0 h 143351"/>
                  <a:gd name="connsiteX1" fmla="*/ 6858 w 120205"/>
                  <a:gd name="connsiteY1" fmla="*/ 143351 h 143351"/>
                  <a:gd name="connsiteX2" fmla="*/ 0 w 120205"/>
                  <a:gd name="connsiteY2" fmla="*/ 65246 h 143351"/>
                  <a:gd name="connsiteX3" fmla="*/ 120206 w 120205"/>
                  <a:gd name="connsiteY3" fmla="*/ 0 h 143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205" h="143351">
                    <a:moveTo>
                      <a:pt x="120206" y="0"/>
                    </a:moveTo>
                    <a:lnTo>
                      <a:pt x="6858" y="143351"/>
                    </a:lnTo>
                    <a:lnTo>
                      <a:pt x="0" y="65246"/>
                    </a:lnTo>
                    <a:lnTo>
                      <a:pt x="120206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BD59D6AD-B4A0-87E3-2547-0B7B5493BD6B}"/>
                  </a:ext>
                </a:extLst>
              </p:cNvPr>
              <p:cNvSpPr/>
              <p:nvPr/>
            </p:nvSpPr>
            <p:spPr>
              <a:xfrm>
                <a:off x="6760630" y="2373159"/>
                <a:ext cx="129675" cy="152684"/>
              </a:xfrm>
              <a:custGeom>
                <a:avLst/>
                <a:gdLst>
                  <a:gd name="connsiteX0" fmla="*/ 11644 w 129675"/>
                  <a:gd name="connsiteY0" fmla="*/ 152680 h 152684"/>
                  <a:gd name="connsiteX1" fmla="*/ 10216 w 129675"/>
                  <a:gd name="connsiteY1" fmla="*/ 152680 h 152684"/>
                  <a:gd name="connsiteX2" fmla="*/ 6882 w 129675"/>
                  <a:gd name="connsiteY2" fmla="*/ 148489 h 152684"/>
                  <a:gd name="connsiteX3" fmla="*/ 24 w 129675"/>
                  <a:gd name="connsiteY3" fmla="*/ 70479 h 152684"/>
                  <a:gd name="connsiteX4" fmla="*/ 2501 w 129675"/>
                  <a:gd name="connsiteY4" fmla="*/ 65812 h 152684"/>
                  <a:gd name="connsiteX5" fmla="*/ 122706 w 129675"/>
                  <a:gd name="connsiteY5" fmla="*/ 566 h 152684"/>
                  <a:gd name="connsiteX6" fmla="*/ 128611 w 129675"/>
                  <a:gd name="connsiteY6" fmla="*/ 1709 h 152684"/>
                  <a:gd name="connsiteX7" fmla="*/ 128611 w 129675"/>
                  <a:gd name="connsiteY7" fmla="*/ 7710 h 152684"/>
                  <a:gd name="connsiteX8" fmla="*/ 15550 w 129675"/>
                  <a:gd name="connsiteY8" fmla="*/ 150966 h 152684"/>
                  <a:gd name="connsiteX9" fmla="*/ 11644 w 129675"/>
                  <a:gd name="connsiteY9" fmla="*/ 152680 h 152684"/>
                  <a:gd name="connsiteX10" fmla="*/ 9739 w 129675"/>
                  <a:gd name="connsiteY10" fmla="*/ 72575 h 152684"/>
                  <a:gd name="connsiteX11" fmla="*/ 15264 w 129675"/>
                  <a:gd name="connsiteY11" fmla="*/ 135535 h 152684"/>
                  <a:gd name="connsiteX12" fmla="*/ 106894 w 129675"/>
                  <a:gd name="connsiteY12" fmla="*/ 19902 h 15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675" h="152684">
                    <a:moveTo>
                      <a:pt x="11644" y="152680"/>
                    </a:moveTo>
                    <a:lnTo>
                      <a:pt x="10216" y="152680"/>
                    </a:lnTo>
                    <a:cubicBezTo>
                      <a:pt x="8365" y="152077"/>
                      <a:pt x="7053" y="150428"/>
                      <a:pt x="6882" y="148489"/>
                    </a:cubicBezTo>
                    <a:lnTo>
                      <a:pt x="24" y="70479"/>
                    </a:lnTo>
                    <a:cubicBezTo>
                      <a:pt x="-168" y="68566"/>
                      <a:pt x="808" y="66725"/>
                      <a:pt x="2501" y="65812"/>
                    </a:cubicBezTo>
                    <a:lnTo>
                      <a:pt x="122706" y="566"/>
                    </a:lnTo>
                    <a:cubicBezTo>
                      <a:pt x="124697" y="-502"/>
                      <a:pt x="127163" y="-24"/>
                      <a:pt x="128611" y="1709"/>
                    </a:cubicBezTo>
                    <a:cubicBezTo>
                      <a:pt x="130030" y="3458"/>
                      <a:pt x="130030" y="5961"/>
                      <a:pt x="128611" y="7710"/>
                    </a:cubicBezTo>
                    <a:lnTo>
                      <a:pt x="15550" y="150966"/>
                    </a:lnTo>
                    <a:cubicBezTo>
                      <a:pt x="14582" y="152109"/>
                      <a:pt x="13141" y="152741"/>
                      <a:pt x="11644" y="152680"/>
                    </a:cubicBezTo>
                    <a:close/>
                    <a:moveTo>
                      <a:pt x="9739" y="72575"/>
                    </a:moveTo>
                    <a:lnTo>
                      <a:pt x="15264" y="135535"/>
                    </a:lnTo>
                    <a:lnTo>
                      <a:pt x="106894" y="1990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9F4634A4-91AA-B489-C0CA-2D3BA9C914AF}"/>
                  </a:ext>
                </a:extLst>
              </p:cNvPr>
              <p:cNvSpPr/>
              <p:nvPr/>
            </p:nvSpPr>
            <p:spPr>
              <a:xfrm>
                <a:off x="6613207" y="2006536"/>
                <a:ext cx="391656" cy="456459"/>
              </a:xfrm>
              <a:custGeom>
                <a:avLst/>
                <a:gdLst>
                  <a:gd name="connsiteX0" fmla="*/ 207931 w 391656"/>
                  <a:gd name="connsiteY0" fmla="*/ 0 h 456459"/>
                  <a:gd name="connsiteX1" fmla="*/ 57150 w 391656"/>
                  <a:gd name="connsiteY1" fmla="*/ 120586 h 456459"/>
                  <a:gd name="connsiteX2" fmla="*/ 0 w 391656"/>
                  <a:gd name="connsiteY2" fmla="*/ 165068 h 456459"/>
                  <a:gd name="connsiteX3" fmla="*/ 28575 w 391656"/>
                  <a:gd name="connsiteY3" fmla="*/ 314230 h 456459"/>
                  <a:gd name="connsiteX4" fmla="*/ 104775 w 391656"/>
                  <a:gd name="connsiteY4" fmla="*/ 441198 h 456459"/>
                  <a:gd name="connsiteX5" fmla="*/ 158687 w 391656"/>
                  <a:gd name="connsiteY5" fmla="*/ 455485 h 456459"/>
                  <a:gd name="connsiteX6" fmla="*/ 290417 w 391656"/>
                  <a:gd name="connsiteY6" fmla="*/ 371380 h 456459"/>
                  <a:gd name="connsiteX7" fmla="*/ 317468 w 391656"/>
                  <a:gd name="connsiteY7" fmla="*/ 309467 h 456459"/>
                  <a:gd name="connsiteX8" fmla="*/ 377762 w 391656"/>
                  <a:gd name="connsiteY8" fmla="*/ 258699 h 456459"/>
                  <a:gd name="connsiteX9" fmla="*/ 369761 w 391656"/>
                  <a:gd name="connsiteY9" fmla="*/ 171450 h 456459"/>
                  <a:gd name="connsiteX10" fmla="*/ 320612 w 391656"/>
                  <a:gd name="connsiteY10" fmla="*/ 192024 h 456459"/>
                  <a:gd name="connsiteX11" fmla="*/ 212693 w 391656"/>
                  <a:gd name="connsiteY11" fmla="*/ 58674 h 456459"/>
                  <a:gd name="connsiteX12" fmla="*/ 207931 w 391656"/>
                  <a:gd name="connsiteY12" fmla="*/ 0 h 45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656" h="456459">
                    <a:moveTo>
                      <a:pt x="207931" y="0"/>
                    </a:moveTo>
                    <a:cubicBezTo>
                      <a:pt x="207931" y="0"/>
                      <a:pt x="98393" y="87249"/>
                      <a:pt x="57150" y="120586"/>
                    </a:cubicBezTo>
                    <a:cubicBezTo>
                      <a:pt x="15907" y="153924"/>
                      <a:pt x="0" y="165068"/>
                      <a:pt x="0" y="165068"/>
                    </a:cubicBezTo>
                    <a:cubicBezTo>
                      <a:pt x="0" y="165068"/>
                      <a:pt x="23813" y="280892"/>
                      <a:pt x="28575" y="314230"/>
                    </a:cubicBezTo>
                    <a:cubicBezTo>
                      <a:pt x="33338" y="347567"/>
                      <a:pt x="82487" y="428530"/>
                      <a:pt x="104775" y="441198"/>
                    </a:cubicBezTo>
                    <a:cubicBezTo>
                      <a:pt x="127064" y="453866"/>
                      <a:pt x="146018" y="458724"/>
                      <a:pt x="158687" y="455485"/>
                    </a:cubicBezTo>
                    <a:cubicBezTo>
                      <a:pt x="171355" y="452247"/>
                      <a:pt x="271367" y="385667"/>
                      <a:pt x="290417" y="371380"/>
                    </a:cubicBezTo>
                    <a:cubicBezTo>
                      <a:pt x="309467" y="357092"/>
                      <a:pt x="317468" y="309467"/>
                      <a:pt x="317468" y="309467"/>
                    </a:cubicBezTo>
                    <a:cubicBezTo>
                      <a:pt x="341550" y="297937"/>
                      <a:pt x="362300" y="280466"/>
                      <a:pt x="377762" y="258699"/>
                    </a:cubicBezTo>
                    <a:cubicBezTo>
                      <a:pt x="401574" y="223838"/>
                      <a:pt x="392049" y="176213"/>
                      <a:pt x="369761" y="171450"/>
                    </a:cubicBezTo>
                    <a:cubicBezTo>
                      <a:pt x="347472" y="166688"/>
                      <a:pt x="320612" y="192024"/>
                      <a:pt x="320612" y="192024"/>
                    </a:cubicBezTo>
                    <a:cubicBezTo>
                      <a:pt x="320612" y="192024"/>
                      <a:pt x="238030" y="98393"/>
                      <a:pt x="212693" y="58674"/>
                    </a:cubicBezTo>
                    <a:cubicBezTo>
                      <a:pt x="187357" y="18955"/>
                      <a:pt x="207931" y="0"/>
                      <a:pt x="207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D59D7105-650E-4696-FEBC-95C62B37B70F}"/>
                  </a:ext>
                </a:extLst>
              </p:cNvPr>
              <p:cNvSpPr/>
              <p:nvPr/>
            </p:nvSpPr>
            <p:spPr>
              <a:xfrm>
                <a:off x="6608725" y="2002012"/>
                <a:ext cx="401774" cy="465724"/>
              </a:xfrm>
              <a:custGeom>
                <a:avLst/>
                <a:gdLst>
                  <a:gd name="connsiteX0" fmla="*/ 154882 w 401774"/>
                  <a:gd name="connsiteY0" fmla="*/ 465724 h 465724"/>
                  <a:gd name="connsiteX1" fmla="*/ 107257 w 401774"/>
                  <a:gd name="connsiteY1" fmla="*/ 449913 h 465724"/>
                  <a:gd name="connsiteX2" fmla="*/ 28676 w 401774"/>
                  <a:gd name="connsiteY2" fmla="*/ 319420 h 465724"/>
                  <a:gd name="connsiteX3" fmla="*/ 101 w 401774"/>
                  <a:gd name="connsiteY3" fmla="*/ 170545 h 465724"/>
                  <a:gd name="connsiteX4" fmla="*/ 2006 w 401774"/>
                  <a:gd name="connsiteY4" fmla="*/ 165687 h 465724"/>
                  <a:gd name="connsiteX5" fmla="*/ 59156 w 401774"/>
                  <a:gd name="connsiteY5" fmla="*/ 121491 h 465724"/>
                  <a:gd name="connsiteX6" fmla="*/ 210032 w 401774"/>
                  <a:gd name="connsiteY6" fmla="*/ 809 h 465724"/>
                  <a:gd name="connsiteX7" fmla="*/ 216641 w 401774"/>
                  <a:gd name="connsiteY7" fmla="*/ 2108 h 465724"/>
                  <a:gd name="connsiteX8" fmla="*/ 216223 w 401774"/>
                  <a:gd name="connsiteY8" fmla="*/ 7953 h 465724"/>
                  <a:gd name="connsiteX9" fmla="*/ 221748 w 401774"/>
                  <a:gd name="connsiteY9" fmla="*/ 60721 h 465724"/>
                  <a:gd name="connsiteX10" fmla="*/ 326523 w 401774"/>
                  <a:gd name="connsiteY10" fmla="*/ 189880 h 465724"/>
                  <a:gd name="connsiteX11" fmla="*/ 376243 w 401774"/>
                  <a:gd name="connsiteY11" fmla="*/ 170830 h 465724"/>
                  <a:gd name="connsiteX12" fmla="*/ 397198 w 401774"/>
                  <a:gd name="connsiteY12" fmla="*/ 191500 h 465724"/>
                  <a:gd name="connsiteX13" fmla="*/ 387102 w 401774"/>
                  <a:gd name="connsiteY13" fmla="*/ 265414 h 465724"/>
                  <a:gd name="connsiteX14" fmla="*/ 327094 w 401774"/>
                  <a:gd name="connsiteY14" fmla="*/ 316849 h 465724"/>
                  <a:gd name="connsiteX15" fmla="*/ 298519 w 401774"/>
                  <a:gd name="connsiteY15" fmla="*/ 379237 h 465724"/>
                  <a:gd name="connsiteX16" fmla="*/ 165169 w 401774"/>
                  <a:gd name="connsiteY16" fmla="*/ 464200 h 465724"/>
                  <a:gd name="connsiteX17" fmla="*/ 154882 w 401774"/>
                  <a:gd name="connsiteY17" fmla="*/ 465724 h 465724"/>
                  <a:gd name="connsiteX18" fmla="*/ 9721 w 401774"/>
                  <a:gd name="connsiteY18" fmla="*/ 171688 h 465724"/>
                  <a:gd name="connsiteX19" fmla="*/ 37725 w 401774"/>
                  <a:gd name="connsiteY19" fmla="*/ 318087 h 465724"/>
                  <a:gd name="connsiteX20" fmla="*/ 111639 w 401774"/>
                  <a:gd name="connsiteY20" fmla="*/ 441912 h 465724"/>
                  <a:gd name="connsiteX21" fmla="*/ 162026 w 401774"/>
                  <a:gd name="connsiteY21" fmla="*/ 455723 h 465724"/>
                  <a:gd name="connsiteX22" fmla="*/ 292042 w 401774"/>
                  <a:gd name="connsiteY22" fmla="*/ 372379 h 465724"/>
                  <a:gd name="connsiteX23" fmla="*/ 317188 w 401774"/>
                  <a:gd name="connsiteY23" fmla="*/ 313515 h 465724"/>
                  <a:gd name="connsiteX24" fmla="*/ 320046 w 401774"/>
                  <a:gd name="connsiteY24" fmla="*/ 309991 h 465724"/>
                  <a:gd name="connsiteX25" fmla="*/ 378339 w 401774"/>
                  <a:gd name="connsiteY25" fmla="*/ 260842 h 465724"/>
                  <a:gd name="connsiteX26" fmla="*/ 387387 w 401774"/>
                  <a:gd name="connsiteY26" fmla="*/ 195786 h 465724"/>
                  <a:gd name="connsiteX27" fmla="*/ 373290 w 401774"/>
                  <a:gd name="connsiteY27" fmla="*/ 180927 h 465724"/>
                  <a:gd name="connsiteX28" fmla="*/ 328332 w 401774"/>
                  <a:gd name="connsiteY28" fmla="*/ 199977 h 465724"/>
                  <a:gd name="connsiteX29" fmla="*/ 324903 w 401774"/>
                  <a:gd name="connsiteY29" fmla="*/ 201215 h 465724"/>
                  <a:gd name="connsiteX30" fmla="*/ 321475 w 401774"/>
                  <a:gd name="connsiteY30" fmla="*/ 199596 h 465724"/>
                  <a:gd name="connsiteX31" fmla="*/ 213175 w 401774"/>
                  <a:gd name="connsiteY31" fmla="*/ 65674 h 465724"/>
                  <a:gd name="connsiteX32" fmla="*/ 200126 w 401774"/>
                  <a:gd name="connsiteY32" fmla="*/ 20335 h 465724"/>
                  <a:gd name="connsiteX33" fmla="*/ 64585 w 401774"/>
                  <a:gd name="connsiteY33" fmla="*/ 128825 h 465724"/>
                  <a:gd name="connsiteX34" fmla="*/ 9721 w 401774"/>
                  <a:gd name="connsiteY34" fmla="*/ 171688 h 465724"/>
                  <a:gd name="connsiteX35" fmla="*/ 212413 w 401774"/>
                  <a:gd name="connsiteY35" fmla="*/ 4524 h 465724"/>
                  <a:gd name="connsiteX36" fmla="*/ 212413 w 401774"/>
                  <a:gd name="connsiteY36" fmla="*/ 4524 h 46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01774" h="465724">
                    <a:moveTo>
                      <a:pt x="154882" y="465724"/>
                    </a:moveTo>
                    <a:cubicBezTo>
                      <a:pt x="137946" y="464462"/>
                      <a:pt x="121585" y="459030"/>
                      <a:pt x="107257" y="449913"/>
                    </a:cubicBezTo>
                    <a:cubicBezTo>
                      <a:pt x="83445" y="436292"/>
                      <a:pt x="33534" y="353425"/>
                      <a:pt x="28676" y="319420"/>
                    </a:cubicBezTo>
                    <a:cubicBezTo>
                      <a:pt x="23818" y="285416"/>
                      <a:pt x="101" y="171688"/>
                      <a:pt x="101" y="170545"/>
                    </a:cubicBezTo>
                    <a:cubicBezTo>
                      <a:pt x="-287" y="168691"/>
                      <a:pt x="461" y="166783"/>
                      <a:pt x="2006" y="165687"/>
                    </a:cubicBezTo>
                    <a:cubicBezTo>
                      <a:pt x="2006" y="165687"/>
                      <a:pt x="18294" y="154257"/>
                      <a:pt x="59156" y="121491"/>
                    </a:cubicBezTo>
                    <a:cubicBezTo>
                      <a:pt x="100018" y="88725"/>
                      <a:pt x="210032" y="809"/>
                      <a:pt x="210032" y="809"/>
                    </a:cubicBezTo>
                    <a:cubicBezTo>
                      <a:pt x="212216" y="-657"/>
                      <a:pt x="215174" y="-75"/>
                      <a:pt x="216641" y="2108"/>
                    </a:cubicBezTo>
                    <a:cubicBezTo>
                      <a:pt x="217858" y="3922"/>
                      <a:pt x="217686" y="6331"/>
                      <a:pt x="216223" y="7953"/>
                    </a:cubicBezTo>
                    <a:cubicBezTo>
                      <a:pt x="215366" y="8810"/>
                      <a:pt x="199078" y="25288"/>
                      <a:pt x="221748" y="60721"/>
                    </a:cubicBezTo>
                    <a:cubicBezTo>
                      <a:pt x="244417" y="96154"/>
                      <a:pt x="310806" y="172450"/>
                      <a:pt x="326523" y="189880"/>
                    </a:cubicBezTo>
                    <a:cubicBezTo>
                      <a:pt x="335095" y="182832"/>
                      <a:pt x="356812" y="167116"/>
                      <a:pt x="376243" y="170830"/>
                    </a:cubicBezTo>
                    <a:cubicBezTo>
                      <a:pt x="386266" y="173746"/>
                      <a:pt x="394145" y="181517"/>
                      <a:pt x="397198" y="191500"/>
                    </a:cubicBezTo>
                    <a:cubicBezTo>
                      <a:pt x="405850" y="216334"/>
                      <a:pt x="402097" y="243809"/>
                      <a:pt x="387102" y="265414"/>
                    </a:cubicBezTo>
                    <a:cubicBezTo>
                      <a:pt x="371655" y="287252"/>
                      <a:pt x="351038" y="304923"/>
                      <a:pt x="327094" y="316849"/>
                    </a:cubicBezTo>
                    <a:cubicBezTo>
                      <a:pt x="325094" y="327136"/>
                      <a:pt x="316712" y="365807"/>
                      <a:pt x="298519" y="379237"/>
                    </a:cubicBezTo>
                    <a:cubicBezTo>
                      <a:pt x="280327" y="392668"/>
                      <a:pt x="179457" y="460581"/>
                      <a:pt x="165169" y="464200"/>
                    </a:cubicBezTo>
                    <a:cubicBezTo>
                      <a:pt x="161818" y="465138"/>
                      <a:pt x="158362" y="465650"/>
                      <a:pt x="154882" y="465724"/>
                    </a:cubicBezTo>
                    <a:close/>
                    <a:moveTo>
                      <a:pt x="9721" y="171688"/>
                    </a:moveTo>
                    <a:cubicBezTo>
                      <a:pt x="13531" y="190166"/>
                      <a:pt x="33438" y="288083"/>
                      <a:pt x="37725" y="318087"/>
                    </a:cubicBezTo>
                    <a:cubicBezTo>
                      <a:pt x="42582" y="351996"/>
                      <a:pt x="91541" y="430196"/>
                      <a:pt x="111639" y="441912"/>
                    </a:cubicBezTo>
                    <a:cubicBezTo>
                      <a:pt x="131737" y="453628"/>
                      <a:pt x="150405" y="458581"/>
                      <a:pt x="162026" y="455723"/>
                    </a:cubicBezTo>
                    <a:cubicBezTo>
                      <a:pt x="173646" y="452866"/>
                      <a:pt x="271849" y="387524"/>
                      <a:pt x="292042" y="372379"/>
                    </a:cubicBezTo>
                    <a:cubicBezTo>
                      <a:pt x="306425" y="361616"/>
                      <a:pt x="315093" y="326278"/>
                      <a:pt x="317188" y="313515"/>
                    </a:cubicBezTo>
                    <a:cubicBezTo>
                      <a:pt x="317450" y="311917"/>
                      <a:pt x="318536" y="310577"/>
                      <a:pt x="320046" y="309991"/>
                    </a:cubicBezTo>
                    <a:cubicBezTo>
                      <a:pt x="343251" y="298695"/>
                      <a:pt x="363283" y="281805"/>
                      <a:pt x="378339" y="260842"/>
                    </a:cubicBezTo>
                    <a:cubicBezTo>
                      <a:pt x="391368" y="241767"/>
                      <a:pt x="394716" y="217693"/>
                      <a:pt x="387387" y="195786"/>
                    </a:cubicBezTo>
                    <a:cubicBezTo>
                      <a:pt x="385451" y="188798"/>
                      <a:pt x="380167" y="183229"/>
                      <a:pt x="373290" y="180927"/>
                    </a:cubicBezTo>
                    <a:cubicBezTo>
                      <a:pt x="354240" y="176736"/>
                      <a:pt x="328618" y="199977"/>
                      <a:pt x="328332" y="199977"/>
                    </a:cubicBezTo>
                    <a:cubicBezTo>
                      <a:pt x="327384" y="200802"/>
                      <a:pt x="326161" y="201244"/>
                      <a:pt x="324903" y="201215"/>
                    </a:cubicBezTo>
                    <a:cubicBezTo>
                      <a:pt x="323583" y="201185"/>
                      <a:pt x="322337" y="200597"/>
                      <a:pt x="321475" y="199596"/>
                    </a:cubicBezTo>
                    <a:cubicBezTo>
                      <a:pt x="318141" y="195786"/>
                      <a:pt x="238416" y="105298"/>
                      <a:pt x="213175" y="65674"/>
                    </a:cubicBezTo>
                    <a:cubicBezTo>
                      <a:pt x="203445" y="52657"/>
                      <a:pt x="198805" y="36534"/>
                      <a:pt x="200126" y="20335"/>
                    </a:cubicBezTo>
                    <a:cubicBezTo>
                      <a:pt x="168598" y="45862"/>
                      <a:pt x="96875" y="103012"/>
                      <a:pt x="64585" y="128825"/>
                    </a:cubicBezTo>
                    <a:cubicBezTo>
                      <a:pt x="32295" y="154638"/>
                      <a:pt x="15722" y="167306"/>
                      <a:pt x="9721" y="171688"/>
                    </a:cubicBezTo>
                    <a:close/>
                    <a:moveTo>
                      <a:pt x="212413" y="4524"/>
                    </a:moveTo>
                    <a:lnTo>
                      <a:pt x="212413" y="452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>
                <a:extLst>
                  <a:ext uri="{FF2B5EF4-FFF2-40B4-BE49-F238E27FC236}">
                    <a16:creationId xmlns:a16="http://schemas.microsoft.com/office/drawing/2014/main" id="{5E788707-B0B8-CD6F-ECD5-047C7328971C}"/>
                  </a:ext>
                </a:extLst>
              </p:cNvPr>
              <p:cNvSpPr/>
              <p:nvPr/>
            </p:nvSpPr>
            <p:spPr>
              <a:xfrm>
                <a:off x="6693078" y="2166857"/>
                <a:ext cx="56118" cy="144498"/>
              </a:xfrm>
              <a:custGeom>
                <a:avLst/>
                <a:gdLst>
                  <a:gd name="connsiteX0" fmla="*/ 50622 w 56118"/>
                  <a:gd name="connsiteY0" fmla="*/ 144384 h 144498"/>
                  <a:gd name="connsiteX1" fmla="*/ 49860 w 56118"/>
                  <a:gd name="connsiteY1" fmla="*/ 144384 h 144498"/>
                  <a:gd name="connsiteX2" fmla="*/ 3854 w 56118"/>
                  <a:gd name="connsiteY2" fmla="*/ 136383 h 144498"/>
                  <a:gd name="connsiteX3" fmla="*/ 425 w 56118"/>
                  <a:gd name="connsiteY3" fmla="*/ 134097 h 144498"/>
                  <a:gd name="connsiteX4" fmla="*/ 425 w 56118"/>
                  <a:gd name="connsiteY4" fmla="*/ 130001 h 144498"/>
                  <a:gd name="connsiteX5" fmla="*/ 33191 w 56118"/>
                  <a:gd name="connsiteY5" fmla="*/ 45895 h 144498"/>
                  <a:gd name="connsiteX6" fmla="*/ 19475 w 56118"/>
                  <a:gd name="connsiteY6" fmla="*/ 6271 h 144498"/>
                  <a:gd name="connsiteX7" fmla="*/ 22428 w 56118"/>
                  <a:gd name="connsiteY7" fmla="*/ 271 h 144498"/>
                  <a:gd name="connsiteX8" fmla="*/ 28389 w 56118"/>
                  <a:gd name="connsiteY8" fmla="*/ 3106 h 144498"/>
                  <a:gd name="connsiteX9" fmla="*/ 28429 w 56118"/>
                  <a:gd name="connsiteY9" fmla="*/ 3223 h 144498"/>
                  <a:gd name="connsiteX10" fmla="*/ 42716 w 56118"/>
                  <a:gd name="connsiteY10" fmla="*/ 44467 h 144498"/>
                  <a:gd name="connsiteX11" fmla="*/ 42716 w 56118"/>
                  <a:gd name="connsiteY11" fmla="*/ 47705 h 144498"/>
                  <a:gd name="connsiteX12" fmla="*/ 11474 w 56118"/>
                  <a:gd name="connsiteY12" fmla="*/ 128001 h 144498"/>
                  <a:gd name="connsiteX13" fmla="*/ 51765 w 56118"/>
                  <a:gd name="connsiteY13" fmla="*/ 134954 h 144498"/>
                  <a:gd name="connsiteX14" fmla="*/ 56099 w 56118"/>
                  <a:gd name="connsiteY14" fmla="*/ 140145 h 144498"/>
                  <a:gd name="connsiteX15" fmla="*/ 50907 w 56118"/>
                  <a:gd name="connsiteY15" fmla="*/ 144479 h 14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6118" h="144498">
                    <a:moveTo>
                      <a:pt x="50622" y="144384"/>
                    </a:moveTo>
                    <a:lnTo>
                      <a:pt x="49860" y="144384"/>
                    </a:lnTo>
                    <a:lnTo>
                      <a:pt x="3854" y="136383"/>
                    </a:lnTo>
                    <a:cubicBezTo>
                      <a:pt x="2423" y="136180"/>
                      <a:pt x="1162" y="135340"/>
                      <a:pt x="425" y="134097"/>
                    </a:cubicBezTo>
                    <a:cubicBezTo>
                      <a:pt x="-142" y="132791"/>
                      <a:pt x="-142" y="131307"/>
                      <a:pt x="425" y="130001"/>
                    </a:cubicBezTo>
                    <a:lnTo>
                      <a:pt x="33191" y="45895"/>
                    </a:lnTo>
                    <a:lnTo>
                      <a:pt x="19475" y="6271"/>
                    </a:lnTo>
                    <a:cubicBezTo>
                      <a:pt x="18653" y="3800"/>
                      <a:pt x="19969" y="1127"/>
                      <a:pt x="22428" y="271"/>
                    </a:cubicBezTo>
                    <a:cubicBezTo>
                      <a:pt x="24857" y="-592"/>
                      <a:pt x="27526" y="677"/>
                      <a:pt x="28389" y="3106"/>
                    </a:cubicBezTo>
                    <a:cubicBezTo>
                      <a:pt x="28403" y="3145"/>
                      <a:pt x="28416" y="3184"/>
                      <a:pt x="28429" y="3223"/>
                    </a:cubicBezTo>
                    <a:lnTo>
                      <a:pt x="42716" y="44467"/>
                    </a:lnTo>
                    <a:cubicBezTo>
                      <a:pt x="43095" y="45513"/>
                      <a:pt x="43095" y="46659"/>
                      <a:pt x="42716" y="47705"/>
                    </a:cubicBezTo>
                    <a:lnTo>
                      <a:pt x="11474" y="128001"/>
                    </a:lnTo>
                    <a:lnTo>
                      <a:pt x="51765" y="134954"/>
                    </a:lnTo>
                    <a:cubicBezTo>
                      <a:pt x="54395" y="135191"/>
                      <a:pt x="56336" y="137515"/>
                      <a:pt x="56099" y="140145"/>
                    </a:cubicBezTo>
                    <a:cubicBezTo>
                      <a:pt x="55862" y="142776"/>
                      <a:pt x="53538" y="144716"/>
                      <a:pt x="50907" y="14447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>
                <a:extLst>
                  <a:ext uri="{FF2B5EF4-FFF2-40B4-BE49-F238E27FC236}">
                    <a16:creationId xmlns:a16="http://schemas.microsoft.com/office/drawing/2014/main" id="{41B627E0-AAA3-CDE0-A7DC-CB45942CD2BB}"/>
                  </a:ext>
                </a:extLst>
              </p:cNvPr>
              <p:cNvSpPr/>
              <p:nvPr/>
            </p:nvSpPr>
            <p:spPr>
              <a:xfrm>
                <a:off x="6721144" y="2303179"/>
                <a:ext cx="111227" cy="45916"/>
              </a:xfrm>
              <a:custGeom>
                <a:avLst/>
                <a:gdLst>
                  <a:gd name="connsiteX0" fmla="*/ 21888 w 111227"/>
                  <a:gd name="connsiteY0" fmla="*/ 45876 h 45916"/>
                  <a:gd name="connsiteX1" fmla="*/ 3886 w 111227"/>
                  <a:gd name="connsiteY1" fmla="*/ 44542 h 45916"/>
                  <a:gd name="connsiteX2" fmla="*/ 76 w 111227"/>
                  <a:gd name="connsiteY2" fmla="*/ 39018 h 45916"/>
                  <a:gd name="connsiteX3" fmla="*/ 5601 w 111227"/>
                  <a:gd name="connsiteY3" fmla="*/ 35113 h 45916"/>
                  <a:gd name="connsiteX4" fmla="*/ 102756 w 111227"/>
                  <a:gd name="connsiteY4" fmla="*/ 1775 h 45916"/>
                  <a:gd name="connsiteX5" fmla="*/ 109452 w 111227"/>
                  <a:gd name="connsiteY5" fmla="*/ 1054 h 45916"/>
                  <a:gd name="connsiteX6" fmla="*/ 110174 w 111227"/>
                  <a:gd name="connsiteY6" fmla="*/ 7750 h 45916"/>
                  <a:gd name="connsiteX7" fmla="*/ 109899 w 111227"/>
                  <a:gd name="connsiteY7" fmla="*/ 8062 h 45916"/>
                  <a:gd name="connsiteX8" fmla="*/ 21888 w 111227"/>
                  <a:gd name="connsiteY8" fmla="*/ 45876 h 4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227" h="45916">
                    <a:moveTo>
                      <a:pt x="21888" y="45876"/>
                    </a:moveTo>
                    <a:cubicBezTo>
                      <a:pt x="15862" y="45898"/>
                      <a:pt x="9844" y="45452"/>
                      <a:pt x="3886" y="44542"/>
                    </a:cubicBezTo>
                    <a:cubicBezTo>
                      <a:pt x="1314" y="44060"/>
                      <a:pt x="-387" y="41593"/>
                      <a:pt x="76" y="39018"/>
                    </a:cubicBezTo>
                    <a:cubicBezTo>
                      <a:pt x="560" y="36437"/>
                      <a:pt x="3006" y="34707"/>
                      <a:pt x="5601" y="35113"/>
                    </a:cubicBezTo>
                    <a:cubicBezTo>
                      <a:pt x="6172" y="35113"/>
                      <a:pt x="65322" y="45209"/>
                      <a:pt x="102756" y="1775"/>
                    </a:cubicBezTo>
                    <a:cubicBezTo>
                      <a:pt x="104406" y="-273"/>
                      <a:pt x="107404" y="-596"/>
                      <a:pt x="109452" y="1054"/>
                    </a:cubicBezTo>
                    <a:cubicBezTo>
                      <a:pt x="111501" y="2704"/>
                      <a:pt x="111824" y="5702"/>
                      <a:pt x="110174" y="7750"/>
                    </a:cubicBezTo>
                    <a:cubicBezTo>
                      <a:pt x="110087" y="7858"/>
                      <a:pt x="109995" y="7962"/>
                      <a:pt x="109899" y="8062"/>
                    </a:cubicBezTo>
                    <a:cubicBezTo>
                      <a:pt x="87514" y="32945"/>
                      <a:pt x="55347" y="46765"/>
                      <a:pt x="21888" y="458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FEEFA0BC-04EC-9136-3420-F3F1ACA63A0A}"/>
                  </a:ext>
                </a:extLst>
              </p:cNvPr>
              <p:cNvSpPr/>
              <p:nvPr/>
            </p:nvSpPr>
            <p:spPr>
              <a:xfrm>
                <a:off x="6754806" y="2144410"/>
                <a:ext cx="88848" cy="20813"/>
              </a:xfrm>
              <a:custGeom>
                <a:avLst/>
                <a:gdLst>
                  <a:gd name="connsiteX0" fmla="*/ 84144 w 88848"/>
                  <a:gd name="connsiteY0" fmla="*/ 20813 h 20813"/>
                  <a:gd name="connsiteX1" fmla="*/ 81477 w 88848"/>
                  <a:gd name="connsiteY1" fmla="*/ 20051 h 20813"/>
                  <a:gd name="connsiteX2" fmla="*/ 6515 w 88848"/>
                  <a:gd name="connsiteY2" fmla="*/ 15764 h 20813"/>
                  <a:gd name="connsiteX3" fmla="*/ 346 w 88848"/>
                  <a:gd name="connsiteY3" fmla="*/ 13061 h 20813"/>
                  <a:gd name="connsiteX4" fmla="*/ 324 w 88848"/>
                  <a:gd name="connsiteY4" fmla="*/ 13002 h 20813"/>
                  <a:gd name="connsiteX5" fmla="*/ 2963 w 88848"/>
                  <a:gd name="connsiteY5" fmla="*/ 6952 h 20813"/>
                  <a:gd name="connsiteX6" fmla="*/ 3086 w 88848"/>
                  <a:gd name="connsiteY6" fmla="*/ 6906 h 20813"/>
                  <a:gd name="connsiteX7" fmla="*/ 86811 w 88848"/>
                  <a:gd name="connsiteY7" fmla="*/ 12145 h 20813"/>
                  <a:gd name="connsiteX8" fmla="*/ 87991 w 88848"/>
                  <a:gd name="connsiteY8" fmla="*/ 18776 h 20813"/>
                  <a:gd name="connsiteX9" fmla="*/ 84144 w 88848"/>
                  <a:gd name="connsiteY9" fmla="*/ 20813 h 2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48" h="20813">
                    <a:moveTo>
                      <a:pt x="84144" y="20813"/>
                    </a:moveTo>
                    <a:cubicBezTo>
                      <a:pt x="83199" y="20829"/>
                      <a:pt x="82270" y="20564"/>
                      <a:pt x="81477" y="20051"/>
                    </a:cubicBezTo>
                    <a:cubicBezTo>
                      <a:pt x="50616" y="-523"/>
                      <a:pt x="6896" y="15574"/>
                      <a:pt x="6515" y="15764"/>
                    </a:cubicBezTo>
                    <a:cubicBezTo>
                      <a:pt x="4065" y="16721"/>
                      <a:pt x="1303" y="15511"/>
                      <a:pt x="346" y="13061"/>
                    </a:cubicBezTo>
                    <a:cubicBezTo>
                      <a:pt x="339" y="13041"/>
                      <a:pt x="331" y="13022"/>
                      <a:pt x="324" y="13002"/>
                    </a:cubicBezTo>
                    <a:cubicBezTo>
                      <a:pt x="-618" y="10603"/>
                      <a:pt x="564" y="7894"/>
                      <a:pt x="2963" y="6952"/>
                    </a:cubicBezTo>
                    <a:cubicBezTo>
                      <a:pt x="3004" y="6936"/>
                      <a:pt x="3045" y="6921"/>
                      <a:pt x="3086" y="6906"/>
                    </a:cubicBezTo>
                    <a:cubicBezTo>
                      <a:pt x="5086" y="6144"/>
                      <a:pt x="51854" y="-11191"/>
                      <a:pt x="86811" y="12145"/>
                    </a:cubicBezTo>
                    <a:cubicBezTo>
                      <a:pt x="88968" y="13650"/>
                      <a:pt x="89496" y="16619"/>
                      <a:pt x="87991" y="18776"/>
                    </a:cubicBezTo>
                    <a:cubicBezTo>
                      <a:pt x="87112" y="20035"/>
                      <a:pt x="85679" y="20794"/>
                      <a:pt x="84144" y="20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99F921F7-0AE4-7C1A-39C6-AB358F7A3F0E}"/>
                  </a:ext>
                </a:extLst>
              </p:cNvPr>
              <p:cNvSpPr/>
              <p:nvPr/>
            </p:nvSpPr>
            <p:spPr>
              <a:xfrm>
                <a:off x="6635403" y="2145842"/>
                <a:ext cx="68241" cy="22618"/>
              </a:xfrm>
              <a:custGeom>
                <a:avLst/>
                <a:gdLst>
                  <a:gd name="connsiteX0" fmla="*/ 4760 w 68241"/>
                  <a:gd name="connsiteY0" fmla="*/ 22619 h 22618"/>
                  <a:gd name="connsiteX1" fmla="*/ 1617 w 68241"/>
                  <a:gd name="connsiteY1" fmla="*/ 21380 h 22618"/>
                  <a:gd name="connsiteX2" fmla="*/ 1140 w 68241"/>
                  <a:gd name="connsiteY2" fmla="*/ 14713 h 22618"/>
                  <a:gd name="connsiteX3" fmla="*/ 65338 w 68241"/>
                  <a:gd name="connsiteY3" fmla="*/ 5188 h 22618"/>
                  <a:gd name="connsiteX4" fmla="*/ 67910 w 68241"/>
                  <a:gd name="connsiteY4" fmla="*/ 11474 h 22618"/>
                  <a:gd name="connsiteX5" fmla="*/ 61719 w 68241"/>
                  <a:gd name="connsiteY5" fmla="*/ 14046 h 22618"/>
                  <a:gd name="connsiteX6" fmla="*/ 8379 w 68241"/>
                  <a:gd name="connsiteY6" fmla="*/ 20618 h 22618"/>
                  <a:gd name="connsiteX7" fmla="*/ 4760 w 68241"/>
                  <a:gd name="connsiteY7" fmla="*/ 22619 h 2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241" h="22618">
                    <a:moveTo>
                      <a:pt x="4760" y="22619"/>
                    </a:moveTo>
                    <a:cubicBezTo>
                      <a:pt x="3596" y="22604"/>
                      <a:pt x="2478" y="22163"/>
                      <a:pt x="1617" y="21380"/>
                    </a:cubicBezTo>
                    <a:cubicBezTo>
                      <a:pt x="-337" y="19661"/>
                      <a:pt x="-549" y="16692"/>
                      <a:pt x="1140" y="14713"/>
                    </a:cubicBezTo>
                    <a:cubicBezTo>
                      <a:pt x="23810" y="-11386"/>
                      <a:pt x="63624" y="5188"/>
                      <a:pt x="65338" y="5188"/>
                    </a:cubicBezTo>
                    <a:cubicBezTo>
                      <a:pt x="67724" y="6273"/>
                      <a:pt x="68851" y="9029"/>
                      <a:pt x="67910" y="11474"/>
                    </a:cubicBezTo>
                    <a:cubicBezTo>
                      <a:pt x="66863" y="13847"/>
                      <a:pt x="64138" y="14979"/>
                      <a:pt x="61719" y="14046"/>
                    </a:cubicBezTo>
                    <a:cubicBezTo>
                      <a:pt x="61719" y="14046"/>
                      <a:pt x="26477" y="-241"/>
                      <a:pt x="8379" y="20618"/>
                    </a:cubicBezTo>
                    <a:cubicBezTo>
                      <a:pt x="7550" y="21812"/>
                      <a:pt x="6212" y="22552"/>
                      <a:pt x="4760" y="226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>
                <a:extLst>
                  <a:ext uri="{FF2B5EF4-FFF2-40B4-BE49-F238E27FC236}">
                    <a16:creationId xmlns:a16="http://schemas.microsoft.com/office/drawing/2014/main" id="{901E3BE1-5E84-2EB5-D6C1-FC4F254AC2E6}"/>
                  </a:ext>
                </a:extLst>
              </p:cNvPr>
              <p:cNvSpPr/>
              <p:nvPr/>
            </p:nvSpPr>
            <p:spPr>
              <a:xfrm>
                <a:off x="6676643" y="2189130"/>
                <a:ext cx="20669" cy="41338"/>
              </a:xfrm>
              <a:custGeom>
                <a:avLst/>
                <a:gdLst>
                  <a:gd name="connsiteX0" fmla="*/ 20669 w 20669"/>
                  <a:gd name="connsiteY0" fmla="*/ 20669 h 41338"/>
                  <a:gd name="connsiteX1" fmla="*/ 10382 w 20669"/>
                  <a:gd name="connsiteY1" fmla="*/ 41338 h 41338"/>
                  <a:gd name="connsiteX2" fmla="*/ 0 w 20669"/>
                  <a:gd name="connsiteY2" fmla="*/ 20669 h 41338"/>
                  <a:gd name="connsiteX3" fmla="*/ 10382 w 20669"/>
                  <a:gd name="connsiteY3" fmla="*/ 0 h 41338"/>
                  <a:gd name="connsiteX4" fmla="*/ 20669 w 20669"/>
                  <a:gd name="connsiteY4" fmla="*/ 2066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" h="41338">
                    <a:moveTo>
                      <a:pt x="20669" y="20669"/>
                    </a:moveTo>
                    <a:cubicBezTo>
                      <a:pt x="20669" y="32099"/>
                      <a:pt x="16097" y="41338"/>
                      <a:pt x="10382" y="41338"/>
                    </a:cubicBezTo>
                    <a:cubicBezTo>
                      <a:pt x="4667" y="41338"/>
                      <a:pt x="0" y="31813"/>
                      <a:pt x="0" y="20669"/>
                    </a:cubicBezTo>
                    <a:cubicBezTo>
                      <a:pt x="0" y="9525"/>
                      <a:pt x="4667" y="0"/>
                      <a:pt x="10382" y="0"/>
                    </a:cubicBezTo>
                    <a:cubicBezTo>
                      <a:pt x="16097" y="0"/>
                      <a:pt x="20669" y="9144"/>
                      <a:pt x="20669" y="206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B4DA8AF3-013F-D3D4-2880-B2BDF0484598}"/>
                  </a:ext>
                </a:extLst>
              </p:cNvPr>
              <p:cNvSpPr/>
              <p:nvPr/>
            </p:nvSpPr>
            <p:spPr>
              <a:xfrm>
                <a:off x="6787038" y="2189130"/>
                <a:ext cx="20574" cy="41338"/>
              </a:xfrm>
              <a:custGeom>
                <a:avLst/>
                <a:gdLst>
                  <a:gd name="connsiteX0" fmla="*/ 20574 w 20574"/>
                  <a:gd name="connsiteY0" fmla="*/ 20669 h 41338"/>
                  <a:gd name="connsiteX1" fmla="*/ 10287 w 20574"/>
                  <a:gd name="connsiteY1" fmla="*/ 41338 h 41338"/>
                  <a:gd name="connsiteX2" fmla="*/ 0 w 20574"/>
                  <a:gd name="connsiteY2" fmla="*/ 20669 h 41338"/>
                  <a:gd name="connsiteX3" fmla="*/ 10287 w 20574"/>
                  <a:gd name="connsiteY3" fmla="*/ 0 h 41338"/>
                  <a:gd name="connsiteX4" fmla="*/ 20574 w 20574"/>
                  <a:gd name="connsiteY4" fmla="*/ 2066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74" h="41338">
                    <a:moveTo>
                      <a:pt x="20574" y="20669"/>
                    </a:moveTo>
                    <a:cubicBezTo>
                      <a:pt x="20574" y="32099"/>
                      <a:pt x="16002" y="41338"/>
                      <a:pt x="10287" y="41338"/>
                    </a:cubicBezTo>
                    <a:cubicBezTo>
                      <a:pt x="4572" y="41338"/>
                      <a:pt x="0" y="31813"/>
                      <a:pt x="0" y="20669"/>
                    </a:cubicBezTo>
                    <a:cubicBezTo>
                      <a:pt x="0" y="9525"/>
                      <a:pt x="4572" y="0"/>
                      <a:pt x="10287" y="0"/>
                    </a:cubicBezTo>
                    <a:cubicBezTo>
                      <a:pt x="16002" y="0"/>
                      <a:pt x="20574" y="9144"/>
                      <a:pt x="20574" y="206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13D9468A-C7FC-7B91-3014-789CD367599B}"/>
                  </a:ext>
                </a:extLst>
              </p:cNvPr>
              <p:cNvSpPr/>
              <p:nvPr/>
            </p:nvSpPr>
            <p:spPr>
              <a:xfrm>
                <a:off x="6580917" y="3659885"/>
                <a:ext cx="301847" cy="107156"/>
              </a:xfrm>
              <a:custGeom>
                <a:avLst/>
                <a:gdLst>
                  <a:gd name="connsiteX0" fmla="*/ 0 w 301847"/>
                  <a:gd name="connsiteY0" fmla="*/ 107156 h 107156"/>
                  <a:gd name="connsiteX1" fmla="*/ 1524 w 301847"/>
                  <a:gd name="connsiteY1" fmla="*/ 0 h 107156"/>
                  <a:gd name="connsiteX2" fmla="*/ 295751 w 301847"/>
                  <a:gd name="connsiteY2" fmla="*/ 0 h 107156"/>
                  <a:gd name="connsiteX3" fmla="*/ 301847 w 301847"/>
                  <a:gd name="connsiteY3" fmla="*/ 104108 h 107156"/>
                  <a:gd name="connsiteX4" fmla="*/ 264128 w 301847"/>
                  <a:gd name="connsiteY4" fmla="*/ 102584 h 107156"/>
                  <a:gd name="connsiteX5" fmla="*/ 264128 w 301847"/>
                  <a:gd name="connsiteY5" fmla="*/ 25622 h 107156"/>
                  <a:gd name="connsiteX6" fmla="*/ 31718 w 301847"/>
                  <a:gd name="connsiteY6" fmla="*/ 25622 h 107156"/>
                  <a:gd name="connsiteX7" fmla="*/ 31718 w 301847"/>
                  <a:gd name="connsiteY7" fmla="*/ 107156 h 107156"/>
                  <a:gd name="connsiteX8" fmla="*/ 0 w 301847"/>
                  <a:gd name="connsiteY8" fmla="*/ 107156 h 10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847" h="107156">
                    <a:moveTo>
                      <a:pt x="0" y="107156"/>
                    </a:moveTo>
                    <a:lnTo>
                      <a:pt x="1524" y="0"/>
                    </a:lnTo>
                    <a:lnTo>
                      <a:pt x="295751" y="0"/>
                    </a:lnTo>
                    <a:lnTo>
                      <a:pt x="301847" y="104108"/>
                    </a:lnTo>
                    <a:lnTo>
                      <a:pt x="264128" y="102584"/>
                    </a:lnTo>
                    <a:lnTo>
                      <a:pt x="264128" y="25622"/>
                    </a:lnTo>
                    <a:lnTo>
                      <a:pt x="31718" y="25622"/>
                    </a:lnTo>
                    <a:lnTo>
                      <a:pt x="31718" y="107156"/>
                    </a:lnTo>
                    <a:lnTo>
                      <a:pt x="0" y="1071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04D61107-7989-F2DE-CC61-01F953C343D0}"/>
                  </a:ext>
                </a:extLst>
              </p:cNvPr>
              <p:cNvSpPr/>
              <p:nvPr/>
            </p:nvSpPr>
            <p:spPr>
              <a:xfrm>
                <a:off x="6576155" y="3655218"/>
                <a:ext cx="311758" cy="116681"/>
              </a:xfrm>
              <a:custGeom>
                <a:avLst/>
                <a:gdLst>
                  <a:gd name="connsiteX0" fmla="*/ 36481 w 311758"/>
                  <a:gd name="connsiteY0" fmla="*/ 116681 h 116681"/>
                  <a:gd name="connsiteX1" fmla="*/ 4763 w 311758"/>
                  <a:gd name="connsiteY1" fmla="*/ 116681 h 116681"/>
                  <a:gd name="connsiteX2" fmla="*/ 0 w 311758"/>
                  <a:gd name="connsiteY2" fmla="*/ 111823 h 116681"/>
                  <a:gd name="connsiteX3" fmla="*/ 1524 w 311758"/>
                  <a:gd name="connsiteY3" fmla="*/ 4667 h 116681"/>
                  <a:gd name="connsiteX4" fmla="*/ 6287 w 311758"/>
                  <a:gd name="connsiteY4" fmla="*/ 0 h 116681"/>
                  <a:gd name="connsiteX5" fmla="*/ 300895 w 311758"/>
                  <a:gd name="connsiteY5" fmla="*/ 0 h 116681"/>
                  <a:gd name="connsiteX6" fmla="*/ 305657 w 311758"/>
                  <a:gd name="connsiteY6" fmla="*/ 4477 h 116681"/>
                  <a:gd name="connsiteX7" fmla="*/ 311753 w 311758"/>
                  <a:gd name="connsiteY7" fmla="*/ 108585 h 116681"/>
                  <a:gd name="connsiteX8" fmla="*/ 310325 w 311758"/>
                  <a:gd name="connsiteY8" fmla="*/ 112205 h 116681"/>
                  <a:gd name="connsiteX9" fmla="*/ 306800 w 311758"/>
                  <a:gd name="connsiteY9" fmla="*/ 113633 h 116681"/>
                  <a:gd name="connsiteX10" fmla="*/ 268700 w 311758"/>
                  <a:gd name="connsiteY10" fmla="*/ 112109 h 116681"/>
                  <a:gd name="connsiteX11" fmla="*/ 264128 w 311758"/>
                  <a:gd name="connsiteY11" fmla="*/ 107347 h 116681"/>
                  <a:gd name="connsiteX12" fmla="*/ 264128 w 311758"/>
                  <a:gd name="connsiteY12" fmla="*/ 35147 h 116681"/>
                  <a:gd name="connsiteX13" fmla="*/ 41243 w 311758"/>
                  <a:gd name="connsiteY13" fmla="*/ 35147 h 116681"/>
                  <a:gd name="connsiteX14" fmla="*/ 41243 w 311758"/>
                  <a:gd name="connsiteY14" fmla="*/ 111919 h 116681"/>
                  <a:gd name="connsiteX15" fmla="*/ 36481 w 311758"/>
                  <a:gd name="connsiteY15" fmla="*/ 116681 h 116681"/>
                  <a:gd name="connsiteX16" fmla="*/ 9620 w 311758"/>
                  <a:gd name="connsiteY16" fmla="*/ 107156 h 116681"/>
                  <a:gd name="connsiteX17" fmla="*/ 31718 w 311758"/>
                  <a:gd name="connsiteY17" fmla="*/ 107156 h 116681"/>
                  <a:gd name="connsiteX18" fmla="*/ 31718 w 311758"/>
                  <a:gd name="connsiteY18" fmla="*/ 30385 h 116681"/>
                  <a:gd name="connsiteX19" fmla="*/ 36481 w 311758"/>
                  <a:gd name="connsiteY19" fmla="*/ 25622 h 116681"/>
                  <a:gd name="connsiteX20" fmla="*/ 268891 w 311758"/>
                  <a:gd name="connsiteY20" fmla="*/ 25622 h 116681"/>
                  <a:gd name="connsiteX21" fmla="*/ 273653 w 311758"/>
                  <a:gd name="connsiteY21" fmla="*/ 30385 h 116681"/>
                  <a:gd name="connsiteX22" fmla="*/ 273653 w 311758"/>
                  <a:gd name="connsiteY22" fmla="*/ 102775 h 116681"/>
                  <a:gd name="connsiteX23" fmla="*/ 301562 w 311758"/>
                  <a:gd name="connsiteY23" fmla="*/ 103918 h 116681"/>
                  <a:gd name="connsiteX24" fmla="*/ 296037 w 311758"/>
                  <a:gd name="connsiteY24" fmla="*/ 9525 h 116681"/>
                  <a:gd name="connsiteX25" fmla="*/ 11049 w 311758"/>
                  <a:gd name="connsiteY25" fmla="*/ 9525 h 11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1758" h="116681">
                    <a:moveTo>
                      <a:pt x="36481" y="116681"/>
                    </a:moveTo>
                    <a:lnTo>
                      <a:pt x="4763" y="116681"/>
                    </a:lnTo>
                    <a:cubicBezTo>
                      <a:pt x="2117" y="116630"/>
                      <a:pt x="-1" y="114469"/>
                      <a:pt x="0" y="111823"/>
                    </a:cubicBezTo>
                    <a:lnTo>
                      <a:pt x="1524" y="4667"/>
                    </a:lnTo>
                    <a:cubicBezTo>
                      <a:pt x="1625" y="2096"/>
                      <a:pt x="3713" y="49"/>
                      <a:pt x="6287" y="0"/>
                    </a:cubicBezTo>
                    <a:lnTo>
                      <a:pt x="300895" y="0"/>
                    </a:lnTo>
                    <a:cubicBezTo>
                      <a:pt x="303417" y="-5"/>
                      <a:pt x="305506" y="1959"/>
                      <a:pt x="305657" y="4477"/>
                    </a:cubicBezTo>
                    <a:lnTo>
                      <a:pt x="311753" y="108585"/>
                    </a:lnTo>
                    <a:cubicBezTo>
                      <a:pt x="311814" y="109940"/>
                      <a:pt x="311294" y="111256"/>
                      <a:pt x="310325" y="112205"/>
                    </a:cubicBezTo>
                    <a:cubicBezTo>
                      <a:pt x="309381" y="113122"/>
                      <a:pt x="308116" y="113635"/>
                      <a:pt x="306800" y="113633"/>
                    </a:cubicBezTo>
                    <a:lnTo>
                      <a:pt x="268700" y="112109"/>
                    </a:lnTo>
                    <a:cubicBezTo>
                      <a:pt x="266145" y="112007"/>
                      <a:pt x="264126" y="109904"/>
                      <a:pt x="264128" y="107347"/>
                    </a:cubicBezTo>
                    <a:lnTo>
                      <a:pt x="264128" y="35147"/>
                    </a:lnTo>
                    <a:lnTo>
                      <a:pt x="41243" y="35147"/>
                    </a:lnTo>
                    <a:lnTo>
                      <a:pt x="41243" y="111919"/>
                    </a:lnTo>
                    <a:cubicBezTo>
                      <a:pt x="41243" y="114549"/>
                      <a:pt x="39111" y="116681"/>
                      <a:pt x="36481" y="116681"/>
                    </a:cubicBezTo>
                    <a:close/>
                    <a:moveTo>
                      <a:pt x="9620" y="107156"/>
                    </a:moveTo>
                    <a:lnTo>
                      <a:pt x="31718" y="107156"/>
                    </a:lnTo>
                    <a:lnTo>
                      <a:pt x="31718" y="30385"/>
                    </a:lnTo>
                    <a:cubicBezTo>
                      <a:pt x="31718" y="27754"/>
                      <a:pt x="33850" y="25622"/>
                      <a:pt x="36481" y="25622"/>
                    </a:cubicBezTo>
                    <a:lnTo>
                      <a:pt x="268891" y="25622"/>
                    </a:lnTo>
                    <a:cubicBezTo>
                      <a:pt x="271500" y="25673"/>
                      <a:pt x="273603" y="27776"/>
                      <a:pt x="273653" y="30385"/>
                    </a:cubicBezTo>
                    <a:lnTo>
                      <a:pt x="273653" y="102775"/>
                    </a:lnTo>
                    <a:lnTo>
                      <a:pt x="301562" y="103918"/>
                    </a:lnTo>
                    <a:lnTo>
                      <a:pt x="296037" y="9525"/>
                    </a:lnTo>
                    <a:lnTo>
                      <a:pt x="11049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1048D296-57BB-9DAB-4557-0F81D252644E}"/>
                  </a:ext>
                </a:extLst>
              </p:cNvPr>
              <p:cNvSpPr/>
              <p:nvPr/>
            </p:nvSpPr>
            <p:spPr>
              <a:xfrm>
                <a:off x="6580917" y="3659885"/>
                <a:ext cx="301847" cy="107156"/>
              </a:xfrm>
              <a:custGeom>
                <a:avLst/>
                <a:gdLst>
                  <a:gd name="connsiteX0" fmla="*/ 0 w 301847"/>
                  <a:gd name="connsiteY0" fmla="*/ 107156 h 107156"/>
                  <a:gd name="connsiteX1" fmla="*/ 1524 w 301847"/>
                  <a:gd name="connsiteY1" fmla="*/ 0 h 107156"/>
                  <a:gd name="connsiteX2" fmla="*/ 295751 w 301847"/>
                  <a:gd name="connsiteY2" fmla="*/ 0 h 107156"/>
                  <a:gd name="connsiteX3" fmla="*/ 301847 w 301847"/>
                  <a:gd name="connsiteY3" fmla="*/ 104108 h 107156"/>
                  <a:gd name="connsiteX4" fmla="*/ 264128 w 301847"/>
                  <a:gd name="connsiteY4" fmla="*/ 102584 h 107156"/>
                  <a:gd name="connsiteX5" fmla="*/ 264128 w 301847"/>
                  <a:gd name="connsiteY5" fmla="*/ 25622 h 107156"/>
                  <a:gd name="connsiteX6" fmla="*/ 31718 w 301847"/>
                  <a:gd name="connsiteY6" fmla="*/ 25622 h 107156"/>
                  <a:gd name="connsiteX7" fmla="*/ 31718 w 301847"/>
                  <a:gd name="connsiteY7" fmla="*/ 107156 h 107156"/>
                  <a:gd name="connsiteX8" fmla="*/ 0 w 301847"/>
                  <a:gd name="connsiteY8" fmla="*/ 107156 h 10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847" h="107156">
                    <a:moveTo>
                      <a:pt x="0" y="107156"/>
                    </a:moveTo>
                    <a:lnTo>
                      <a:pt x="1524" y="0"/>
                    </a:lnTo>
                    <a:lnTo>
                      <a:pt x="295751" y="0"/>
                    </a:lnTo>
                    <a:lnTo>
                      <a:pt x="301847" y="104108"/>
                    </a:lnTo>
                    <a:lnTo>
                      <a:pt x="264128" y="102584"/>
                    </a:lnTo>
                    <a:lnTo>
                      <a:pt x="264128" y="25622"/>
                    </a:lnTo>
                    <a:lnTo>
                      <a:pt x="31718" y="25622"/>
                    </a:lnTo>
                    <a:lnTo>
                      <a:pt x="31718" y="107156"/>
                    </a:lnTo>
                    <a:lnTo>
                      <a:pt x="0" y="107156"/>
                    </a:lnTo>
                    <a:close/>
                  </a:path>
                </a:pathLst>
              </a:custGeom>
              <a:solidFill>
                <a:srgbClr val="96969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64409F91-CAF3-9D2E-669B-A9977F248914}"/>
                  </a:ext>
                </a:extLst>
              </p:cNvPr>
              <p:cNvSpPr/>
              <p:nvPr/>
            </p:nvSpPr>
            <p:spPr>
              <a:xfrm>
                <a:off x="6576155" y="3655218"/>
                <a:ext cx="311758" cy="116681"/>
              </a:xfrm>
              <a:custGeom>
                <a:avLst/>
                <a:gdLst>
                  <a:gd name="connsiteX0" fmla="*/ 36481 w 311758"/>
                  <a:gd name="connsiteY0" fmla="*/ 116681 h 116681"/>
                  <a:gd name="connsiteX1" fmla="*/ 4763 w 311758"/>
                  <a:gd name="connsiteY1" fmla="*/ 116681 h 116681"/>
                  <a:gd name="connsiteX2" fmla="*/ 0 w 311758"/>
                  <a:gd name="connsiteY2" fmla="*/ 111823 h 116681"/>
                  <a:gd name="connsiteX3" fmla="*/ 1524 w 311758"/>
                  <a:gd name="connsiteY3" fmla="*/ 4667 h 116681"/>
                  <a:gd name="connsiteX4" fmla="*/ 6287 w 311758"/>
                  <a:gd name="connsiteY4" fmla="*/ 0 h 116681"/>
                  <a:gd name="connsiteX5" fmla="*/ 300895 w 311758"/>
                  <a:gd name="connsiteY5" fmla="*/ 0 h 116681"/>
                  <a:gd name="connsiteX6" fmla="*/ 305657 w 311758"/>
                  <a:gd name="connsiteY6" fmla="*/ 4477 h 116681"/>
                  <a:gd name="connsiteX7" fmla="*/ 311753 w 311758"/>
                  <a:gd name="connsiteY7" fmla="*/ 108585 h 116681"/>
                  <a:gd name="connsiteX8" fmla="*/ 310325 w 311758"/>
                  <a:gd name="connsiteY8" fmla="*/ 112205 h 116681"/>
                  <a:gd name="connsiteX9" fmla="*/ 306800 w 311758"/>
                  <a:gd name="connsiteY9" fmla="*/ 113633 h 116681"/>
                  <a:gd name="connsiteX10" fmla="*/ 268700 w 311758"/>
                  <a:gd name="connsiteY10" fmla="*/ 112109 h 116681"/>
                  <a:gd name="connsiteX11" fmla="*/ 264128 w 311758"/>
                  <a:gd name="connsiteY11" fmla="*/ 107347 h 116681"/>
                  <a:gd name="connsiteX12" fmla="*/ 264128 w 311758"/>
                  <a:gd name="connsiteY12" fmla="*/ 35147 h 116681"/>
                  <a:gd name="connsiteX13" fmla="*/ 41243 w 311758"/>
                  <a:gd name="connsiteY13" fmla="*/ 35147 h 116681"/>
                  <a:gd name="connsiteX14" fmla="*/ 41243 w 311758"/>
                  <a:gd name="connsiteY14" fmla="*/ 111919 h 116681"/>
                  <a:gd name="connsiteX15" fmla="*/ 36481 w 311758"/>
                  <a:gd name="connsiteY15" fmla="*/ 116681 h 116681"/>
                  <a:gd name="connsiteX16" fmla="*/ 9620 w 311758"/>
                  <a:gd name="connsiteY16" fmla="*/ 107156 h 116681"/>
                  <a:gd name="connsiteX17" fmla="*/ 31718 w 311758"/>
                  <a:gd name="connsiteY17" fmla="*/ 107156 h 116681"/>
                  <a:gd name="connsiteX18" fmla="*/ 31718 w 311758"/>
                  <a:gd name="connsiteY18" fmla="*/ 30385 h 116681"/>
                  <a:gd name="connsiteX19" fmla="*/ 36481 w 311758"/>
                  <a:gd name="connsiteY19" fmla="*/ 25622 h 116681"/>
                  <a:gd name="connsiteX20" fmla="*/ 268891 w 311758"/>
                  <a:gd name="connsiteY20" fmla="*/ 25622 h 116681"/>
                  <a:gd name="connsiteX21" fmla="*/ 273653 w 311758"/>
                  <a:gd name="connsiteY21" fmla="*/ 30385 h 116681"/>
                  <a:gd name="connsiteX22" fmla="*/ 273653 w 311758"/>
                  <a:gd name="connsiteY22" fmla="*/ 102775 h 116681"/>
                  <a:gd name="connsiteX23" fmla="*/ 301562 w 311758"/>
                  <a:gd name="connsiteY23" fmla="*/ 103918 h 116681"/>
                  <a:gd name="connsiteX24" fmla="*/ 296037 w 311758"/>
                  <a:gd name="connsiteY24" fmla="*/ 9525 h 116681"/>
                  <a:gd name="connsiteX25" fmla="*/ 11049 w 311758"/>
                  <a:gd name="connsiteY25" fmla="*/ 9525 h 116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1758" h="116681">
                    <a:moveTo>
                      <a:pt x="36481" y="116681"/>
                    </a:moveTo>
                    <a:lnTo>
                      <a:pt x="4763" y="116681"/>
                    </a:lnTo>
                    <a:cubicBezTo>
                      <a:pt x="2117" y="116630"/>
                      <a:pt x="-1" y="114469"/>
                      <a:pt x="0" y="111823"/>
                    </a:cubicBezTo>
                    <a:lnTo>
                      <a:pt x="1524" y="4667"/>
                    </a:lnTo>
                    <a:cubicBezTo>
                      <a:pt x="1625" y="2096"/>
                      <a:pt x="3713" y="49"/>
                      <a:pt x="6287" y="0"/>
                    </a:cubicBezTo>
                    <a:lnTo>
                      <a:pt x="300895" y="0"/>
                    </a:lnTo>
                    <a:cubicBezTo>
                      <a:pt x="303417" y="-5"/>
                      <a:pt x="305506" y="1959"/>
                      <a:pt x="305657" y="4477"/>
                    </a:cubicBezTo>
                    <a:lnTo>
                      <a:pt x="311753" y="108585"/>
                    </a:lnTo>
                    <a:cubicBezTo>
                      <a:pt x="311814" y="109940"/>
                      <a:pt x="311294" y="111256"/>
                      <a:pt x="310325" y="112205"/>
                    </a:cubicBezTo>
                    <a:cubicBezTo>
                      <a:pt x="309381" y="113122"/>
                      <a:pt x="308116" y="113635"/>
                      <a:pt x="306800" y="113633"/>
                    </a:cubicBezTo>
                    <a:lnTo>
                      <a:pt x="268700" y="112109"/>
                    </a:lnTo>
                    <a:cubicBezTo>
                      <a:pt x="266145" y="112007"/>
                      <a:pt x="264126" y="109904"/>
                      <a:pt x="264128" y="107347"/>
                    </a:cubicBezTo>
                    <a:lnTo>
                      <a:pt x="264128" y="35147"/>
                    </a:lnTo>
                    <a:lnTo>
                      <a:pt x="41243" y="35147"/>
                    </a:lnTo>
                    <a:lnTo>
                      <a:pt x="41243" y="111919"/>
                    </a:lnTo>
                    <a:cubicBezTo>
                      <a:pt x="41243" y="114549"/>
                      <a:pt x="39111" y="116681"/>
                      <a:pt x="36481" y="116681"/>
                    </a:cubicBezTo>
                    <a:close/>
                    <a:moveTo>
                      <a:pt x="9620" y="107156"/>
                    </a:moveTo>
                    <a:lnTo>
                      <a:pt x="31718" y="107156"/>
                    </a:lnTo>
                    <a:lnTo>
                      <a:pt x="31718" y="30385"/>
                    </a:lnTo>
                    <a:cubicBezTo>
                      <a:pt x="31718" y="27754"/>
                      <a:pt x="33850" y="25622"/>
                      <a:pt x="36481" y="25622"/>
                    </a:cubicBezTo>
                    <a:lnTo>
                      <a:pt x="268891" y="25622"/>
                    </a:lnTo>
                    <a:cubicBezTo>
                      <a:pt x="271500" y="25673"/>
                      <a:pt x="273603" y="27776"/>
                      <a:pt x="273653" y="30385"/>
                    </a:cubicBezTo>
                    <a:lnTo>
                      <a:pt x="273653" y="102775"/>
                    </a:lnTo>
                    <a:lnTo>
                      <a:pt x="301562" y="103918"/>
                    </a:lnTo>
                    <a:lnTo>
                      <a:pt x="296037" y="9525"/>
                    </a:lnTo>
                    <a:lnTo>
                      <a:pt x="11049" y="952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296D1AA7-E253-D195-9307-518EF6175E9D}"/>
                  </a:ext>
                </a:extLst>
              </p:cNvPr>
              <p:cNvSpPr/>
              <p:nvPr/>
            </p:nvSpPr>
            <p:spPr>
              <a:xfrm>
                <a:off x="6577298" y="3515391"/>
                <a:ext cx="161925" cy="186213"/>
              </a:xfrm>
              <a:custGeom>
                <a:avLst/>
                <a:gdLst>
                  <a:gd name="connsiteX0" fmla="*/ 76295 w 161925"/>
                  <a:gd name="connsiteY0" fmla="*/ 0 h 186213"/>
                  <a:gd name="connsiteX1" fmla="*/ 148876 w 161925"/>
                  <a:gd name="connsiteY1" fmla="*/ 98679 h 186213"/>
                  <a:gd name="connsiteX2" fmla="*/ 161925 w 161925"/>
                  <a:gd name="connsiteY2" fmla="*/ 174879 h 186213"/>
                  <a:gd name="connsiteX3" fmla="*/ 134017 w 161925"/>
                  <a:gd name="connsiteY3" fmla="*/ 186023 h 186213"/>
                  <a:gd name="connsiteX4" fmla="*/ 113538 w 161925"/>
                  <a:gd name="connsiteY4" fmla="*/ 173069 h 186213"/>
                  <a:gd name="connsiteX5" fmla="*/ 42767 w 161925"/>
                  <a:gd name="connsiteY5" fmla="*/ 182594 h 186213"/>
                  <a:gd name="connsiteX6" fmla="*/ 16764 w 161925"/>
                  <a:gd name="connsiteY6" fmla="*/ 152876 h 186213"/>
                  <a:gd name="connsiteX7" fmla="*/ 0 w 161925"/>
                  <a:gd name="connsiteY7" fmla="*/ 30004 h 18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86213">
                    <a:moveTo>
                      <a:pt x="76295" y="0"/>
                    </a:moveTo>
                    <a:cubicBezTo>
                      <a:pt x="76295" y="0"/>
                      <a:pt x="147066" y="87535"/>
                      <a:pt x="148876" y="98679"/>
                    </a:cubicBezTo>
                    <a:lnTo>
                      <a:pt x="161925" y="174879"/>
                    </a:lnTo>
                    <a:cubicBezTo>
                      <a:pt x="161925" y="174879"/>
                      <a:pt x="141446" y="187928"/>
                      <a:pt x="134017" y="186023"/>
                    </a:cubicBezTo>
                    <a:cubicBezTo>
                      <a:pt x="126543" y="182825"/>
                      <a:pt x="119630" y="178452"/>
                      <a:pt x="113538" y="173069"/>
                    </a:cubicBezTo>
                    <a:cubicBezTo>
                      <a:pt x="113538" y="173069"/>
                      <a:pt x="50292" y="182594"/>
                      <a:pt x="42767" y="182594"/>
                    </a:cubicBezTo>
                    <a:cubicBezTo>
                      <a:pt x="28997" y="178684"/>
                      <a:pt x="18812" y="167044"/>
                      <a:pt x="16764" y="152876"/>
                    </a:cubicBezTo>
                    <a:cubicBezTo>
                      <a:pt x="16764" y="137922"/>
                      <a:pt x="0" y="30004"/>
                      <a:pt x="0" y="300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58315C48-E744-4BA7-15B5-4DCFBCB376A3}"/>
                  </a:ext>
                </a:extLst>
              </p:cNvPr>
              <p:cNvSpPr/>
              <p:nvPr/>
            </p:nvSpPr>
            <p:spPr>
              <a:xfrm>
                <a:off x="6572562" y="3511444"/>
                <a:ext cx="171306" cy="195096"/>
              </a:xfrm>
              <a:custGeom>
                <a:avLst/>
                <a:gdLst>
                  <a:gd name="connsiteX0" fmla="*/ 140182 w 171306"/>
                  <a:gd name="connsiteY0" fmla="*/ 195019 h 195096"/>
                  <a:gd name="connsiteX1" fmla="*/ 137610 w 171306"/>
                  <a:gd name="connsiteY1" fmla="*/ 195019 h 195096"/>
                  <a:gd name="connsiteX2" fmla="*/ 116846 w 171306"/>
                  <a:gd name="connsiteY2" fmla="*/ 182351 h 195096"/>
                  <a:gd name="connsiteX3" fmla="*/ 47503 w 171306"/>
                  <a:gd name="connsiteY3" fmla="*/ 191875 h 195096"/>
                  <a:gd name="connsiteX4" fmla="*/ 16737 w 171306"/>
                  <a:gd name="connsiteY4" fmla="*/ 157395 h 195096"/>
                  <a:gd name="connsiteX5" fmla="*/ 69 w 171306"/>
                  <a:gd name="connsiteY5" fmla="*/ 35284 h 195096"/>
                  <a:gd name="connsiteX6" fmla="*/ 3022 w 171306"/>
                  <a:gd name="connsiteY6" fmla="*/ 30046 h 195096"/>
                  <a:gd name="connsiteX7" fmla="*/ 79222 w 171306"/>
                  <a:gd name="connsiteY7" fmla="*/ 328 h 195096"/>
                  <a:gd name="connsiteX8" fmla="*/ 84651 w 171306"/>
                  <a:gd name="connsiteY8" fmla="*/ 1756 h 195096"/>
                  <a:gd name="connsiteX9" fmla="*/ 158279 w 171306"/>
                  <a:gd name="connsiteY9" fmla="*/ 102626 h 195096"/>
                  <a:gd name="connsiteX10" fmla="*/ 171233 w 171306"/>
                  <a:gd name="connsiteY10" fmla="*/ 178826 h 195096"/>
                  <a:gd name="connsiteX11" fmla="*/ 169138 w 171306"/>
                  <a:gd name="connsiteY11" fmla="*/ 183589 h 195096"/>
                  <a:gd name="connsiteX12" fmla="*/ 140182 w 171306"/>
                  <a:gd name="connsiteY12" fmla="*/ 195019 h 195096"/>
                  <a:gd name="connsiteX13" fmla="*/ 118274 w 171306"/>
                  <a:gd name="connsiteY13" fmla="*/ 172349 h 195096"/>
                  <a:gd name="connsiteX14" fmla="*/ 121322 w 171306"/>
                  <a:gd name="connsiteY14" fmla="*/ 173492 h 195096"/>
                  <a:gd name="connsiteX15" fmla="*/ 140372 w 171306"/>
                  <a:gd name="connsiteY15" fmla="*/ 185494 h 195096"/>
                  <a:gd name="connsiteX16" fmla="*/ 161899 w 171306"/>
                  <a:gd name="connsiteY16" fmla="*/ 176540 h 195096"/>
                  <a:gd name="connsiteX17" fmla="*/ 149421 w 171306"/>
                  <a:gd name="connsiteY17" fmla="*/ 103388 h 195096"/>
                  <a:gd name="connsiteX18" fmla="*/ 79984 w 171306"/>
                  <a:gd name="connsiteY18" fmla="*/ 9662 h 195096"/>
                  <a:gd name="connsiteX19" fmla="*/ 10547 w 171306"/>
                  <a:gd name="connsiteY19" fmla="*/ 36808 h 195096"/>
                  <a:gd name="connsiteX20" fmla="*/ 26739 w 171306"/>
                  <a:gd name="connsiteY20" fmla="*/ 156633 h 195096"/>
                  <a:gd name="connsiteX21" fmla="*/ 47980 w 171306"/>
                  <a:gd name="connsiteY21" fmla="*/ 181588 h 195096"/>
                  <a:gd name="connsiteX22" fmla="*/ 118084 w 171306"/>
                  <a:gd name="connsiteY22" fmla="*/ 172063 h 195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1306" h="195096">
                    <a:moveTo>
                      <a:pt x="140182" y="195019"/>
                    </a:moveTo>
                    <a:cubicBezTo>
                      <a:pt x="139328" y="195123"/>
                      <a:pt x="138464" y="195123"/>
                      <a:pt x="137610" y="195019"/>
                    </a:cubicBezTo>
                    <a:cubicBezTo>
                      <a:pt x="129994" y="192058"/>
                      <a:pt x="122963" y="187769"/>
                      <a:pt x="116846" y="182351"/>
                    </a:cubicBezTo>
                    <a:cubicBezTo>
                      <a:pt x="104558" y="184160"/>
                      <a:pt x="54552" y="191875"/>
                      <a:pt x="47503" y="191875"/>
                    </a:cubicBezTo>
                    <a:cubicBezTo>
                      <a:pt x="31066" y="187915"/>
                      <a:pt x="18807" y="174176"/>
                      <a:pt x="16737" y="157395"/>
                    </a:cubicBezTo>
                    <a:cubicBezTo>
                      <a:pt x="16738" y="145870"/>
                      <a:pt x="5784" y="72432"/>
                      <a:pt x="69" y="35284"/>
                    </a:cubicBezTo>
                    <a:cubicBezTo>
                      <a:pt x="-313" y="33059"/>
                      <a:pt x="920" y="30871"/>
                      <a:pt x="3022" y="30046"/>
                    </a:cubicBezTo>
                    <a:lnTo>
                      <a:pt x="79222" y="328"/>
                    </a:lnTo>
                    <a:cubicBezTo>
                      <a:pt x="81150" y="-427"/>
                      <a:pt x="83344" y="151"/>
                      <a:pt x="84651" y="1756"/>
                    </a:cubicBezTo>
                    <a:cubicBezTo>
                      <a:pt x="101415" y="22521"/>
                      <a:pt x="156279" y="91101"/>
                      <a:pt x="158279" y="102626"/>
                    </a:cubicBezTo>
                    <a:cubicBezTo>
                      <a:pt x="160279" y="114152"/>
                      <a:pt x="171233" y="178826"/>
                      <a:pt x="171233" y="178826"/>
                    </a:cubicBezTo>
                    <a:cubicBezTo>
                      <a:pt x="171566" y="180692"/>
                      <a:pt x="170739" y="182574"/>
                      <a:pt x="169138" y="183589"/>
                    </a:cubicBezTo>
                    <a:cubicBezTo>
                      <a:pt x="160425" y="189445"/>
                      <a:pt x="150546" y="193345"/>
                      <a:pt x="140182" y="195019"/>
                    </a:cubicBezTo>
                    <a:close/>
                    <a:moveTo>
                      <a:pt x="118274" y="172349"/>
                    </a:moveTo>
                    <a:cubicBezTo>
                      <a:pt x="119398" y="172334"/>
                      <a:pt x="120486" y="172742"/>
                      <a:pt x="121322" y="173492"/>
                    </a:cubicBezTo>
                    <a:cubicBezTo>
                      <a:pt x="126995" y="178478"/>
                      <a:pt x="133426" y="182530"/>
                      <a:pt x="140372" y="185494"/>
                    </a:cubicBezTo>
                    <a:cubicBezTo>
                      <a:pt x="148130" y="184167"/>
                      <a:pt x="155489" y="181107"/>
                      <a:pt x="161899" y="176540"/>
                    </a:cubicBezTo>
                    <a:cubicBezTo>
                      <a:pt x="159613" y="163396"/>
                      <a:pt x="151040" y="113104"/>
                      <a:pt x="149421" y="103388"/>
                    </a:cubicBezTo>
                    <a:cubicBezTo>
                      <a:pt x="147897" y="96625"/>
                      <a:pt x="113321" y="51001"/>
                      <a:pt x="79984" y="9662"/>
                    </a:cubicBezTo>
                    <a:lnTo>
                      <a:pt x="10547" y="36808"/>
                    </a:lnTo>
                    <a:cubicBezTo>
                      <a:pt x="13499" y="56335"/>
                      <a:pt x="26739" y="142917"/>
                      <a:pt x="26739" y="156633"/>
                    </a:cubicBezTo>
                    <a:cubicBezTo>
                      <a:pt x="28777" y="168184"/>
                      <a:pt x="36903" y="177731"/>
                      <a:pt x="47980" y="181588"/>
                    </a:cubicBezTo>
                    <a:cubicBezTo>
                      <a:pt x="53218" y="181588"/>
                      <a:pt x="92747" y="176064"/>
                      <a:pt x="118084" y="1720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6C73F37D-8FE7-E9DB-6537-0F2A1A2392F3}"/>
                  </a:ext>
                </a:extLst>
              </p:cNvPr>
              <p:cNvSpPr/>
              <p:nvPr/>
            </p:nvSpPr>
            <p:spPr>
              <a:xfrm>
                <a:off x="6460045" y="2614421"/>
                <a:ext cx="193452" cy="930783"/>
              </a:xfrm>
              <a:custGeom>
                <a:avLst/>
                <a:gdLst>
                  <a:gd name="connsiteX0" fmla="*/ 67628 w 193452"/>
                  <a:gd name="connsiteY0" fmla="*/ 0 h 930783"/>
                  <a:gd name="connsiteX1" fmla="*/ 0 w 193452"/>
                  <a:gd name="connsiteY1" fmla="*/ 487775 h 930783"/>
                  <a:gd name="connsiteX2" fmla="*/ 117253 w 193452"/>
                  <a:gd name="connsiteY2" fmla="*/ 930783 h 930783"/>
                  <a:gd name="connsiteX3" fmla="*/ 193453 w 193452"/>
                  <a:gd name="connsiteY3" fmla="*/ 900970 h 930783"/>
                  <a:gd name="connsiteX4" fmla="*/ 141351 w 193452"/>
                  <a:gd name="connsiteY4" fmla="*/ 577120 h 930783"/>
                  <a:gd name="connsiteX5" fmla="*/ 146971 w 193452"/>
                  <a:gd name="connsiteY5" fmla="*/ 499015 h 930783"/>
                  <a:gd name="connsiteX6" fmla="*/ 102298 w 193452"/>
                  <a:gd name="connsiteY6" fmla="*/ 342614 h 930783"/>
                  <a:gd name="connsiteX7" fmla="*/ 107823 w 193452"/>
                  <a:gd name="connsiteY7" fmla="*/ 206788 h 93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3452" h="930783">
                    <a:moveTo>
                      <a:pt x="67628" y="0"/>
                    </a:moveTo>
                    <a:cubicBezTo>
                      <a:pt x="67628" y="0"/>
                      <a:pt x="0" y="465487"/>
                      <a:pt x="0" y="487775"/>
                    </a:cubicBezTo>
                    <a:cubicBezTo>
                      <a:pt x="0" y="510064"/>
                      <a:pt x="117253" y="930783"/>
                      <a:pt x="117253" y="930783"/>
                    </a:cubicBezTo>
                    <a:lnTo>
                      <a:pt x="193453" y="900970"/>
                    </a:lnTo>
                    <a:lnTo>
                      <a:pt x="141351" y="577120"/>
                    </a:lnTo>
                    <a:lnTo>
                      <a:pt x="146971" y="499015"/>
                    </a:lnTo>
                    <a:cubicBezTo>
                      <a:pt x="146971" y="499015"/>
                      <a:pt x="104108" y="400336"/>
                      <a:pt x="102298" y="342614"/>
                    </a:cubicBezTo>
                    <a:cubicBezTo>
                      <a:pt x="101780" y="297274"/>
                      <a:pt x="103624" y="251937"/>
                      <a:pt x="107823" y="2067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F40EFD72-47A1-E0E3-29B3-C88A88CD3C44}"/>
                  </a:ext>
                </a:extLst>
              </p:cNvPr>
              <p:cNvSpPr/>
              <p:nvPr/>
            </p:nvSpPr>
            <p:spPr>
              <a:xfrm>
                <a:off x="6455283" y="2609646"/>
                <a:ext cx="202734" cy="940321"/>
              </a:xfrm>
              <a:custGeom>
                <a:avLst/>
                <a:gdLst>
                  <a:gd name="connsiteX0" fmla="*/ 122015 w 202734"/>
                  <a:gd name="connsiteY0" fmla="*/ 940322 h 940321"/>
                  <a:gd name="connsiteX1" fmla="*/ 119920 w 202734"/>
                  <a:gd name="connsiteY1" fmla="*/ 939845 h 940321"/>
                  <a:gd name="connsiteX2" fmla="*/ 117443 w 202734"/>
                  <a:gd name="connsiteY2" fmla="*/ 936797 h 940321"/>
                  <a:gd name="connsiteX3" fmla="*/ 0 w 202734"/>
                  <a:gd name="connsiteY3" fmla="*/ 492551 h 940321"/>
                  <a:gd name="connsiteX4" fmla="*/ 67723 w 202734"/>
                  <a:gd name="connsiteY4" fmla="*/ 4014 h 940321"/>
                  <a:gd name="connsiteX5" fmla="*/ 72295 w 202734"/>
                  <a:gd name="connsiteY5" fmla="*/ 13 h 940321"/>
                  <a:gd name="connsiteX6" fmla="*/ 77153 w 202734"/>
                  <a:gd name="connsiteY6" fmla="*/ 3823 h 940321"/>
                  <a:gd name="connsiteX7" fmla="*/ 116967 w 202734"/>
                  <a:gd name="connsiteY7" fmla="*/ 210611 h 940321"/>
                  <a:gd name="connsiteX8" fmla="*/ 116967 w 202734"/>
                  <a:gd name="connsiteY8" fmla="*/ 212040 h 940321"/>
                  <a:gd name="connsiteX9" fmla="*/ 111443 w 202734"/>
                  <a:gd name="connsiteY9" fmla="*/ 347295 h 940321"/>
                  <a:gd name="connsiteX10" fmla="*/ 155734 w 202734"/>
                  <a:gd name="connsiteY10" fmla="*/ 501886 h 940321"/>
                  <a:gd name="connsiteX11" fmla="*/ 155734 w 202734"/>
                  <a:gd name="connsiteY11" fmla="*/ 504076 h 940321"/>
                  <a:gd name="connsiteX12" fmla="*/ 150114 w 202734"/>
                  <a:gd name="connsiteY12" fmla="*/ 581705 h 940321"/>
                  <a:gd name="connsiteX13" fmla="*/ 202692 w 202734"/>
                  <a:gd name="connsiteY13" fmla="*/ 905079 h 940321"/>
                  <a:gd name="connsiteX14" fmla="*/ 199644 w 202734"/>
                  <a:gd name="connsiteY14" fmla="*/ 910318 h 940321"/>
                  <a:gd name="connsiteX15" fmla="*/ 123444 w 202734"/>
                  <a:gd name="connsiteY15" fmla="*/ 940131 h 940321"/>
                  <a:gd name="connsiteX16" fmla="*/ 73152 w 202734"/>
                  <a:gd name="connsiteY16" fmla="*/ 33161 h 940321"/>
                  <a:gd name="connsiteX17" fmla="*/ 9525 w 202734"/>
                  <a:gd name="connsiteY17" fmla="*/ 492551 h 940321"/>
                  <a:gd name="connsiteX18" fmla="*/ 125158 w 202734"/>
                  <a:gd name="connsiteY18" fmla="*/ 929177 h 940321"/>
                  <a:gd name="connsiteX19" fmla="*/ 192977 w 202734"/>
                  <a:gd name="connsiteY19" fmla="*/ 902698 h 940321"/>
                  <a:gd name="connsiteX20" fmla="*/ 141541 w 202734"/>
                  <a:gd name="connsiteY20" fmla="*/ 582658 h 940321"/>
                  <a:gd name="connsiteX21" fmla="*/ 141541 w 202734"/>
                  <a:gd name="connsiteY21" fmla="*/ 581610 h 940321"/>
                  <a:gd name="connsiteX22" fmla="*/ 147066 w 202734"/>
                  <a:gd name="connsiteY22" fmla="*/ 504553 h 940321"/>
                  <a:gd name="connsiteX23" fmla="*/ 102489 w 202734"/>
                  <a:gd name="connsiteY23" fmla="*/ 347581 h 940321"/>
                  <a:gd name="connsiteX24" fmla="*/ 108013 w 202734"/>
                  <a:gd name="connsiteY24" fmla="*/ 211754 h 94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2734" h="940321">
                    <a:moveTo>
                      <a:pt x="122015" y="940322"/>
                    </a:moveTo>
                    <a:cubicBezTo>
                      <a:pt x="121291" y="940312"/>
                      <a:pt x="120577" y="940150"/>
                      <a:pt x="119920" y="939845"/>
                    </a:cubicBezTo>
                    <a:cubicBezTo>
                      <a:pt x="118710" y="939214"/>
                      <a:pt x="117813" y="938111"/>
                      <a:pt x="117443" y="936797"/>
                    </a:cubicBezTo>
                    <a:cubicBezTo>
                      <a:pt x="112681" y="919652"/>
                      <a:pt x="0" y="515316"/>
                      <a:pt x="0" y="492551"/>
                    </a:cubicBezTo>
                    <a:cubicBezTo>
                      <a:pt x="0" y="469786"/>
                      <a:pt x="64961" y="23064"/>
                      <a:pt x="67723" y="4014"/>
                    </a:cubicBezTo>
                    <a:cubicBezTo>
                      <a:pt x="68051" y="1735"/>
                      <a:pt x="69993" y="37"/>
                      <a:pt x="72295" y="13"/>
                    </a:cubicBezTo>
                    <a:cubicBezTo>
                      <a:pt x="74656" y="-167"/>
                      <a:pt x="76765" y="1487"/>
                      <a:pt x="77153" y="3823"/>
                    </a:cubicBezTo>
                    <a:lnTo>
                      <a:pt x="116967" y="210611"/>
                    </a:lnTo>
                    <a:cubicBezTo>
                      <a:pt x="117062" y="211083"/>
                      <a:pt x="117062" y="211568"/>
                      <a:pt x="116967" y="212040"/>
                    </a:cubicBezTo>
                    <a:cubicBezTo>
                      <a:pt x="112760" y="256997"/>
                      <a:pt x="110916" y="302144"/>
                      <a:pt x="111443" y="347295"/>
                    </a:cubicBezTo>
                    <a:cubicBezTo>
                      <a:pt x="113252" y="403397"/>
                      <a:pt x="155257" y="500838"/>
                      <a:pt x="155734" y="501886"/>
                    </a:cubicBezTo>
                    <a:cubicBezTo>
                      <a:pt x="155877" y="502609"/>
                      <a:pt x="155877" y="503353"/>
                      <a:pt x="155734" y="504076"/>
                    </a:cubicBezTo>
                    <a:lnTo>
                      <a:pt x="150114" y="581705"/>
                    </a:lnTo>
                    <a:lnTo>
                      <a:pt x="202692" y="905079"/>
                    </a:lnTo>
                    <a:cubicBezTo>
                      <a:pt x="202988" y="907315"/>
                      <a:pt x="201734" y="909469"/>
                      <a:pt x="199644" y="910318"/>
                    </a:cubicBezTo>
                    <a:lnTo>
                      <a:pt x="123444" y="940131"/>
                    </a:lnTo>
                    <a:close/>
                    <a:moveTo>
                      <a:pt x="73152" y="33161"/>
                    </a:moveTo>
                    <a:cubicBezTo>
                      <a:pt x="49054" y="199372"/>
                      <a:pt x="9525" y="476168"/>
                      <a:pt x="9525" y="492551"/>
                    </a:cubicBezTo>
                    <a:cubicBezTo>
                      <a:pt x="9525" y="508934"/>
                      <a:pt x="91630" y="808781"/>
                      <a:pt x="125158" y="929177"/>
                    </a:cubicBezTo>
                    <a:lnTo>
                      <a:pt x="192977" y="902698"/>
                    </a:lnTo>
                    <a:lnTo>
                      <a:pt x="141541" y="582658"/>
                    </a:lnTo>
                    <a:cubicBezTo>
                      <a:pt x="141494" y="582310"/>
                      <a:pt x="141494" y="581958"/>
                      <a:pt x="141541" y="581610"/>
                    </a:cubicBezTo>
                    <a:lnTo>
                      <a:pt x="147066" y="504553"/>
                    </a:lnTo>
                    <a:cubicBezTo>
                      <a:pt x="142113" y="493123"/>
                      <a:pt x="104204" y="402921"/>
                      <a:pt x="102489" y="347581"/>
                    </a:cubicBezTo>
                    <a:cubicBezTo>
                      <a:pt x="101943" y="302240"/>
                      <a:pt x="103788" y="256901"/>
                      <a:pt x="108013" y="2117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D5BC95BA-85BF-29A4-FBFC-4293712289E6}"/>
                  </a:ext>
                </a:extLst>
              </p:cNvPr>
              <p:cNvSpPr/>
              <p:nvPr/>
            </p:nvSpPr>
            <p:spPr>
              <a:xfrm>
                <a:off x="6811803" y="2566225"/>
                <a:ext cx="455784" cy="997934"/>
              </a:xfrm>
              <a:custGeom>
                <a:avLst/>
                <a:gdLst>
                  <a:gd name="connsiteX0" fmla="*/ 264319 w 455784"/>
                  <a:gd name="connsiteY0" fmla="*/ 219646 h 997934"/>
                  <a:gd name="connsiteX1" fmla="*/ 161925 w 455784"/>
                  <a:gd name="connsiteY1" fmla="*/ 625316 h 997934"/>
                  <a:gd name="connsiteX2" fmla="*/ 0 w 455784"/>
                  <a:gd name="connsiteY2" fmla="*/ 968216 h 997934"/>
                  <a:gd name="connsiteX3" fmla="*/ 76200 w 455784"/>
                  <a:gd name="connsiteY3" fmla="*/ 997934 h 997934"/>
                  <a:gd name="connsiteX4" fmla="*/ 338709 w 455784"/>
                  <a:gd name="connsiteY4" fmla="*/ 586550 h 997934"/>
                  <a:gd name="connsiteX5" fmla="*/ 455771 w 455784"/>
                  <a:gd name="connsiteY5" fmla="*/ 65151 h 997934"/>
                  <a:gd name="connsiteX6" fmla="*/ 310610 w 455784"/>
                  <a:gd name="connsiteY6" fmla="*/ 0 h 99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784" h="997934">
                    <a:moveTo>
                      <a:pt x="264319" y="219646"/>
                    </a:moveTo>
                    <a:lnTo>
                      <a:pt x="161925" y="625316"/>
                    </a:lnTo>
                    <a:lnTo>
                      <a:pt x="0" y="968216"/>
                    </a:lnTo>
                    <a:lnTo>
                      <a:pt x="76200" y="997934"/>
                    </a:lnTo>
                    <a:lnTo>
                      <a:pt x="338709" y="586550"/>
                    </a:lnTo>
                    <a:cubicBezTo>
                      <a:pt x="338709" y="586550"/>
                      <a:pt x="454152" y="87440"/>
                      <a:pt x="455771" y="65151"/>
                    </a:cubicBezTo>
                    <a:cubicBezTo>
                      <a:pt x="457391" y="42863"/>
                      <a:pt x="310610" y="0"/>
                      <a:pt x="31061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8F5D1EFF-D97C-E298-3F4B-E01D49DD903D}"/>
                  </a:ext>
                </a:extLst>
              </p:cNvPr>
              <p:cNvSpPr/>
              <p:nvPr/>
            </p:nvSpPr>
            <p:spPr>
              <a:xfrm>
                <a:off x="6807092" y="2561533"/>
                <a:ext cx="465273" cy="1007008"/>
              </a:xfrm>
              <a:custGeom>
                <a:avLst/>
                <a:gdLst>
                  <a:gd name="connsiteX0" fmla="*/ 81007 w 465273"/>
                  <a:gd name="connsiteY0" fmla="*/ 1007008 h 1007008"/>
                  <a:gd name="connsiteX1" fmla="*/ 79293 w 465273"/>
                  <a:gd name="connsiteY1" fmla="*/ 1007008 h 1007008"/>
                  <a:gd name="connsiteX2" fmla="*/ 3093 w 465273"/>
                  <a:gd name="connsiteY2" fmla="*/ 977195 h 1007008"/>
                  <a:gd name="connsiteX3" fmla="*/ 426 w 465273"/>
                  <a:gd name="connsiteY3" fmla="*/ 974528 h 1007008"/>
                  <a:gd name="connsiteX4" fmla="*/ 426 w 465273"/>
                  <a:gd name="connsiteY4" fmla="*/ 970718 h 1007008"/>
                  <a:gd name="connsiteX5" fmla="*/ 162351 w 465273"/>
                  <a:gd name="connsiteY5" fmla="*/ 628294 h 1007008"/>
                  <a:gd name="connsiteX6" fmla="*/ 264363 w 465273"/>
                  <a:gd name="connsiteY6" fmla="*/ 223386 h 1007008"/>
                  <a:gd name="connsiteX7" fmla="*/ 269983 w 465273"/>
                  <a:gd name="connsiteY7" fmla="*/ 219767 h 1007008"/>
                  <a:gd name="connsiteX8" fmla="*/ 273416 w 465273"/>
                  <a:gd name="connsiteY8" fmla="*/ 225561 h 1007008"/>
                  <a:gd name="connsiteX9" fmla="*/ 273412 w 465273"/>
                  <a:gd name="connsiteY9" fmla="*/ 225577 h 1007008"/>
                  <a:gd name="connsiteX10" fmla="*/ 171018 w 465273"/>
                  <a:gd name="connsiteY10" fmla="*/ 631342 h 1007008"/>
                  <a:gd name="connsiteX11" fmla="*/ 10998 w 465273"/>
                  <a:gd name="connsiteY11" fmla="*/ 970051 h 1007008"/>
                  <a:gd name="connsiteX12" fmla="*/ 78911 w 465273"/>
                  <a:gd name="connsiteY12" fmla="*/ 996531 h 1007008"/>
                  <a:gd name="connsiteX13" fmla="*/ 338849 w 465273"/>
                  <a:gd name="connsiteY13" fmla="*/ 589146 h 1007008"/>
                  <a:gd name="connsiteX14" fmla="*/ 455816 w 465273"/>
                  <a:gd name="connsiteY14" fmla="*/ 69558 h 1007008"/>
                  <a:gd name="connsiteX15" fmla="*/ 313988 w 465273"/>
                  <a:gd name="connsiteY15" fmla="*/ 9360 h 1007008"/>
                  <a:gd name="connsiteX16" fmla="*/ 310750 w 465273"/>
                  <a:gd name="connsiteY16" fmla="*/ 3454 h 1007008"/>
                  <a:gd name="connsiteX17" fmla="*/ 316471 w 465273"/>
                  <a:gd name="connsiteY17" fmla="*/ 162 h 1007008"/>
                  <a:gd name="connsiteX18" fmla="*/ 316655 w 465273"/>
                  <a:gd name="connsiteY18" fmla="*/ 216 h 1007008"/>
                  <a:gd name="connsiteX19" fmla="*/ 465245 w 465273"/>
                  <a:gd name="connsiteY19" fmla="*/ 70320 h 1007008"/>
                  <a:gd name="connsiteX20" fmla="*/ 347897 w 465273"/>
                  <a:gd name="connsiteY20" fmla="*/ 592099 h 1007008"/>
                  <a:gd name="connsiteX21" fmla="*/ 347326 w 465273"/>
                  <a:gd name="connsiteY21" fmla="*/ 593623 h 1007008"/>
                  <a:gd name="connsiteX22" fmla="*/ 84817 w 465273"/>
                  <a:gd name="connsiteY22" fmla="*/ 1004913 h 1007008"/>
                  <a:gd name="connsiteX23" fmla="*/ 81007 w 465273"/>
                  <a:gd name="connsiteY23" fmla="*/ 1007008 h 10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5273" h="1007008">
                    <a:moveTo>
                      <a:pt x="81007" y="1007008"/>
                    </a:moveTo>
                    <a:lnTo>
                      <a:pt x="79293" y="1007008"/>
                    </a:lnTo>
                    <a:lnTo>
                      <a:pt x="3093" y="977195"/>
                    </a:lnTo>
                    <a:cubicBezTo>
                      <a:pt x="1861" y="976731"/>
                      <a:pt x="889" y="975759"/>
                      <a:pt x="426" y="974528"/>
                    </a:cubicBezTo>
                    <a:cubicBezTo>
                      <a:pt x="-142" y="973321"/>
                      <a:pt x="-142" y="971925"/>
                      <a:pt x="426" y="970718"/>
                    </a:cubicBezTo>
                    <a:lnTo>
                      <a:pt x="162351" y="628294"/>
                    </a:lnTo>
                    <a:lnTo>
                      <a:pt x="264363" y="223386"/>
                    </a:lnTo>
                    <a:cubicBezTo>
                      <a:pt x="264977" y="220878"/>
                      <a:pt x="267445" y="219288"/>
                      <a:pt x="269983" y="219767"/>
                    </a:cubicBezTo>
                    <a:cubicBezTo>
                      <a:pt x="272531" y="220419"/>
                      <a:pt x="274068" y="223013"/>
                      <a:pt x="273416" y="225561"/>
                    </a:cubicBezTo>
                    <a:cubicBezTo>
                      <a:pt x="273414" y="225567"/>
                      <a:pt x="273413" y="225572"/>
                      <a:pt x="273412" y="225577"/>
                    </a:cubicBezTo>
                    <a:lnTo>
                      <a:pt x="171018" y="631342"/>
                    </a:lnTo>
                    <a:lnTo>
                      <a:pt x="10998" y="970051"/>
                    </a:lnTo>
                    <a:lnTo>
                      <a:pt x="78911" y="996531"/>
                    </a:lnTo>
                    <a:lnTo>
                      <a:pt x="338849" y="589146"/>
                    </a:lnTo>
                    <a:cubicBezTo>
                      <a:pt x="378759" y="416553"/>
                      <a:pt x="454292" y="86893"/>
                      <a:pt x="455816" y="69558"/>
                    </a:cubicBezTo>
                    <a:cubicBezTo>
                      <a:pt x="456578" y="59556"/>
                      <a:pt x="391712" y="31934"/>
                      <a:pt x="313988" y="9360"/>
                    </a:cubicBezTo>
                    <a:cubicBezTo>
                      <a:pt x="311498" y="8581"/>
                      <a:pt x="310068" y="5973"/>
                      <a:pt x="310750" y="3454"/>
                    </a:cubicBezTo>
                    <a:cubicBezTo>
                      <a:pt x="311421" y="965"/>
                      <a:pt x="313982" y="-509"/>
                      <a:pt x="316471" y="162"/>
                    </a:cubicBezTo>
                    <a:cubicBezTo>
                      <a:pt x="316532" y="179"/>
                      <a:pt x="316594" y="196"/>
                      <a:pt x="316655" y="216"/>
                    </a:cubicBezTo>
                    <a:cubicBezTo>
                      <a:pt x="361994" y="13360"/>
                      <a:pt x="467246" y="46603"/>
                      <a:pt x="465245" y="70320"/>
                    </a:cubicBezTo>
                    <a:cubicBezTo>
                      <a:pt x="463245" y="94037"/>
                      <a:pt x="352660" y="571716"/>
                      <a:pt x="347897" y="592099"/>
                    </a:cubicBezTo>
                    <a:cubicBezTo>
                      <a:pt x="347808" y="592640"/>
                      <a:pt x="347614" y="593157"/>
                      <a:pt x="347326" y="593623"/>
                    </a:cubicBezTo>
                    <a:lnTo>
                      <a:pt x="84817" y="1004913"/>
                    </a:lnTo>
                    <a:cubicBezTo>
                      <a:pt x="83982" y="1006209"/>
                      <a:pt x="82549" y="1006997"/>
                      <a:pt x="81007" y="10070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0CBE4923-9A64-77E7-60A6-4C780E114AF5}"/>
                  </a:ext>
                </a:extLst>
              </p:cNvPr>
              <p:cNvSpPr/>
              <p:nvPr/>
            </p:nvSpPr>
            <p:spPr>
              <a:xfrm>
                <a:off x="6726174" y="3533775"/>
                <a:ext cx="161925" cy="186195"/>
              </a:xfrm>
              <a:custGeom>
                <a:avLst/>
                <a:gdLst>
                  <a:gd name="connsiteX0" fmla="*/ 85630 w 161925"/>
                  <a:gd name="connsiteY0" fmla="*/ 0 h 186195"/>
                  <a:gd name="connsiteX1" fmla="*/ 13049 w 161925"/>
                  <a:gd name="connsiteY1" fmla="*/ 98584 h 186195"/>
                  <a:gd name="connsiteX2" fmla="*/ 0 w 161925"/>
                  <a:gd name="connsiteY2" fmla="*/ 174784 h 186195"/>
                  <a:gd name="connsiteX3" fmla="*/ 27908 w 161925"/>
                  <a:gd name="connsiteY3" fmla="*/ 186023 h 186195"/>
                  <a:gd name="connsiteX4" fmla="*/ 48387 w 161925"/>
                  <a:gd name="connsiteY4" fmla="*/ 172974 h 186195"/>
                  <a:gd name="connsiteX5" fmla="*/ 119158 w 161925"/>
                  <a:gd name="connsiteY5" fmla="*/ 182499 h 186195"/>
                  <a:gd name="connsiteX6" fmla="*/ 145161 w 161925"/>
                  <a:gd name="connsiteY6" fmla="*/ 152686 h 186195"/>
                  <a:gd name="connsiteX7" fmla="*/ 161925 w 161925"/>
                  <a:gd name="connsiteY7" fmla="*/ 29813 h 18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86195">
                    <a:moveTo>
                      <a:pt x="85630" y="0"/>
                    </a:moveTo>
                    <a:cubicBezTo>
                      <a:pt x="85630" y="0"/>
                      <a:pt x="14954" y="87439"/>
                      <a:pt x="13049" y="98584"/>
                    </a:cubicBezTo>
                    <a:cubicBezTo>
                      <a:pt x="11144" y="109728"/>
                      <a:pt x="0" y="174784"/>
                      <a:pt x="0" y="174784"/>
                    </a:cubicBezTo>
                    <a:cubicBezTo>
                      <a:pt x="0" y="174784"/>
                      <a:pt x="20479" y="187833"/>
                      <a:pt x="27908" y="186023"/>
                    </a:cubicBezTo>
                    <a:cubicBezTo>
                      <a:pt x="35368" y="182759"/>
                      <a:pt x="42277" y="178357"/>
                      <a:pt x="48387" y="172974"/>
                    </a:cubicBezTo>
                    <a:cubicBezTo>
                      <a:pt x="48387" y="172974"/>
                      <a:pt x="111728" y="182499"/>
                      <a:pt x="119158" y="182499"/>
                    </a:cubicBezTo>
                    <a:cubicBezTo>
                      <a:pt x="132943" y="178553"/>
                      <a:pt x="143125" y="166879"/>
                      <a:pt x="145161" y="152686"/>
                    </a:cubicBezTo>
                    <a:cubicBezTo>
                      <a:pt x="145161" y="137827"/>
                      <a:pt x="161925" y="29813"/>
                      <a:pt x="161925" y="298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18B42FB3-2AF8-BF0F-1B8E-742A7D27EBC8}"/>
                  </a:ext>
                </a:extLst>
              </p:cNvPr>
              <p:cNvSpPr/>
              <p:nvPr/>
            </p:nvSpPr>
            <p:spPr>
              <a:xfrm>
                <a:off x="6721417" y="3529351"/>
                <a:ext cx="171388" cy="195693"/>
              </a:xfrm>
              <a:custGeom>
                <a:avLst/>
                <a:gdLst>
                  <a:gd name="connsiteX0" fmla="*/ 31236 w 171388"/>
                  <a:gd name="connsiteY0" fmla="*/ 195685 h 195693"/>
                  <a:gd name="connsiteX1" fmla="*/ 2184 w 171388"/>
                  <a:gd name="connsiteY1" fmla="*/ 183684 h 195693"/>
                  <a:gd name="connsiteX2" fmla="*/ 89 w 171388"/>
                  <a:gd name="connsiteY2" fmla="*/ 178826 h 195693"/>
                  <a:gd name="connsiteX3" fmla="*/ 13138 w 171388"/>
                  <a:gd name="connsiteY3" fmla="*/ 102626 h 195693"/>
                  <a:gd name="connsiteX4" fmla="*/ 86671 w 171388"/>
                  <a:gd name="connsiteY4" fmla="*/ 1757 h 195693"/>
                  <a:gd name="connsiteX5" fmla="*/ 92101 w 171388"/>
                  <a:gd name="connsiteY5" fmla="*/ 328 h 195693"/>
                  <a:gd name="connsiteX6" fmla="*/ 168300 w 171388"/>
                  <a:gd name="connsiteY6" fmla="*/ 30141 h 195693"/>
                  <a:gd name="connsiteX7" fmla="*/ 171348 w 171388"/>
                  <a:gd name="connsiteY7" fmla="*/ 35285 h 195693"/>
                  <a:gd name="connsiteX8" fmla="*/ 154584 w 171388"/>
                  <a:gd name="connsiteY8" fmla="*/ 157395 h 195693"/>
                  <a:gd name="connsiteX9" fmla="*/ 123819 w 171388"/>
                  <a:gd name="connsiteY9" fmla="*/ 191971 h 195693"/>
                  <a:gd name="connsiteX10" fmla="*/ 54477 w 171388"/>
                  <a:gd name="connsiteY10" fmla="*/ 182922 h 195693"/>
                  <a:gd name="connsiteX11" fmla="*/ 33712 w 171388"/>
                  <a:gd name="connsiteY11" fmla="*/ 195495 h 195693"/>
                  <a:gd name="connsiteX12" fmla="*/ 31236 w 171388"/>
                  <a:gd name="connsiteY12" fmla="*/ 195685 h 195693"/>
                  <a:gd name="connsiteX13" fmla="*/ 9995 w 171388"/>
                  <a:gd name="connsiteY13" fmla="*/ 177302 h 195693"/>
                  <a:gd name="connsiteX14" fmla="*/ 31521 w 171388"/>
                  <a:gd name="connsiteY14" fmla="*/ 186160 h 195693"/>
                  <a:gd name="connsiteX15" fmla="*/ 50095 w 171388"/>
                  <a:gd name="connsiteY15" fmla="*/ 174159 h 195693"/>
                  <a:gd name="connsiteX16" fmla="*/ 53810 w 171388"/>
                  <a:gd name="connsiteY16" fmla="*/ 173016 h 195693"/>
                  <a:gd name="connsiteX17" fmla="*/ 123914 w 171388"/>
                  <a:gd name="connsiteY17" fmla="*/ 182541 h 195693"/>
                  <a:gd name="connsiteX18" fmla="*/ 145155 w 171388"/>
                  <a:gd name="connsiteY18" fmla="*/ 157490 h 195693"/>
                  <a:gd name="connsiteX19" fmla="*/ 161442 w 171388"/>
                  <a:gd name="connsiteY19" fmla="*/ 37666 h 195693"/>
                  <a:gd name="connsiteX20" fmla="*/ 91910 w 171388"/>
                  <a:gd name="connsiteY20" fmla="*/ 10520 h 195693"/>
                  <a:gd name="connsiteX21" fmla="*/ 22472 w 171388"/>
                  <a:gd name="connsiteY21" fmla="*/ 104341 h 195693"/>
                  <a:gd name="connsiteX22" fmla="*/ 9995 w 171388"/>
                  <a:gd name="connsiteY22" fmla="*/ 177302 h 19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1388" h="195693">
                    <a:moveTo>
                      <a:pt x="31236" y="195685"/>
                    </a:moveTo>
                    <a:cubicBezTo>
                      <a:pt x="20810" y="193791"/>
                      <a:pt x="10907" y="189700"/>
                      <a:pt x="2184" y="183684"/>
                    </a:cubicBezTo>
                    <a:cubicBezTo>
                      <a:pt x="547" y="182655"/>
                      <a:pt x="-286" y="180723"/>
                      <a:pt x="89" y="178826"/>
                    </a:cubicBezTo>
                    <a:lnTo>
                      <a:pt x="13138" y="102626"/>
                    </a:lnTo>
                    <a:cubicBezTo>
                      <a:pt x="15043" y="91101"/>
                      <a:pt x="70288" y="22521"/>
                      <a:pt x="86671" y="1757"/>
                    </a:cubicBezTo>
                    <a:cubicBezTo>
                      <a:pt x="87978" y="151"/>
                      <a:pt x="90172" y="-427"/>
                      <a:pt x="92101" y="328"/>
                    </a:cubicBezTo>
                    <a:lnTo>
                      <a:pt x="168300" y="30141"/>
                    </a:lnTo>
                    <a:cubicBezTo>
                      <a:pt x="170376" y="30953"/>
                      <a:pt x="171633" y="33074"/>
                      <a:pt x="171348" y="35285"/>
                    </a:cubicBezTo>
                    <a:cubicBezTo>
                      <a:pt x="165538" y="72527"/>
                      <a:pt x="154584" y="145870"/>
                      <a:pt x="154584" y="157395"/>
                    </a:cubicBezTo>
                    <a:cubicBezTo>
                      <a:pt x="152526" y="174200"/>
                      <a:pt x="140271" y="187973"/>
                      <a:pt x="123819" y="191971"/>
                    </a:cubicBezTo>
                    <a:cubicBezTo>
                      <a:pt x="116770" y="191971"/>
                      <a:pt x="66669" y="184732"/>
                      <a:pt x="54477" y="182922"/>
                    </a:cubicBezTo>
                    <a:cubicBezTo>
                      <a:pt x="48330" y="188276"/>
                      <a:pt x="41305" y="192529"/>
                      <a:pt x="33712" y="195495"/>
                    </a:cubicBezTo>
                    <a:cubicBezTo>
                      <a:pt x="32897" y="195655"/>
                      <a:pt x="32066" y="195719"/>
                      <a:pt x="31236" y="195685"/>
                    </a:cubicBezTo>
                    <a:close/>
                    <a:moveTo>
                      <a:pt x="9995" y="177302"/>
                    </a:moveTo>
                    <a:cubicBezTo>
                      <a:pt x="16418" y="181826"/>
                      <a:pt x="23774" y="184853"/>
                      <a:pt x="31521" y="186160"/>
                    </a:cubicBezTo>
                    <a:cubicBezTo>
                      <a:pt x="38313" y="183175"/>
                      <a:pt x="44583" y="179123"/>
                      <a:pt x="50095" y="174159"/>
                    </a:cubicBezTo>
                    <a:cubicBezTo>
                      <a:pt x="51150" y="173332"/>
                      <a:pt x="52473" y="172925"/>
                      <a:pt x="53810" y="173016"/>
                    </a:cubicBezTo>
                    <a:cubicBezTo>
                      <a:pt x="79146" y="176731"/>
                      <a:pt x="118675" y="182541"/>
                      <a:pt x="123914" y="182541"/>
                    </a:cubicBezTo>
                    <a:cubicBezTo>
                      <a:pt x="135005" y="178650"/>
                      <a:pt x="143129" y="169069"/>
                      <a:pt x="145155" y="157490"/>
                    </a:cubicBezTo>
                    <a:cubicBezTo>
                      <a:pt x="145155" y="143870"/>
                      <a:pt x="158394" y="57287"/>
                      <a:pt x="161442" y="37666"/>
                    </a:cubicBezTo>
                    <a:lnTo>
                      <a:pt x="91910" y="10520"/>
                    </a:lnTo>
                    <a:cubicBezTo>
                      <a:pt x="58572" y="51858"/>
                      <a:pt x="24092" y="97578"/>
                      <a:pt x="22472" y="104341"/>
                    </a:cubicBezTo>
                    <a:cubicBezTo>
                      <a:pt x="20853" y="113771"/>
                      <a:pt x="12757" y="164063"/>
                      <a:pt x="9995" y="1773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7DABF971-44B2-9E7C-881E-8879CFBC94D8}"/>
                  </a:ext>
                </a:extLst>
              </p:cNvPr>
              <p:cNvSpPr/>
              <p:nvPr/>
            </p:nvSpPr>
            <p:spPr>
              <a:xfrm>
                <a:off x="6406583" y="3745896"/>
                <a:ext cx="656078" cy="536785"/>
              </a:xfrm>
              <a:custGeom>
                <a:avLst/>
                <a:gdLst>
                  <a:gd name="connsiteX0" fmla="*/ 620199 w 656078"/>
                  <a:gd name="connsiteY0" fmla="*/ 13621 h 536785"/>
                  <a:gd name="connsiteX1" fmla="*/ 38031 w 656078"/>
                  <a:gd name="connsiteY1" fmla="*/ 0 h 536785"/>
                  <a:gd name="connsiteX2" fmla="*/ 1360 w 656078"/>
                  <a:gd name="connsiteY2" fmla="*/ 495300 h 536785"/>
                  <a:gd name="connsiteX3" fmla="*/ 62511 w 656078"/>
                  <a:gd name="connsiteY3" fmla="*/ 536067 h 536785"/>
                  <a:gd name="connsiteX4" fmla="*/ 595911 w 656078"/>
                  <a:gd name="connsiteY4" fmla="*/ 536067 h 536785"/>
                  <a:gd name="connsiteX5" fmla="*/ 648394 w 656078"/>
                  <a:gd name="connsiteY5" fmla="*/ 500634 h 536785"/>
                  <a:gd name="connsiteX6" fmla="*/ 654585 w 656078"/>
                  <a:gd name="connsiteY6" fmla="*/ 427291 h 53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6078" h="536785">
                    <a:moveTo>
                      <a:pt x="620199" y="13621"/>
                    </a:moveTo>
                    <a:lnTo>
                      <a:pt x="38031" y="0"/>
                    </a:lnTo>
                    <a:cubicBezTo>
                      <a:pt x="38031" y="0"/>
                      <a:pt x="-8451" y="459581"/>
                      <a:pt x="1360" y="495300"/>
                    </a:cubicBezTo>
                    <a:cubicBezTo>
                      <a:pt x="11171" y="531019"/>
                      <a:pt x="62511" y="536067"/>
                      <a:pt x="62511" y="536067"/>
                    </a:cubicBezTo>
                    <a:lnTo>
                      <a:pt x="595911" y="536067"/>
                    </a:lnTo>
                    <a:cubicBezTo>
                      <a:pt x="620110" y="540400"/>
                      <a:pt x="643367" y="524699"/>
                      <a:pt x="648394" y="500634"/>
                    </a:cubicBezTo>
                    <a:cubicBezTo>
                      <a:pt x="655743" y="476923"/>
                      <a:pt x="657855" y="451899"/>
                      <a:pt x="654585" y="427291"/>
                    </a:cubicBezTo>
                    <a:close/>
                  </a:path>
                </a:pathLst>
              </a:custGeom>
              <a:solidFill>
                <a:srgbClr val="96969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15A68CA4-4779-4477-1955-FC426ABDED47}"/>
                  </a:ext>
                </a:extLst>
              </p:cNvPr>
              <p:cNvSpPr/>
              <p:nvPr/>
            </p:nvSpPr>
            <p:spPr>
              <a:xfrm>
                <a:off x="6402026" y="3741038"/>
                <a:ext cx="665247" cy="545807"/>
              </a:xfrm>
              <a:custGeom>
                <a:avLst/>
                <a:gdLst>
                  <a:gd name="connsiteX0" fmla="*/ 607517 w 665247"/>
                  <a:gd name="connsiteY0" fmla="*/ 545783 h 545807"/>
                  <a:gd name="connsiteX1" fmla="*/ 599325 w 665247"/>
                  <a:gd name="connsiteY1" fmla="*/ 545211 h 545807"/>
                  <a:gd name="connsiteX2" fmla="*/ 67068 w 665247"/>
                  <a:gd name="connsiteY2" fmla="*/ 545211 h 545807"/>
                  <a:gd name="connsiteX3" fmla="*/ 1346 w 665247"/>
                  <a:gd name="connsiteY3" fmla="*/ 500920 h 545807"/>
                  <a:gd name="connsiteX4" fmla="*/ 37826 w 665247"/>
                  <a:gd name="connsiteY4" fmla="*/ 4286 h 545807"/>
                  <a:gd name="connsiteX5" fmla="*/ 42684 w 665247"/>
                  <a:gd name="connsiteY5" fmla="*/ 0 h 545807"/>
                  <a:gd name="connsiteX6" fmla="*/ 624852 w 665247"/>
                  <a:gd name="connsiteY6" fmla="*/ 13621 h 545807"/>
                  <a:gd name="connsiteX7" fmla="*/ 629424 w 665247"/>
                  <a:gd name="connsiteY7" fmla="*/ 18003 h 545807"/>
                  <a:gd name="connsiteX8" fmla="*/ 663714 w 665247"/>
                  <a:gd name="connsiteY8" fmla="*/ 431292 h 545807"/>
                  <a:gd name="connsiteX9" fmla="*/ 657332 w 665247"/>
                  <a:gd name="connsiteY9" fmla="*/ 506349 h 545807"/>
                  <a:gd name="connsiteX10" fmla="*/ 607516 w 665247"/>
                  <a:gd name="connsiteY10" fmla="*/ 545783 h 545807"/>
                  <a:gd name="connsiteX11" fmla="*/ 600278 w 665247"/>
                  <a:gd name="connsiteY11" fmla="*/ 535782 h 545807"/>
                  <a:gd name="connsiteX12" fmla="*/ 647903 w 665247"/>
                  <a:gd name="connsiteY12" fmla="*/ 503873 h 545807"/>
                  <a:gd name="connsiteX13" fmla="*/ 654094 w 665247"/>
                  <a:gd name="connsiteY13" fmla="*/ 432721 h 545807"/>
                  <a:gd name="connsiteX14" fmla="*/ 620090 w 665247"/>
                  <a:gd name="connsiteY14" fmla="*/ 23146 h 545807"/>
                  <a:gd name="connsiteX15" fmla="*/ 46685 w 665247"/>
                  <a:gd name="connsiteY15" fmla="*/ 9716 h 545807"/>
                  <a:gd name="connsiteX16" fmla="*/ 10299 w 665247"/>
                  <a:gd name="connsiteY16" fmla="*/ 498444 h 545807"/>
                  <a:gd name="connsiteX17" fmla="*/ 67449 w 665247"/>
                  <a:gd name="connsiteY17" fmla="*/ 535782 h 54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65247" h="545807">
                    <a:moveTo>
                      <a:pt x="607517" y="545783"/>
                    </a:moveTo>
                    <a:cubicBezTo>
                      <a:pt x="604776" y="545796"/>
                      <a:pt x="602038" y="545605"/>
                      <a:pt x="599325" y="545211"/>
                    </a:cubicBezTo>
                    <a:lnTo>
                      <a:pt x="67068" y="545211"/>
                    </a:lnTo>
                    <a:cubicBezTo>
                      <a:pt x="64306" y="545211"/>
                      <a:pt x="11823" y="538925"/>
                      <a:pt x="1346" y="500920"/>
                    </a:cubicBezTo>
                    <a:cubicBezTo>
                      <a:pt x="-8179" y="465106"/>
                      <a:pt x="35921" y="23051"/>
                      <a:pt x="37826" y="4286"/>
                    </a:cubicBezTo>
                    <a:cubicBezTo>
                      <a:pt x="38117" y="1829"/>
                      <a:pt x="40209" y="-17"/>
                      <a:pt x="42684" y="0"/>
                    </a:cubicBezTo>
                    <a:lnTo>
                      <a:pt x="624852" y="13621"/>
                    </a:lnTo>
                    <a:cubicBezTo>
                      <a:pt x="627286" y="13666"/>
                      <a:pt x="629276" y="15574"/>
                      <a:pt x="629424" y="18003"/>
                    </a:cubicBezTo>
                    <a:lnTo>
                      <a:pt x="663714" y="431292"/>
                    </a:lnTo>
                    <a:cubicBezTo>
                      <a:pt x="667074" y="456478"/>
                      <a:pt x="664896" y="482093"/>
                      <a:pt x="657332" y="506349"/>
                    </a:cubicBezTo>
                    <a:cubicBezTo>
                      <a:pt x="652561" y="529881"/>
                      <a:pt x="631515" y="546541"/>
                      <a:pt x="607516" y="545783"/>
                    </a:cubicBezTo>
                    <a:close/>
                    <a:moveTo>
                      <a:pt x="600278" y="535782"/>
                    </a:moveTo>
                    <a:cubicBezTo>
                      <a:pt x="622213" y="539988"/>
                      <a:pt x="643449" y="525760"/>
                      <a:pt x="647903" y="503873"/>
                    </a:cubicBezTo>
                    <a:cubicBezTo>
                      <a:pt x="655062" y="480877"/>
                      <a:pt x="657174" y="456607"/>
                      <a:pt x="654094" y="432721"/>
                    </a:cubicBezTo>
                    <a:lnTo>
                      <a:pt x="620090" y="23146"/>
                    </a:lnTo>
                    <a:lnTo>
                      <a:pt x="46685" y="9716"/>
                    </a:lnTo>
                    <a:cubicBezTo>
                      <a:pt x="30587" y="169545"/>
                      <a:pt x="2775" y="471488"/>
                      <a:pt x="10299" y="498444"/>
                    </a:cubicBezTo>
                    <a:cubicBezTo>
                      <a:pt x="19062" y="530257"/>
                      <a:pt x="66878" y="535782"/>
                      <a:pt x="67449" y="5357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9654D6C5-4AB0-60B1-5B2A-78BD3651C773}"/>
                  </a:ext>
                </a:extLst>
              </p:cNvPr>
              <p:cNvSpPr/>
              <p:nvPr/>
            </p:nvSpPr>
            <p:spPr>
              <a:xfrm>
                <a:off x="6442899" y="4005262"/>
                <a:ext cx="521685" cy="19050"/>
              </a:xfrm>
              <a:custGeom>
                <a:avLst/>
                <a:gdLst>
                  <a:gd name="connsiteX0" fmla="*/ 516923 w 521685"/>
                  <a:gd name="connsiteY0" fmla="*/ 19050 h 19050"/>
                  <a:gd name="connsiteX1" fmla="*/ 516923 w 521685"/>
                  <a:gd name="connsiteY1" fmla="*/ 19050 h 19050"/>
                  <a:gd name="connsiteX2" fmla="*/ 4668 w 521685"/>
                  <a:gd name="connsiteY2" fmla="*/ 9525 h 19050"/>
                  <a:gd name="connsiteX3" fmla="*/ 1 w 521685"/>
                  <a:gd name="connsiteY3" fmla="*/ 4669 h 19050"/>
                  <a:gd name="connsiteX4" fmla="*/ 1 w 521685"/>
                  <a:gd name="connsiteY4" fmla="*/ 4667 h 19050"/>
                  <a:gd name="connsiteX5" fmla="*/ 4763 w 521685"/>
                  <a:gd name="connsiteY5" fmla="*/ 0 h 19050"/>
                  <a:gd name="connsiteX6" fmla="*/ 4763 w 521685"/>
                  <a:gd name="connsiteY6" fmla="*/ 0 h 19050"/>
                  <a:gd name="connsiteX7" fmla="*/ 517018 w 521685"/>
                  <a:gd name="connsiteY7" fmla="*/ 9525 h 19050"/>
                  <a:gd name="connsiteX8" fmla="*/ 521685 w 521685"/>
                  <a:gd name="connsiteY8" fmla="*/ 14383 h 19050"/>
                  <a:gd name="connsiteX9" fmla="*/ 516923 w 521685"/>
                  <a:gd name="connsiteY9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1685" h="19050">
                    <a:moveTo>
                      <a:pt x="516923" y="19050"/>
                    </a:moveTo>
                    <a:lnTo>
                      <a:pt x="516923" y="19050"/>
                    </a:lnTo>
                    <a:lnTo>
                      <a:pt x="4668" y="9525"/>
                    </a:lnTo>
                    <a:cubicBezTo>
                      <a:pt x="2038" y="9473"/>
                      <a:pt x="-51" y="7299"/>
                      <a:pt x="1" y="4669"/>
                    </a:cubicBezTo>
                    <a:cubicBezTo>
                      <a:pt x="1" y="4669"/>
                      <a:pt x="1" y="4668"/>
                      <a:pt x="1" y="4667"/>
                    </a:cubicBezTo>
                    <a:cubicBezTo>
                      <a:pt x="102" y="2096"/>
                      <a:pt x="2190" y="49"/>
                      <a:pt x="4763" y="0"/>
                    </a:cubicBezTo>
                    <a:lnTo>
                      <a:pt x="4763" y="0"/>
                    </a:lnTo>
                    <a:lnTo>
                      <a:pt x="517018" y="9525"/>
                    </a:lnTo>
                    <a:cubicBezTo>
                      <a:pt x="519605" y="9674"/>
                      <a:pt x="521640" y="11792"/>
                      <a:pt x="521685" y="14383"/>
                    </a:cubicBezTo>
                    <a:cubicBezTo>
                      <a:pt x="521633" y="16976"/>
                      <a:pt x="519516" y="19051"/>
                      <a:pt x="516923" y="19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13F0E11-C758-8FE3-FD0C-B35E958A294A}"/>
                  </a:ext>
                </a:extLst>
              </p:cNvPr>
              <p:cNvSpPr/>
              <p:nvPr/>
            </p:nvSpPr>
            <p:spPr>
              <a:xfrm>
                <a:off x="6994489" y="3759517"/>
                <a:ext cx="67982" cy="522783"/>
              </a:xfrm>
              <a:custGeom>
                <a:avLst/>
                <a:gdLst>
                  <a:gd name="connsiteX0" fmla="*/ 60297 w 67982"/>
                  <a:gd name="connsiteY0" fmla="*/ 486632 h 522783"/>
                  <a:gd name="connsiteX1" fmla="*/ 66488 w 67982"/>
                  <a:gd name="connsiteY1" fmla="*/ 413290 h 522783"/>
                  <a:gd name="connsiteX2" fmla="*/ 32293 w 67982"/>
                  <a:gd name="connsiteY2" fmla="*/ 0 h 522783"/>
                  <a:gd name="connsiteX3" fmla="*/ 7814 w 67982"/>
                  <a:gd name="connsiteY3" fmla="*/ 522065 h 522783"/>
                  <a:gd name="connsiteX4" fmla="*/ 60297 w 67982"/>
                  <a:gd name="connsiteY4" fmla="*/ 486632 h 52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82" h="522783">
                    <a:moveTo>
                      <a:pt x="60297" y="486632"/>
                    </a:moveTo>
                    <a:cubicBezTo>
                      <a:pt x="67646" y="462921"/>
                      <a:pt x="69758" y="437897"/>
                      <a:pt x="66488" y="413290"/>
                    </a:cubicBezTo>
                    <a:lnTo>
                      <a:pt x="32293" y="0"/>
                    </a:lnTo>
                    <a:cubicBezTo>
                      <a:pt x="32293" y="0"/>
                      <a:pt x="-19141" y="483965"/>
                      <a:pt x="7814" y="522065"/>
                    </a:cubicBezTo>
                    <a:cubicBezTo>
                      <a:pt x="32014" y="526399"/>
                      <a:pt x="55270" y="510697"/>
                      <a:pt x="60297" y="486632"/>
                    </a:cubicBezTo>
                    <a:close/>
                  </a:path>
                </a:pathLst>
              </a:custGeom>
              <a:solidFill>
                <a:srgbClr val="6B6B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D2CB5E6C-3494-051F-882F-AA4645E43693}"/>
                  </a:ext>
                </a:extLst>
              </p:cNvPr>
              <p:cNvSpPr/>
              <p:nvPr/>
            </p:nvSpPr>
            <p:spPr>
              <a:xfrm>
                <a:off x="6989814" y="3754755"/>
                <a:ext cx="77459" cy="532091"/>
              </a:xfrm>
              <a:custGeom>
                <a:avLst/>
                <a:gdLst>
                  <a:gd name="connsiteX0" fmla="*/ 19729 w 77459"/>
                  <a:gd name="connsiteY0" fmla="*/ 532066 h 532091"/>
                  <a:gd name="connsiteX1" fmla="*/ 11537 w 77459"/>
                  <a:gd name="connsiteY1" fmla="*/ 531495 h 532091"/>
                  <a:gd name="connsiteX2" fmla="*/ 8585 w 77459"/>
                  <a:gd name="connsiteY2" fmla="*/ 529590 h 532091"/>
                  <a:gd name="connsiteX3" fmla="*/ 32206 w 77459"/>
                  <a:gd name="connsiteY3" fmla="*/ 4191 h 532091"/>
                  <a:gd name="connsiteX4" fmla="*/ 36969 w 77459"/>
                  <a:gd name="connsiteY4" fmla="*/ 0 h 532091"/>
                  <a:gd name="connsiteX5" fmla="*/ 41636 w 77459"/>
                  <a:gd name="connsiteY5" fmla="*/ 4381 h 532091"/>
                  <a:gd name="connsiteX6" fmla="*/ 75926 w 77459"/>
                  <a:gd name="connsiteY6" fmla="*/ 417671 h 532091"/>
                  <a:gd name="connsiteX7" fmla="*/ 69544 w 77459"/>
                  <a:gd name="connsiteY7" fmla="*/ 492728 h 532091"/>
                  <a:gd name="connsiteX8" fmla="*/ 69545 w 77459"/>
                  <a:gd name="connsiteY8" fmla="*/ 492728 h 532091"/>
                  <a:gd name="connsiteX9" fmla="*/ 19729 w 77459"/>
                  <a:gd name="connsiteY9" fmla="*/ 532066 h 532091"/>
                  <a:gd name="connsiteX10" fmla="*/ 15442 w 77459"/>
                  <a:gd name="connsiteY10" fmla="*/ 522541 h 532091"/>
                  <a:gd name="connsiteX11" fmla="*/ 60305 w 77459"/>
                  <a:gd name="connsiteY11" fmla="*/ 490251 h 532091"/>
                  <a:gd name="connsiteX12" fmla="*/ 60305 w 77459"/>
                  <a:gd name="connsiteY12" fmla="*/ 490252 h 532091"/>
                  <a:gd name="connsiteX13" fmla="*/ 66497 w 77459"/>
                  <a:gd name="connsiteY13" fmla="*/ 419100 h 532091"/>
                  <a:gd name="connsiteX14" fmla="*/ 36398 w 77459"/>
                  <a:gd name="connsiteY14" fmla="*/ 56388 h 532091"/>
                  <a:gd name="connsiteX15" fmla="*/ 15442 w 77459"/>
                  <a:gd name="connsiteY15" fmla="*/ 522446 h 53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7459" h="532091">
                    <a:moveTo>
                      <a:pt x="19729" y="532066"/>
                    </a:moveTo>
                    <a:cubicBezTo>
                      <a:pt x="16988" y="532080"/>
                      <a:pt x="14250" y="531889"/>
                      <a:pt x="11537" y="531495"/>
                    </a:cubicBezTo>
                    <a:cubicBezTo>
                      <a:pt x="10350" y="531251"/>
                      <a:pt x="9297" y="530571"/>
                      <a:pt x="8585" y="529590"/>
                    </a:cubicBezTo>
                    <a:cubicBezTo>
                      <a:pt x="-18562" y="491490"/>
                      <a:pt x="26873" y="53911"/>
                      <a:pt x="32206" y="4191"/>
                    </a:cubicBezTo>
                    <a:cubicBezTo>
                      <a:pt x="32608" y="1846"/>
                      <a:pt x="34592" y="101"/>
                      <a:pt x="36969" y="0"/>
                    </a:cubicBezTo>
                    <a:cubicBezTo>
                      <a:pt x="39439" y="-5"/>
                      <a:pt x="41485" y="1916"/>
                      <a:pt x="41636" y="4381"/>
                    </a:cubicBezTo>
                    <a:lnTo>
                      <a:pt x="75926" y="417671"/>
                    </a:lnTo>
                    <a:cubicBezTo>
                      <a:pt x="79286" y="442856"/>
                      <a:pt x="77108" y="468471"/>
                      <a:pt x="69544" y="492728"/>
                    </a:cubicBezTo>
                    <a:lnTo>
                      <a:pt x="69545" y="492728"/>
                    </a:lnTo>
                    <a:cubicBezTo>
                      <a:pt x="64733" y="516221"/>
                      <a:pt x="43697" y="532832"/>
                      <a:pt x="19729" y="532066"/>
                    </a:cubicBezTo>
                    <a:close/>
                    <a:moveTo>
                      <a:pt x="15442" y="522541"/>
                    </a:moveTo>
                    <a:cubicBezTo>
                      <a:pt x="36586" y="525350"/>
                      <a:pt x="56255" y="511193"/>
                      <a:pt x="60305" y="490251"/>
                    </a:cubicBezTo>
                    <a:lnTo>
                      <a:pt x="60305" y="490252"/>
                    </a:lnTo>
                    <a:cubicBezTo>
                      <a:pt x="67465" y="467256"/>
                      <a:pt x="69577" y="442986"/>
                      <a:pt x="66497" y="419100"/>
                    </a:cubicBezTo>
                    <a:lnTo>
                      <a:pt x="36398" y="56388"/>
                    </a:lnTo>
                    <a:cubicBezTo>
                      <a:pt x="17729" y="243840"/>
                      <a:pt x="-369" y="490061"/>
                      <a:pt x="15442" y="5224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35" name="图形 2">
              <a:extLst>
                <a:ext uri="{FF2B5EF4-FFF2-40B4-BE49-F238E27FC236}">
                  <a16:creationId xmlns:a16="http://schemas.microsoft.com/office/drawing/2014/main" id="{57AB115E-633B-A306-E4BF-768F239BCE64}"/>
                </a:ext>
              </a:extLst>
            </p:cNvPr>
            <p:cNvGrpSpPr/>
            <p:nvPr/>
          </p:nvGrpSpPr>
          <p:grpSpPr>
            <a:xfrm>
              <a:off x="5369070" y="1841501"/>
              <a:ext cx="1125359" cy="3605837"/>
              <a:chOff x="5369070" y="1841501"/>
              <a:chExt cx="1125359" cy="3605837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C72A4AA4-9AA5-5D18-4C44-26E1E79213E5}"/>
                  </a:ext>
                </a:extLst>
              </p:cNvPr>
              <p:cNvSpPr/>
              <p:nvPr/>
            </p:nvSpPr>
            <p:spPr>
              <a:xfrm>
                <a:off x="6186106" y="3667601"/>
                <a:ext cx="93249" cy="237648"/>
              </a:xfrm>
              <a:custGeom>
                <a:avLst/>
                <a:gdLst>
                  <a:gd name="connsiteX0" fmla="*/ 93250 w 93249"/>
                  <a:gd name="connsiteY0" fmla="*/ 0 h 237648"/>
                  <a:gd name="connsiteX1" fmla="*/ 90583 w 93249"/>
                  <a:gd name="connsiteY1" fmla="*/ 134684 h 237648"/>
                  <a:gd name="connsiteX2" fmla="*/ 15335 w 93249"/>
                  <a:gd name="connsiteY2" fmla="*/ 237649 h 237648"/>
                  <a:gd name="connsiteX3" fmla="*/ 0 w 93249"/>
                  <a:gd name="connsiteY3" fmla="*/ 90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249" h="237648">
                    <a:moveTo>
                      <a:pt x="93250" y="0"/>
                    </a:moveTo>
                    <a:cubicBezTo>
                      <a:pt x="93250" y="0"/>
                      <a:pt x="91345" y="104775"/>
                      <a:pt x="90583" y="134684"/>
                    </a:cubicBezTo>
                    <a:cubicBezTo>
                      <a:pt x="89821" y="164592"/>
                      <a:pt x="15335" y="237649"/>
                      <a:pt x="15335" y="237649"/>
                    </a:cubicBezTo>
                    <a:lnTo>
                      <a:pt x="0" y="904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E9FB51C9-3578-1CFC-3CF2-97845BD4A098}"/>
                  </a:ext>
                </a:extLst>
              </p:cNvPr>
              <p:cNvSpPr/>
              <p:nvPr/>
            </p:nvSpPr>
            <p:spPr>
              <a:xfrm>
                <a:off x="6181714" y="3662066"/>
                <a:ext cx="102785" cy="247946"/>
              </a:xfrm>
              <a:custGeom>
                <a:avLst/>
                <a:gdLst>
                  <a:gd name="connsiteX0" fmla="*/ 19727 w 102785"/>
                  <a:gd name="connsiteY0" fmla="*/ 247946 h 247946"/>
                  <a:gd name="connsiteX1" fmla="*/ 18013 w 102785"/>
                  <a:gd name="connsiteY1" fmla="*/ 247946 h 247946"/>
                  <a:gd name="connsiteX2" fmla="*/ 14965 w 102785"/>
                  <a:gd name="connsiteY2" fmla="*/ 243755 h 247946"/>
                  <a:gd name="connsiteX3" fmla="*/ 10 w 102785"/>
                  <a:gd name="connsiteY3" fmla="*/ 14584 h 247946"/>
                  <a:gd name="connsiteX4" fmla="*/ 4297 w 102785"/>
                  <a:gd name="connsiteY4" fmla="*/ 9535 h 247946"/>
                  <a:gd name="connsiteX5" fmla="*/ 97546 w 102785"/>
                  <a:gd name="connsiteY5" fmla="*/ 10 h 247946"/>
                  <a:gd name="connsiteX6" fmla="*/ 101261 w 102785"/>
                  <a:gd name="connsiteY6" fmla="*/ 1344 h 247946"/>
                  <a:gd name="connsiteX7" fmla="*/ 102785 w 102785"/>
                  <a:gd name="connsiteY7" fmla="*/ 4868 h 247946"/>
                  <a:gd name="connsiteX8" fmla="*/ 100118 w 102785"/>
                  <a:gd name="connsiteY8" fmla="*/ 139647 h 247946"/>
                  <a:gd name="connsiteX9" fmla="*/ 23442 w 102785"/>
                  <a:gd name="connsiteY9" fmla="*/ 245851 h 247946"/>
                  <a:gd name="connsiteX10" fmla="*/ 19727 w 102785"/>
                  <a:gd name="connsiteY10" fmla="*/ 247946 h 247946"/>
                  <a:gd name="connsiteX11" fmla="*/ 9440 w 102785"/>
                  <a:gd name="connsiteY11" fmla="*/ 19346 h 247946"/>
                  <a:gd name="connsiteX12" fmla="*/ 23727 w 102785"/>
                  <a:gd name="connsiteY12" fmla="*/ 232706 h 247946"/>
                  <a:gd name="connsiteX13" fmla="*/ 90402 w 102785"/>
                  <a:gd name="connsiteY13" fmla="*/ 140504 h 247946"/>
                  <a:gd name="connsiteX14" fmla="*/ 92974 w 102785"/>
                  <a:gd name="connsiteY14" fmla="*/ 11155 h 24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785" h="247946">
                    <a:moveTo>
                      <a:pt x="19727" y="247946"/>
                    </a:moveTo>
                    <a:lnTo>
                      <a:pt x="18013" y="247946"/>
                    </a:lnTo>
                    <a:cubicBezTo>
                      <a:pt x="16259" y="247273"/>
                      <a:pt x="15065" y="245631"/>
                      <a:pt x="14965" y="243755"/>
                    </a:cubicBezTo>
                    <a:lnTo>
                      <a:pt x="10" y="14584"/>
                    </a:lnTo>
                    <a:cubicBezTo>
                      <a:pt x="-156" y="12021"/>
                      <a:pt x="1740" y="9787"/>
                      <a:pt x="4297" y="9535"/>
                    </a:cubicBezTo>
                    <a:lnTo>
                      <a:pt x="97546" y="10"/>
                    </a:lnTo>
                    <a:cubicBezTo>
                      <a:pt x="98915" y="-79"/>
                      <a:pt x="100261" y="404"/>
                      <a:pt x="101261" y="1344"/>
                    </a:cubicBezTo>
                    <a:cubicBezTo>
                      <a:pt x="102231" y="2260"/>
                      <a:pt x="102782" y="3534"/>
                      <a:pt x="102785" y="4868"/>
                    </a:cubicBezTo>
                    <a:cubicBezTo>
                      <a:pt x="102785" y="4868"/>
                      <a:pt x="100880" y="109643"/>
                      <a:pt x="100118" y="139647"/>
                    </a:cubicBezTo>
                    <a:cubicBezTo>
                      <a:pt x="99356" y="169651"/>
                      <a:pt x="31252" y="238136"/>
                      <a:pt x="23442" y="245851"/>
                    </a:cubicBezTo>
                    <a:cubicBezTo>
                      <a:pt x="22603" y="247096"/>
                      <a:pt x="21226" y="247872"/>
                      <a:pt x="19727" y="247946"/>
                    </a:cubicBezTo>
                    <a:close/>
                    <a:moveTo>
                      <a:pt x="9440" y="19346"/>
                    </a:moveTo>
                    <a:lnTo>
                      <a:pt x="23727" y="232706"/>
                    </a:lnTo>
                    <a:cubicBezTo>
                      <a:pt x="47254" y="208513"/>
                      <a:pt x="89640" y="160793"/>
                      <a:pt x="90402" y="140504"/>
                    </a:cubicBezTo>
                    <a:cubicBezTo>
                      <a:pt x="91069" y="114977"/>
                      <a:pt x="92593" y="32967"/>
                      <a:pt x="92974" y="111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E5BB153-EEB5-6BBF-0B97-76ECEFA371F8}"/>
                  </a:ext>
                </a:extLst>
              </p:cNvPr>
              <p:cNvSpPr/>
              <p:nvPr/>
            </p:nvSpPr>
            <p:spPr>
              <a:xfrm>
                <a:off x="6187725" y="3699414"/>
                <a:ext cx="56197" cy="162179"/>
              </a:xfrm>
              <a:custGeom>
                <a:avLst/>
                <a:gdLst>
                  <a:gd name="connsiteX0" fmla="*/ 56197 w 56197"/>
                  <a:gd name="connsiteY0" fmla="*/ 0 h 162179"/>
                  <a:gd name="connsiteX1" fmla="*/ 54197 w 56197"/>
                  <a:gd name="connsiteY1" fmla="*/ 76867 h 162179"/>
                  <a:gd name="connsiteX2" fmla="*/ 23813 w 56197"/>
                  <a:gd name="connsiteY2" fmla="*/ 160306 h 162179"/>
                  <a:gd name="connsiteX3" fmla="*/ 12668 w 56197"/>
                  <a:gd name="connsiteY3" fmla="*/ 136303 h 162179"/>
                  <a:gd name="connsiteX4" fmla="*/ 16954 w 56197"/>
                  <a:gd name="connsiteY4" fmla="*/ 84677 h 162179"/>
                  <a:gd name="connsiteX5" fmla="*/ 0 w 56197"/>
                  <a:gd name="connsiteY5" fmla="*/ 1429 h 16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" h="162179">
                    <a:moveTo>
                      <a:pt x="56197" y="0"/>
                    </a:moveTo>
                    <a:cubicBezTo>
                      <a:pt x="56197" y="0"/>
                      <a:pt x="54483" y="65056"/>
                      <a:pt x="54197" y="76867"/>
                    </a:cubicBezTo>
                    <a:cubicBezTo>
                      <a:pt x="53912" y="88678"/>
                      <a:pt x="28480" y="153067"/>
                      <a:pt x="23813" y="160306"/>
                    </a:cubicBezTo>
                    <a:cubicBezTo>
                      <a:pt x="19145" y="167545"/>
                      <a:pt x="12192" y="152590"/>
                      <a:pt x="12668" y="136303"/>
                    </a:cubicBezTo>
                    <a:cubicBezTo>
                      <a:pt x="13145" y="120015"/>
                      <a:pt x="16954" y="84677"/>
                      <a:pt x="16954" y="84677"/>
                    </a:cubicBezTo>
                    <a:lnTo>
                      <a:pt x="0" y="1429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95BF575F-9804-AFB4-7ECF-FDD12B2448B5}"/>
                  </a:ext>
                </a:extLst>
              </p:cNvPr>
              <p:cNvSpPr/>
              <p:nvPr/>
            </p:nvSpPr>
            <p:spPr>
              <a:xfrm>
                <a:off x="6182977" y="3694746"/>
                <a:ext cx="65616" cy="171600"/>
              </a:xfrm>
              <a:custGeom>
                <a:avLst/>
                <a:gdLst>
                  <a:gd name="connsiteX0" fmla="*/ 25894 w 65616"/>
                  <a:gd name="connsiteY0" fmla="*/ 171546 h 171600"/>
                  <a:gd name="connsiteX1" fmla="*/ 23798 w 65616"/>
                  <a:gd name="connsiteY1" fmla="*/ 171546 h 171600"/>
                  <a:gd name="connsiteX2" fmla="*/ 12654 w 65616"/>
                  <a:gd name="connsiteY2" fmla="*/ 141161 h 171600"/>
                  <a:gd name="connsiteX3" fmla="*/ 16940 w 65616"/>
                  <a:gd name="connsiteY3" fmla="*/ 89917 h 171600"/>
                  <a:gd name="connsiteX4" fmla="*/ 81 w 65616"/>
                  <a:gd name="connsiteY4" fmla="*/ 7335 h 171600"/>
                  <a:gd name="connsiteX5" fmla="*/ 3796 w 65616"/>
                  <a:gd name="connsiteY5" fmla="*/ 1715 h 171600"/>
                  <a:gd name="connsiteX6" fmla="*/ 9415 w 65616"/>
                  <a:gd name="connsiteY6" fmla="*/ 5428 h 171600"/>
                  <a:gd name="connsiteX7" fmla="*/ 9416 w 65616"/>
                  <a:gd name="connsiteY7" fmla="*/ 5430 h 171600"/>
                  <a:gd name="connsiteX8" fmla="*/ 26370 w 65616"/>
                  <a:gd name="connsiteY8" fmla="*/ 88678 h 171600"/>
                  <a:gd name="connsiteX9" fmla="*/ 26370 w 65616"/>
                  <a:gd name="connsiteY9" fmla="*/ 90203 h 171600"/>
                  <a:gd name="connsiteX10" fmla="*/ 22084 w 65616"/>
                  <a:gd name="connsiteY10" fmla="*/ 141352 h 171600"/>
                  <a:gd name="connsiteX11" fmla="*/ 25513 w 65616"/>
                  <a:gd name="connsiteY11" fmla="*/ 160402 h 171600"/>
                  <a:gd name="connsiteX12" fmla="*/ 54088 w 65616"/>
                  <a:gd name="connsiteY12" fmla="*/ 81440 h 171600"/>
                  <a:gd name="connsiteX13" fmla="*/ 56088 w 65616"/>
                  <a:gd name="connsiteY13" fmla="*/ 4668 h 171600"/>
                  <a:gd name="connsiteX14" fmla="*/ 61041 w 65616"/>
                  <a:gd name="connsiteY14" fmla="*/ 1 h 171600"/>
                  <a:gd name="connsiteX15" fmla="*/ 65613 w 65616"/>
                  <a:gd name="connsiteY15" fmla="*/ 4946 h 171600"/>
                  <a:gd name="connsiteX16" fmla="*/ 65613 w 65616"/>
                  <a:gd name="connsiteY16" fmla="*/ 4954 h 171600"/>
                  <a:gd name="connsiteX17" fmla="*/ 63613 w 65616"/>
                  <a:gd name="connsiteY17" fmla="*/ 81725 h 171600"/>
                  <a:gd name="connsiteX18" fmla="*/ 32466 w 65616"/>
                  <a:gd name="connsiteY18" fmla="*/ 167450 h 171600"/>
                  <a:gd name="connsiteX19" fmla="*/ 25894 w 65616"/>
                  <a:gd name="connsiteY19" fmla="*/ 171546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616" h="171600">
                    <a:moveTo>
                      <a:pt x="25894" y="171546"/>
                    </a:moveTo>
                    <a:cubicBezTo>
                      <a:pt x="25197" y="171619"/>
                      <a:pt x="24495" y="171619"/>
                      <a:pt x="23798" y="171546"/>
                    </a:cubicBezTo>
                    <a:cubicBezTo>
                      <a:pt x="15607" y="169069"/>
                      <a:pt x="12273" y="152496"/>
                      <a:pt x="12654" y="141161"/>
                    </a:cubicBezTo>
                    <a:cubicBezTo>
                      <a:pt x="12654" y="126017"/>
                      <a:pt x="16369" y="95156"/>
                      <a:pt x="16940" y="89917"/>
                    </a:cubicBezTo>
                    <a:lnTo>
                      <a:pt x="81" y="7335"/>
                    </a:lnTo>
                    <a:cubicBezTo>
                      <a:pt x="-392" y="4768"/>
                      <a:pt x="1249" y="2286"/>
                      <a:pt x="3796" y="1715"/>
                    </a:cubicBezTo>
                    <a:cubicBezTo>
                      <a:pt x="6373" y="1189"/>
                      <a:pt x="8889" y="2851"/>
                      <a:pt x="9415" y="5428"/>
                    </a:cubicBezTo>
                    <a:cubicBezTo>
                      <a:pt x="9415" y="5429"/>
                      <a:pt x="9416" y="5429"/>
                      <a:pt x="9416" y="5430"/>
                    </a:cubicBezTo>
                    <a:lnTo>
                      <a:pt x="26370" y="88678"/>
                    </a:lnTo>
                    <a:cubicBezTo>
                      <a:pt x="26465" y="89182"/>
                      <a:pt x="26465" y="89699"/>
                      <a:pt x="26370" y="90203"/>
                    </a:cubicBezTo>
                    <a:cubicBezTo>
                      <a:pt x="26370" y="90203"/>
                      <a:pt x="22465" y="125540"/>
                      <a:pt x="22084" y="141352"/>
                    </a:cubicBezTo>
                    <a:cubicBezTo>
                      <a:pt x="21805" y="147877"/>
                      <a:pt x="22976" y="154383"/>
                      <a:pt x="25513" y="160402"/>
                    </a:cubicBezTo>
                    <a:cubicBezTo>
                      <a:pt x="32466" y="146686"/>
                      <a:pt x="54088" y="90679"/>
                      <a:pt x="54088" y="81440"/>
                    </a:cubicBezTo>
                    <a:lnTo>
                      <a:pt x="56088" y="4668"/>
                    </a:lnTo>
                    <a:cubicBezTo>
                      <a:pt x="56191" y="2023"/>
                      <a:pt x="58394" y="-53"/>
                      <a:pt x="61041" y="1"/>
                    </a:cubicBezTo>
                    <a:cubicBezTo>
                      <a:pt x="63669" y="104"/>
                      <a:pt x="65716" y="2318"/>
                      <a:pt x="65613" y="4946"/>
                    </a:cubicBezTo>
                    <a:cubicBezTo>
                      <a:pt x="65613" y="4949"/>
                      <a:pt x="65613" y="4951"/>
                      <a:pt x="65613" y="4954"/>
                    </a:cubicBezTo>
                    <a:lnTo>
                      <a:pt x="63613" y="81725"/>
                    </a:lnTo>
                    <a:cubicBezTo>
                      <a:pt x="63613" y="94394"/>
                      <a:pt x="37419" y="159830"/>
                      <a:pt x="32466" y="167450"/>
                    </a:cubicBezTo>
                    <a:cubicBezTo>
                      <a:pt x="31184" y="169910"/>
                      <a:pt x="28667" y="171479"/>
                      <a:pt x="25894" y="1715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34675C56-BF69-6BE5-0E85-2E5705B1766F}"/>
                  </a:ext>
                </a:extLst>
              </p:cNvPr>
              <p:cNvSpPr/>
              <p:nvPr/>
            </p:nvSpPr>
            <p:spPr>
              <a:xfrm>
                <a:off x="6165437" y="2564129"/>
                <a:ext cx="135682" cy="1112996"/>
              </a:xfrm>
              <a:custGeom>
                <a:avLst/>
                <a:gdLst>
                  <a:gd name="connsiteX0" fmla="*/ 83534 w 135682"/>
                  <a:gd name="connsiteY0" fmla="*/ 0 h 1112996"/>
                  <a:gd name="connsiteX1" fmla="*/ 129540 w 135682"/>
                  <a:gd name="connsiteY1" fmla="*/ 219932 h 1112996"/>
                  <a:gd name="connsiteX2" fmla="*/ 135541 w 135682"/>
                  <a:gd name="connsiteY2" fmla="*/ 776288 h 1112996"/>
                  <a:gd name="connsiteX3" fmla="*/ 113919 w 135682"/>
                  <a:gd name="connsiteY3" fmla="*/ 1103471 h 1112996"/>
                  <a:gd name="connsiteX4" fmla="*/ 20669 w 135682"/>
                  <a:gd name="connsiteY4" fmla="*/ 1112996 h 1112996"/>
                  <a:gd name="connsiteX5" fmla="*/ 0 w 135682"/>
                  <a:gd name="connsiteY5" fmla="*/ 717137 h 1112996"/>
                  <a:gd name="connsiteX6" fmla="*/ 62960 w 135682"/>
                  <a:gd name="connsiteY6" fmla="*/ 185928 h 111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82" h="1112996">
                    <a:moveTo>
                      <a:pt x="83534" y="0"/>
                    </a:moveTo>
                    <a:cubicBezTo>
                      <a:pt x="83534" y="0"/>
                      <a:pt x="125254" y="119729"/>
                      <a:pt x="129540" y="219932"/>
                    </a:cubicBezTo>
                    <a:cubicBezTo>
                      <a:pt x="133826" y="320135"/>
                      <a:pt x="133350" y="687800"/>
                      <a:pt x="135541" y="776288"/>
                    </a:cubicBezTo>
                    <a:cubicBezTo>
                      <a:pt x="137731" y="864775"/>
                      <a:pt x="113919" y="1103471"/>
                      <a:pt x="113919" y="1103471"/>
                    </a:cubicBezTo>
                    <a:lnTo>
                      <a:pt x="20669" y="1112996"/>
                    </a:lnTo>
                    <a:lnTo>
                      <a:pt x="0" y="717137"/>
                    </a:lnTo>
                    <a:lnTo>
                      <a:pt x="62960" y="185928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CE498D00-121F-F9D9-7E13-C3AFDF13C908}"/>
                  </a:ext>
                </a:extLst>
              </p:cNvPr>
              <p:cNvSpPr/>
              <p:nvPr/>
            </p:nvSpPr>
            <p:spPr>
              <a:xfrm>
                <a:off x="6161055" y="2558970"/>
                <a:ext cx="145221" cy="1122537"/>
              </a:xfrm>
              <a:custGeom>
                <a:avLst/>
                <a:gdLst>
                  <a:gd name="connsiteX0" fmla="*/ 25051 w 145221"/>
                  <a:gd name="connsiteY0" fmla="*/ 1122537 h 1122537"/>
                  <a:gd name="connsiteX1" fmla="*/ 21908 w 145221"/>
                  <a:gd name="connsiteY1" fmla="*/ 1121394 h 1122537"/>
                  <a:gd name="connsiteX2" fmla="*/ 20669 w 145221"/>
                  <a:gd name="connsiteY2" fmla="*/ 1117679 h 1122537"/>
                  <a:gd name="connsiteX3" fmla="*/ 0 w 145221"/>
                  <a:gd name="connsiteY3" fmla="*/ 721820 h 1122537"/>
                  <a:gd name="connsiteX4" fmla="*/ 63056 w 145221"/>
                  <a:gd name="connsiteY4" fmla="*/ 189754 h 1122537"/>
                  <a:gd name="connsiteX5" fmla="*/ 83534 w 145221"/>
                  <a:gd name="connsiteY5" fmla="*/ 4302 h 1122537"/>
                  <a:gd name="connsiteX6" fmla="*/ 87725 w 145221"/>
                  <a:gd name="connsiteY6" fmla="*/ 16 h 1122537"/>
                  <a:gd name="connsiteX7" fmla="*/ 92774 w 145221"/>
                  <a:gd name="connsiteY7" fmla="*/ 3254 h 1122537"/>
                  <a:gd name="connsiteX8" fmla="*/ 139065 w 145221"/>
                  <a:gd name="connsiteY8" fmla="*/ 224425 h 1122537"/>
                  <a:gd name="connsiteX9" fmla="*/ 143161 w 145221"/>
                  <a:gd name="connsiteY9" fmla="*/ 570278 h 1122537"/>
                  <a:gd name="connsiteX10" fmla="*/ 145066 w 145221"/>
                  <a:gd name="connsiteY10" fmla="*/ 780875 h 1122537"/>
                  <a:gd name="connsiteX11" fmla="*/ 123444 w 145221"/>
                  <a:gd name="connsiteY11" fmla="*/ 1108726 h 1122537"/>
                  <a:gd name="connsiteX12" fmla="*/ 119158 w 145221"/>
                  <a:gd name="connsiteY12" fmla="*/ 1113012 h 1122537"/>
                  <a:gd name="connsiteX13" fmla="*/ 25908 w 145221"/>
                  <a:gd name="connsiteY13" fmla="*/ 1122537 h 1122537"/>
                  <a:gd name="connsiteX14" fmla="*/ 90202 w 145221"/>
                  <a:gd name="connsiteY14" fmla="*/ 27734 h 1122537"/>
                  <a:gd name="connsiteX15" fmla="*/ 72104 w 145221"/>
                  <a:gd name="connsiteY15" fmla="*/ 191183 h 1122537"/>
                  <a:gd name="connsiteX16" fmla="*/ 9049 w 145221"/>
                  <a:gd name="connsiteY16" fmla="*/ 722487 h 1122537"/>
                  <a:gd name="connsiteX17" fmla="*/ 29528 w 145221"/>
                  <a:gd name="connsiteY17" fmla="*/ 1112536 h 1122537"/>
                  <a:gd name="connsiteX18" fmla="*/ 113919 w 145221"/>
                  <a:gd name="connsiteY18" fmla="*/ 1104249 h 1122537"/>
                  <a:gd name="connsiteX19" fmla="*/ 135160 w 145221"/>
                  <a:gd name="connsiteY19" fmla="*/ 781542 h 1122537"/>
                  <a:gd name="connsiteX20" fmla="*/ 133255 w 145221"/>
                  <a:gd name="connsiteY20" fmla="*/ 570754 h 1122537"/>
                  <a:gd name="connsiteX21" fmla="*/ 129159 w 145221"/>
                  <a:gd name="connsiteY21" fmla="*/ 225282 h 1122537"/>
                  <a:gd name="connsiteX22" fmla="*/ 90202 w 145221"/>
                  <a:gd name="connsiteY22" fmla="*/ 27734 h 1122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221" h="1122537">
                    <a:moveTo>
                      <a:pt x="25051" y="1122537"/>
                    </a:moveTo>
                    <a:cubicBezTo>
                      <a:pt x="23899" y="1122549"/>
                      <a:pt x="22783" y="1122143"/>
                      <a:pt x="21908" y="1121394"/>
                    </a:cubicBezTo>
                    <a:cubicBezTo>
                      <a:pt x="20970" y="1120398"/>
                      <a:pt x="20518" y="1119040"/>
                      <a:pt x="20669" y="1117679"/>
                    </a:cubicBezTo>
                    <a:lnTo>
                      <a:pt x="0" y="721820"/>
                    </a:lnTo>
                    <a:lnTo>
                      <a:pt x="63056" y="189754"/>
                    </a:lnTo>
                    <a:lnTo>
                      <a:pt x="83534" y="4302"/>
                    </a:lnTo>
                    <a:cubicBezTo>
                      <a:pt x="83778" y="2079"/>
                      <a:pt x="85508" y="310"/>
                      <a:pt x="87725" y="16"/>
                    </a:cubicBezTo>
                    <a:cubicBezTo>
                      <a:pt x="89945" y="-162"/>
                      <a:pt x="92010" y="1163"/>
                      <a:pt x="92774" y="3254"/>
                    </a:cubicBezTo>
                    <a:cubicBezTo>
                      <a:pt x="92774" y="4397"/>
                      <a:pt x="134779" y="124793"/>
                      <a:pt x="139065" y="224425"/>
                    </a:cubicBezTo>
                    <a:cubicBezTo>
                      <a:pt x="141542" y="283766"/>
                      <a:pt x="142399" y="435975"/>
                      <a:pt x="143161" y="570278"/>
                    </a:cubicBezTo>
                    <a:cubicBezTo>
                      <a:pt x="143733" y="664004"/>
                      <a:pt x="144209" y="744871"/>
                      <a:pt x="145066" y="780875"/>
                    </a:cubicBezTo>
                    <a:cubicBezTo>
                      <a:pt x="147352" y="868601"/>
                      <a:pt x="123635" y="1106345"/>
                      <a:pt x="123444" y="1108726"/>
                    </a:cubicBezTo>
                    <a:cubicBezTo>
                      <a:pt x="123192" y="1110980"/>
                      <a:pt x="121412" y="1112759"/>
                      <a:pt x="119158" y="1113012"/>
                    </a:cubicBezTo>
                    <a:lnTo>
                      <a:pt x="25908" y="1122537"/>
                    </a:lnTo>
                    <a:close/>
                    <a:moveTo>
                      <a:pt x="90202" y="27734"/>
                    </a:moveTo>
                    <a:lnTo>
                      <a:pt x="72104" y="191183"/>
                    </a:lnTo>
                    <a:lnTo>
                      <a:pt x="9049" y="722487"/>
                    </a:lnTo>
                    <a:lnTo>
                      <a:pt x="29528" y="1112536"/>
                    </a:lnTo>
                    <a:lnTo>
                      <a:pt x="113919" y="1104249"/>
                    </a:lnTo>
                    <a:cubicBezTo>
                      <a:pt x="116967" y="1073007"/>
                      <a:pt x="137255" y="862505"/>
                      <a:pt x="135160" y="781542"/>
                    </a:cubicBezTo>
                    <a:cubicBezTo>
                      <a:pt x="134303" y="745347"/>
                      <a:pt x="133826" y="664480"/>
                      <a:pt x="133255" y="570754"/>
                    </a:cubicBezTo>
                    <a:cubicBezTo>
                      <a:pt x="132493" y="436547"/>
                      <a:pt x="131636" y="284432"/>
                      <a:pt x="129159" y="225282"/>
                    </a:cubicBezTo>
                    <a:cubicBezTo>
                      <a:pt x="126016" y="151654"/>
                      <a:pt x="102108" y="66405"/>
                      <a:pt x="90202" y="277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5B4D1448-AEE9-96F8-F24C-E01E886A21FA}"/>
                  </a:ext>
                </a:extLst>
              </p:cNvPr>
              <p:cNvSpPr/>
              <p:nvPr/>
            </p:nvSpPr>
            <p:spPr>
              <a:xfrm>
                <a:off x="5373646" y="5194321"/>
                <a:ext cx="341356" cy="225143"/>
              </a:xfrm>
              <a:custGeom>
                <a:avLst/>
                <a:gdLst>
                  <a:gd name="connsiteX0" fmla="*/ 169904 w 341356"/>
                  <a:gd name="connsiteY0" fmla="*/ 9567 h 225143"/>
                  <a:gd name="connsiteX1" fmla="*/ 112754 w 341356"/>
                  <a:gd name="connsiteY1" fmla="*/ 68527 h 225143"/>
                  <a:gd name="connsiteX2" fmla="*/ 454 w 341356"/>
                  <a:gd name="connsiteY2" fmla="*/ 179398 h 225143"/>
                  <a:gd name="connsiteX3" fmla="*/ 134375 w 341356"/>
                  <a:gd name="connsiteY3" fmla="*/ 213307 h 225143"/>
                  <a:gd name="connsiteX4" fmla="*/ 273440 w 341356"/>
                  <a:gd name="connsiteY4" fmla="*/ 144917 h 225143"/>
                  <a:gd name="connsiteX5" fmla="*/ 341163 w 341356"/>
                  <a:gd name="connsiteY5" fmla="*/ 51382 h 225143"/>
                  <a:gd name="connsiteX6" fmla="*/ 169904 w 341356"/>
                  <a:gd name="connsiteY6" fmla="*/ 9567 h 22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1356" h="225143">
                    <a:moveTo>
                      <a:pt x="169904" y="9567"/>
                    </a:moveTo>
                    <a:lnTo>
                      <a:pt x="112754" y="68527"/>
                    </a:lnTo>
                    <a:cubicBezTo>
                      <a:pt x="112754" y="68527"/>
                      <a:pt x="5597" y="161015"/>
                      <a:pt x="454" y="179398"/>
                    </a:cubicBezTo>
                    <a:cubicBezTo>
                      <a:pt x="-4689" y="197781"/>
                      <a:pt x="33506" y="247788"/>
                      <a:pt x="134375" y="213307"/>
                    </a:cubicBezTo>
                    <a:cubicBezTo>
                      <a:pt x="235245" y="178826"/>
                      <a:pt x="245342" y="153490"/>
                      <a:pt x="273440" y="144917"/>
                    </a:cubicBezTo>
                    <a:cubicBezTo>
                      <a:pt x="301539" y="136345"/>
                      <a:pt x="334305" y="132630"/>
                      <a:pt x="341163" y="51382"/>
                    </a:cubicBezTo>
                    <a:cubicBezTo>
                      <a:pt x="348021" y="-29866"/>
                      <a:pt x="169904" y="9567"/>
                      <a:pt x="169904" y="95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3" name="任意多边形: 形状 342">
                <a:extLst>
                  <a:ext uri="{FF2B5EF4-FFF2-40B4-BE49-F238E27FC236}">
                    <a16:creationId xmlns:a16="http://schemas.microsoft.com/office/drawing/2014/main" id="{AA906371-929A-50C1-C9FA-0881B5113307}"/>
                  </a:ext>
                </a:extLst>
              </p:cNvPr>
              <p:cNvSpPr/>
              <p:nvPr/>
            </p:nvSpPr>
            <p:spPr>
              <a:xfrm>
                <a:off x="5369070" y="5189568"/>
                <a:ext cx="350654" cy="234880"/>
              </a:xfrm>
              <a:custGeom>
                <a:avLst/>
                <a:gdLst>
                  <a:gd name="connsiteX0" fmla="*/ 75420 w 350654"/>
                  <a:gd name="connsiteY0" fmla="*/ 234728 h 234880"/>
                  <a:gd name="connsiteX1" fmla="*/ 13031 w 350654"/>
                  <a:gd name="connsiteY1" fmla="*/ 213773 h 234880"/>
                  <a:gd name="connsiteX2" fmla="*/ 268 w 350654"/>
                  <a:gd name="connsiteY2" fmla="*/ 182912 h 234880"/>
                  <a:gd name="connsiteX3" fmla="*/ 113996 w 350654"/>
                  <a:gd name="connsiteY3" fmla="*/ 69660 h 234880"/>
                  <a:gd name="connsiteX4" fmla="*/ 171146 w 350654"/>
                  <a:gd name="connsiteY4" fmla="*/ 10986 h 234880"/>
                  <a:gd name="connsiteX5" fmla="*/ 173527 w 350654"/>
                  <a:gd name="connsiteY5" fmla="*/ 9652 h 234880"/>
                  <a:gd name="connsiteX6" fmla="*/ 336119 w 350654"/>
                  <a:gd name="connsiteY6" fmla="*/ 19178 h 234880"/>
                  <a:gd name="connsiteX7" fmla="*/ 350311 w 350654"/>
                  <a:gd name="connsiteY7" fmla="*/ 56611 h 234880"/>
                  <a:gd name="connsiteX8" fmla="*/ 284874 w 350654"/>
                  <a:gd name="connsiteY8" fmla="*/ 152623 h 234880"/>
                  <a:gd name="connsiteX9" fmla="*/ 279255 w 350654"/>
                  <a:gd name="connsiteY9" fmla="*/ 153956 h 234880"/>
                  <a:gd name="connsiteX10" fmla="*/ 252299 w 350654"/>
                  <a:gd name="connsiteY10" fmla="*/ 168625 h 234880"/>
                  <a:gd name="connsiteX11" fmla="*/ 140380 w 350654"/>
                  <a:gd name="connsiteY11" fmla="*/ 222251 h 234880"/>
                  <a:gd name="connsiteX12" fmla="*/ 75420 w 350654"/>
                  <a:gd name="connsiteY12" fmla="*/ 234728 h 234880"/>
                  <a:gd name="connsiteX13" fmla="*/ 176956 w 350654"/>
                  <a:gd name="connsiteY13" fmla="*/ 18701 h 234880"/>
                  <a:gd name="connsiteX14" fmla="*/ 120568 w 350654"/>
                  <a:gd name="connsiteY14" fmla="*/ 76613 h 234880"/>
                  <a:gd name="connsiteX15" fmla="*/ 9411 w 350654"/>
                  <a:gd name="connsiteY15" fmla="*/ 185484 h 234880"/>
                  <a:gd name="connsiteX16" fmla="*/ 19603 w 350654"/>
                  <a:gd name="connsiteY16" fmla="*/ 206820 h 234880"/>
                  <a:gd name="connsiteX17" fmla="*/ 137237 w 350654"/>
                  <a:gd name="connsiteY17" fmla="*/ 213583 h 234880"/>
                  <a:gd name="connsiteX18" fmla="*/ 246965 w 350654"/>
                  <a:gd name="connsiteY18" fmla="*/ 161005 h 234880"/>
                  <a:gd name="connsiteX19" fmla="*/ 276492 w 350654"/>
                  <a:gd name="connsiteY19" fmla="*/ 145098 h 234880"/>
                  <a:gd name="connsiteX20" fmla="*/ 282207 w 350654"/>
                  <a:gd name="connsiteY20" fmla="*/ 143479 h 234880"/>
                  <a:gd name="connsiteX21" fmla="*/ 340786 w 350654"/>
                  <a:gd name="connsiteY21" fmla="*/ 55754 h 234880"/>
                  <a:gd name="connsiteX22" fmla="*/ 329832 w 350654"/>
                  <a:gd name="connsiteY22" fmla="*/ 26321 h 234880"/>
                  <a:gd name="connsiteX23" fmla="*/ 176956 w 350654"/>
                  <a:gd name="connsiteY23" fmla="*/ 18701 h 23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0654" h="234880">
                    <a:moveTo>
                      <a:pt x="75420" y="234728"/>
                    </a:moveTo>
                    <a:cubicBezTo>
                      <a:pt x="52697" y="236064"/>
                      <a:pt x="30340" y="228555"/>
                      <a:pt x="13031" y="213773"/>
                    </a:cubicBezTo>
                    <a:cubicBezTo>
                      <a:pt x="3623" y="206463"/>
                      <a:pt x="-1229" y="194732"/>
                      <a:pt x="268" y="182912"/>
                    </a:cubicBezTo>
                    <a:cubicBezTo>
                      <a:pt x="5506" y="163862"/>
                      <a:pt x="95517" y="85281"/>
                      <a:pt x="113996" y="69660"/>
                    </a:cubicBezTo>
                    <a:lnTo>
                      <a:pt x="171146" y="10986"/>
                    </a:lnTo>
                    <a:cubicBezTo>
                      <a:pt x="171785" y="10309"/>
                      <a:pt x="172616" y="9844"/>
                      <a:pt x="173527" y="9652"/>
                    </a:cubicBezTo>
                    <a:cubicBezTo>
                      <a:pt x="178480" y="8605"/>
                      <a:pt x="295066" y="-16732"/>
                      <a:pt x="336119" y="19178"/>
                    </a:cubicBezTo>
                    <a:cubicBezTo>
                      <a:pt x="346787" y="28514"/>
                      <a:pt x="352107" y="42548"/>
                      <a:pt x="350311" y="56611"/>
                    </a:cubicBezTo>
                    <a:cubicBezTo>
                      <a:pt x="343644" y="135668"/>
                      <a:pt x="312211" y="144622"/>
                      <a:pt x="284874" y="152623"/>
                    </a:cubicBezTo>
                    <a:lnTo>
                      <a:pt x="279255" y="153956"/>
                    </a:lnTo>
                    <a:cubicBezTo>
                      <a:pt x="269567" y="157427"/>
                      <a:pt x="260474" y="162375"/>
                      <a:pt x="252299" y="168625"/>
                    </a:cubicBezTo>
                    <a:cubicBezTo>
                      <a:pt x="217861" y="191955"/>
                      <a:pt x="180141" y="210028"/>
                      <a:pt x="140380" y="222251"/>
                    </a:cubicBezTo>
                    <a:cubicBezTo>
                      <a:pt x="119556" y="229941"/>
                      <a:pt x="97610" y="234156"/>
                      <a:pt x="75420" y="234728"/>
                    </a:cubicBezTo>
                    <a:close/>
                    <a:moveTo>
                      <a:pt x="176956" y="18701"/>
                    </a:moveTo>
                    <a:lnTo>
                      <a:pt x="120568" y="76613"/>
                    </a:lnTo>
                    <a:cubicBezTo>
                      <a:pt x="79230" y="112237"/>
                      <a:pt x="12555" y="173006"/>
                      <a:pt x="9411" y="185484"/>
                    </a:cubicBezTo>
                    <a:cubicBezTo>
                      <a:pt x="9128" y="193832"/>
                      <a:pt x="12931" y="201794"/>
                      <a:pt x="19603" y="206820"/>
                    </a:cubicBezTo>
                    <a:cubicBezTo>
                      <a:pt x="30557" y="217202"/>
                      <a:pt x="63990" y="238538"/>
                      <a:pt x="137237" y="213583"/>
                    </a:cubicBezTo>
                    <a:cubicBezTo>
                      <a:pt x="176211" y="201577"/>
                      <a:pt x="213189" y="183858"/>
                      <a:pt x="246965" y="161005"/>
                    </a:cubicBezTo>
                    <a:cubicBezTo>
                      <a:pt x="255941" y="154232"/>
                      <a:pt x="265898" y="148868"/>
                      <a:pt x="276492" y="145098"/>
                    </a:cubicBezTo>
                    <a:lnTo>
                      <a:pt x="282207" y="143479"/>
                    </a:lnTo>
                    <a:cubicBezTo>
                      <a:pt x="308020" y="136049"/>
                      <a:pt x="334690" y="128334"/>
                      <a:pt x="340786" y="55754"/>
                    </a:cubicBezTo>
                    <a:cubicBezTo>
                      <a:pt x="342362" y="44720"/>
                      <a:pt x="338239" y="33639"/>
                      <a:pt x="329832" y="26321"/>
                    </a:cubicBezTo>
                    <a:cubicBezTo>
                      <a:pt x="294685" y="-4445"/>
                      <a:pt x="190196" y="15939"/>
                      <a:pt x="176956" y="187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4" name="任意多边形: 形状 343">
                <a:extLst>
                  <a:ext uri="{FF2B5EF4-FFF2-40B4-BE49-F238E27FC236}">
                    <a16:creationId xmlns:a16="http://schemas.microsoft.com/office/drawing/2014/main" id="{7C7A9126-3E20-3EF2-BDCD-7ABB7844FAAC}"/>
                  </a:ext>
                </a:extLst>
              </p:cNvPr>
              <p:cNvSpPr/>
              <p:nvPr/>
            </p:nvSpPr>
            <p:spPr>
              <a:xfrm>
                <a:off x="6026152" y="5204891"/>
                <a:ext cx="333694" cy="237962"/>
              </a:xfrm>
              <a:custGeom>
                <a:avLst/>
                <a:gdLst>
                  <a:gd name="connsiteX0" fmla="*/ 154429 w 333694"/>
                  <a:gd name="connsiteY0" fmla="*/ 11570 h 237962"/>
                  <a:gd name="connsiteX1" fmla="*/ 227200 w 333694"/>
                  <a:gd name="connsiteY1" fmla="*/ 78245 h 237962"/>
                  <a:gd name="connsiteX2" fmla="*/ 333404 w 333694"/>
                  <a:gd name="connsiteY2" fmla="*/ 195784 h 237962"/>
                  <a:gd name="connsiteX3" fmla="*/ 197768 w 333694"/>
                  <a:gd name="connsiteY3" fmla="*/ 222359 h 237962"/>
                  <a:gd name="connsiteX4" fmla="*/ 62608 w 333694"/>
                  <a:gd name="connsiteY4" fmla="*/ 146635 h 237962"/>
                  <a:gd name="connsiteX5" fmla="*/ 29 w 333694"/>
                  <a:gd name="connsiteY5" fmla="*/ 49575 h 237962"/>
                  <a:gd name="connsiteX6" fmla="*/ 154429 w 333694"/>
                  <a:gd name="connsiteY6" fmla="*/ 11570 h 237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694" h="237962">
                    <a:moveTo>
                      <a:pt x="154429" y="11570"/>
                    </a:moveTo>
                    <a:lnTo>
                      <a:pt x="227200" y="78245"/>
                    </a:lnTo>
                    <a:cubicBezTo>
                      <a:pt x="227200" y="78245"/>
                      <a:pt x="329213" y="176734"/>
                      <a:pt x="333404" y="195784"/>
                    </a:cubicBezTo>
                    <a:cubicBezTo>
                      <a:pt x="337595" y="214834"/>
                      <a:pt x="296637" y="262459"/>
                      <a:pt x="197768" y="222359"/>
                    </a:cubicBezTo>
                    <a:cubicBezTo>
                      <a:pt x="98898" y="182258"/>
                      <a:pt x="90231" y="156636"/>
                      <a:pt x="62608" y="146635"/>
                    </a:cubicBezTo>
                    <a:cubicBezTo>
                      <a:pt x="34986" y="136634"/>
                      <a:pt x="2505" y="131014"/>
                      <a:pt x="29" y="49575"/>
                    </a:cubicBezTo>
                    <a:cubicBezTo>
                      <a:pt x="-2448" y="-31864"/>
                      <a:pt x="154429" y="11570"/>
                      <a:pt x="154429" y="115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5" name="任意多边形: 形状 344">
                <a:extLst>
                  <a:ext uri="{FF2B5EF4-FFF2-40B4-BE49-F238E27FC236}">
                    <a16:creationId xmlns:a16="http://schemas.microsoft.com/office/drawing/2014/main" id="{A8587B6C-82C3-A77A-997A-25A5F672021D}"/>
                  </a:ext>
                </a:extLst>
              </p:cNvPr>
              <p:cNvSpPr/>
              <p:nvPr/>
            </p:nvSpPr>
            <p:spPr>
              <a:xfrm>
                <a:off x="6021271" y="5200199"/>
                <a:ext cx="342941" cy="247139"/>
              </a:xfrm>
              <a:custGeom>
                <a:avLst/>
                <a:gdLst>
                  <a:gd name="connsiteX0" fmla="*/ 272181 w 342941"/>
                  <a:gd name="connsiteY0" fmla="*/ 247053 h 247139"/>
                  <a:gd name="connsiteX1" fmla="*/ 200839 w 342941"/>
                  <a:gd name="connsiteY1" fmla="*/ 231146 h 247139"/>
                  <a:gd name="connsiteX2" fmla="*/ 91969 w 342941"/>
                  <a:gd name="connsiteY2" fmla="*/ 171900 h 247139"/>
                  <a:gd name="connsiteX3" fmla="*/ 65775 w 342941"/>
                  <a:gd name="connsiteY3" fmla="*/ 155803 h 247139"/>
                  <a:gd name="connsiteX4" fmla="*/ 60250 w 342941"/>
                  <a:gd name="connsiteY4" fmla="*/ 153803 h 247139"/>
                  <a:gd name="connsiteX5" fmla="*/ 147 w 342941"/>
                  <a:gd name="connsiteY5" fmla="*/ 54362 h 247139"/>
                  <a:gd name="connsiteX6" fmla="*/ 17197 w 342941"/>
                  <a:gd name="connsiteY6" fmla="*/ 15214 h 247139"/>
                  <a:gd name="connsiteX7" fmla="*/ 160548 w 342941"/>
                  <a:gd name="connsiteY7" fmla="*/ 11976 h 247139"/>
                  <a:gd name="connsiteX8" fmla="*/ 162549 w 342941"/>
                  <a:gd name="connsiteY8" fmla="*/ 13023 h 247139"/>
                  <a:gd name="connsiteX9" fmla="*/ 235319 w 342941"/>
                  <a:gd name="connsiteY9" fmla="*/ 79698 h 247139"/>
                  <a:gd name="connsiteX10" fmla="*/ 342857 w 342941"/>
                  <a:gd name="connsiteY10" fmla="*/ 198951 h 247139"/>
                  <a:gd name="connsiteX11" fmla="*/ 328379 w 342941"/>
                  <a:gd name="connsiteY11" fmla="*/ 229146 h 247139"/>
                  <a:gd name="connsiteX12" fmla="*/ 272181 w 342941"/>
                  <a:gd name="connsiteY12" fmla="*/ 247053 h 247139"/>
                  <a:gd name="connsiteX13" fmla="*/ 76728 w 342941"/>
                  <a:gd name="connsiteY13" fmla="*/ 8928 h 247139"/>
                  <a:gd name="connsiteX14" fmla="*/ 23007 w 342941"/>
                  <a:gd name="connsiteY14" fmla="*/ 22167 h 247139"/>
                  <a:gd name="connsiteX15" fmla="*/ 9672 w 342941"/>
                  <a:gd name="connsiteY15" fmla="*/ 53505 h 247139"/>
                  <a:gd name="connsiteX16" fmla="*/ 63393 w 342941"/>
                  <a:gd name="connsiteY16" fmla="*/ 144278 h 247139"/>
                  <a:gd name="connsiteX17" fmla="*/ 69108 w 342941"/>
                  <a:gd name="connsiteY17" fmla="*/ 146278 h 247139"/>
                  <a:gd name="connsiteX18" fmla="*/ 97683 w 342941"/>
                  <a:gd name="connsiteY18" fmla="*/ 163709 h 247139"/>
                  <a:gd name="connsiteX19" fmla="*/ 204363 w 342941"/>
                  <a:gd name="connsiteY19" fmla="*/ 222002 h 247139"/>
                  <a:gd name="connsiteX20" fmla="*/ 322283 w 342941"/>
                  <a:gd name="connsiteY20" fmla="*/ 222002 h 247139"/>
                  <a:gd name="connsiteX21" fmla="*/ 333618 w 342941"/>
                  <a:gd name="connsiteY21" fmla="*/ 201238 h 247139"/>
                  <a:gd name="connsiteX22" fmla="*/ 228843 w 342941"/>
                  <a:gd name="connsiteY22" fmla="*/ 86937 h 247139"/>
                  <a:gd name="connsiteX23" fmla="*/ 157024 w 342941"/>
                  <a:gd name="connsiteY23" fmla="*/ 20739 h 247139"/>
                  <a:gd name="connsiteX24" fmla="*/ 76729 w 342941"/>
                  <a:gd name="connsiteY24" fmla="*/ 9214 h 24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42941" h="247139">
                    <a:moveTo>
                      <a:pt x="272181" y="247053"/>
                    </a:moveTo>
                    <a:cubicBezTo>
                      <a:pt x="247604" y="246344"/>
                      <a:pt x="223389" y="240945"/>
                      <a:pt x="200839" y="231146"/>
                    </a:cubicBezTo>
                    <a:cubicBezTo>
                      <a:pt x="161813" y="216903"/>
                      <a:pt x="125122" y="196936"/>
                      <a:pt x="91969" y="171900"/>
                    </a:cubicBezTo>
                    <a:cubicBezTo>
                      <a:pt x="84129" y="165203"/>
                      <a:pt x="75291" y="159772"/>
                      <a:pt x="65775" y="155803"/>
                    </a:cubicBezTo>
                    <a:lnTo>
                      <a:pt x="60250" y="153803"/>
                    </a:lnTo>
                    <a:cubicBezTo>
                      <a:pt x="33199" y="144278"/>
                      <a:pt x="2529" y="133705"/>
                      <a:pt x="147" y="54362"/>
                    </a:cubicBezTo>
                    <a:cubicBezTo>
                      <a:pt x="-1072" y="39283"/>
                      <a:pt x="5326" y="24592"/>
                      <a:pt x="17197" y="15214"/>
                    </a:cubicBezTo>
                    <a:cubicBezTo>
                      <a:pt x="57488" y="-16314"/>
                      <a:pt x="156357" y="10737"/>
                      <a:pt x="160548" y="11976"/>
                    </a:cubicBezTo>
                    <a:cubicBezTo>
                      <a:pt x="161286" y="12169"/>
                      <a:pt x="161970" y="12528"/>
                      <a:pt x="162549" y="13023"/>
                    </a:cubicBezTo>
                    <a:lnTo>
                      <a:pt x="235319" y="79698"/>
                    </a:lnTo>
                    <a:cubicBezTo>
                      <a:pt x="252560" y="96272"/>
                      <a:pt x="338666" y="179806"/>
                      <a:pt x="342857" y="198951"/>
                    </a:cubicBezTo>
                    <a:cubicBezTo>
                      <a:pt x="343703" y="210867"/>
                      <a:pt x="338200" y="222345"/>
                      <a:pt x="328379" y="229146"/>
                    </a:cubicBezTo>
                    <a:cubicBezTo>
                      <a:pt x="312378" y="241619"/>
                      <a:pt x="292449" y="247969"/>
                      <a:pt x="272181" y="247053"/>
                    </a:cubicBezTo>
                    <a:close/>
                    <a:moveTo>
                      <a:pt x="76728" y="8928"/>
                    </a:moveTo>
                    <a:cubicBezTo>
                      <a:pt x="55868" y="8928"/>
                      <a:pt x="35771" y="12261"/>
                      <a:pt x="23007" y="22167"/>
                    </a:cubicBezTo>
                    <a:cubicBezTo>
                      <a:pt x="13577" y="29707"/>
                      <a:pt x="8566" y="41481"/>
                      <a:pt x="9672" y="53505"/>
                    </a:cubicBezTo>
                    <a:cubicBezTo>
                      <a:pt x="11863" y="126276"/>
                      <a:pt x="38247" y="135420"/>
                      <a:pt x="63393" y="144278"/>
                    </a:cubicBezTo>
                    <a:lnTo>
                      <a:pt x="69108" y="146278"/>
                    </a:lnTo>
                    <a:cubicBezTo>
                      <a:pt x="79487" y="150557"/>
                      <a:pt x="89129" y="156439"/>
                      <a:pt x="97683" y="163709"/>
                    </a:cubicBezTo>
                    <a:cubicBezTo>
                      <a:pt x="130160" y="188316"/>
                      <a:pt x="166113" y="207961"/>
                      <a:pt x="204363" y="222002"/>
                    </a:cubicBezTo>
                    <a:cubicBezTo>
                      <a:pt x="276277" y="250577"/>
                      <a:pt x="310758" y="231527"/>
                      <a:pt x="322283" y="222002"/>
                    </a:cubicBezTo>
                    <a:cubicBezTo>
                      <a:pt x="329197" y="217321"/>
                      <a:pt x="333420" y="209585"/>
                      <a:pt x="333618" y="201238"/>
                    </a:cubicBezTo>
                    <a:cubicBezTo>
                      <a:pt x="330760" y="188569"/>
                      <a:pt x="267800" y="124371"/>
                      <a:pt x="228843" y="86937"/>
                    </a:cubicBezTo>
                    <a:lnTo>
                      <a:pt x="157024" y="20739"/>
                    </a:lnTo>
                    <a:cubicBezTo>
                      <a:pt x="130794" y="13811"/>
                      <a:pt x="103849" y="9943"/>
                      <a:pt x="76729" y="921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6" name="任意多边形: 形状 345">
                <a:extLst>
                  <a:ext uri="{FF2B5EF4-FFF2-40B4-BE49-F238E27FC236}">
                    <a16:creationId xmlns:a16="http://schemas.microsoft.com/office/drawing/2014/main" id="{871925F5-8BBB-687A-298E-19DA36867C2E}"/>
                  </a:ext>
                </a:extLst>
              </p:cNvPr>
              <p:cNvSpPr/>
              <p:nvPr/>
            </p:nvSpPr>
            <p:spPr>
              <a:xfrm>
                <a:off x="5521972" y="3393566"/>
                <a:ext cx="700423" cy="1870932"/>
              </a:xfrm>
              <a:custGeom>
                <a:avLst/>
                <a:gdLst>
                  <a:gd name="connsiteX0" fmla="*/ 16148 w 700423"/>
                  <a:gd name="connsiteY0" fmla="*/ 5429 h 1870932"/>
                  <a:gd name="connsiteX1" fmla="*/ 7957 w 700423"/>
                  <a:gd name="connsiteY1" fmla="*/ 163259 h 1870932"/>
                  <a:gd name="connsiteX2" fmla="*/ 3289 w 700423"/>
                  <a:gd name="connsiteY2" fmla="*/ 1111758 h 1870932"/>
                  <a:gd name="connsiteX3" fmla="*/ 25768 w 700423"/>
                  <a:gd name="connsiteY3" fmla="*/ 1742694 h 1870932"/>
                  <a:gd name="connsiteX4" fmla="*/ 8528 w 700423"/>
                  <a:gd name="connsiteY4" fmla="*/ 1779461 h 1870932"/>
                  <a:gd name="connsiteX5" fmla="*/ 9481 w 700423"/>
                  <a:gd name="connsiteY5" fmla="*/ 1828324 h 1870932"/>
                  <a:gd name="connsiteX6" fmla="*/ 78727 w 700423"/>
                  <a:gd name="connsiteY6" fmla="*/ 1848803 h 1870932"/>
                  <a:gd name="connsiteX7" fmla="*/ 193027 w 700423"/>
                  <a:gd name="connsiteY7" fmla="*/ 1851851 h 1870932"/>
                  <a:gd name="connsiteX8" fmla="*/ 214268 w 700423"/>
                  <a:gd name="connsiteY8" fmla="*/ 1754791 h 1870932"/>
                  <a:gd name="connsiteX9" fmla="*/ 345427 w 700423"/>
                  <a:gd name="connsiteY9" fmla="*/ 493300 h 1870932"/>
                  <a:gd name="connsiteX10" fmla="*/ 475920 w 700423"/>
                  <a:gd name="connsiteY10" fmla="*/ 1604010 h 1870932"/>
                  <a:gd name="connsiteX11" fmla="*/ 503637 w 700423"/>
                  <a:gd name="connsiteY11" fmla="*/ 1869853 h 1870932"/>
                  <a:gd name="connsiteX12" fmla="*/ 568979 w 700423"/>
                  <a:gd name="connsiteY12" fmla="*/ 1860328 h 1870932"/>
                  <a:gd name="connsiteX13" fmla="*/ 662705 w 700423"/>
                  <a:gd name="connsiteY13" fmla="*/ 1837277 h 1870932"/>
                  <a:gd name="connsiteX14" fmla="*/ 667658 w 700423"/>
                  <a:gd name="connsiteY14" fmla="*/ 1739646 h 1870932"/>
                  <a:gd name="connsiteX15" fmla="*/ 657466 w 700423"/>
                  <a:gd name="connsiteY15" fmla="*/ 1685925 h 1870932"/>
                  <a:gd name="connsiteX16" fmla="*/ 700424 w 700423"/>
                  <a:gd name="connsiteY16" fmla="*/ 523875 h 1870932"/>
                  <a:gd name="connsiteX17" fmla="*/ 683565 w 700423"/>
                  <a:gd name="connsiteY17" fmla="*/ 0 h 187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0423" h="1870932">
                    <a:moveTo>
                      <a:pt x="16148" y="5429"/>
                    </a:moveTo>
                    <a:lnTo>
                      <a:pt x="7957" y="163259"/>
                    </a:lnTo>
                    <a:cubicBezTo>
                      <a:pt x="7957" y="163259"/>
                      <a:pt x="-6236" y="1035558"/>
                      <a:pt x="3289" y="1111758"/>
                    </a:cubicBezTo>
                    <a:cubicBezTo>
                      <a:pt x="12814" y="1187958"/>
                      <a:pt x="25768" y="1742694"/>
                      <a:pt x="25768" y="1742694"/>
                    </a:cubicBezTo>
                    <a:lnTo>
                      <a:pt x="8528" y="1779461"/>
                    </a:lnTo>
                    <a:lnTo>
                      <a:pt x="9481" y="1828324"/>
                    </a:lnTo>
                    <a:cubicBezTo>
                      <a:pt x="9481" y="1828324"/>
                      <a:pt x="30150" y="1840516"/>
                      <a:pt x="78727" y="1848803"/>
                    </a:cubicBezTo>
                    <a:cubicBezTo>
                      <a:pt x="116622" y="1853733"/>
                      <a:pt x="154923" y="1854755"/>
                      <a:pt x="193027" y="1851851"/>
                    </a:cubicBezTo>
                    <a:lnTo>
                      <a:pt x="214268" y="1754791"/>
                    </a:lnTo>
                    <a:lnTo>
                      <a:pt x="345427" y="493300"/>
                    </a:lnTo>
                    <a:lnTo>
                      <a:pt x="475920" y="1604010"/>
                    </a:lnTo>
                    <a:lnTo>
                      <a:pt x="503637" y="1869853"/>
                    </a:lnTo>
                    <a:cubicBezTo>
                      <a:pt x="503637" y="1869853"/>
                      <a:pt x="545357" y="1875663"/>
                      <a:pt x="568979" y="1860328"/>
                    </a:cubicBezTo>
                    <a:cubicBezTo>
                      <a:pt x="592601" y="1844993"/>
                      <a:pt x="662705" y="1837277"/>
                      <a:pt x="662705" y="1837277"/>
                    </a:cubicBezTo>
                    <a:cubicBezTo>
                      <a:pt x="662705" y="1837277"/>
                      <a:pt x="669277" y="1765364"/>
                      <a:pt x="667658" y="1739646"/>
                    </a:cubicBezTo>
                    <a:cubicBezTo>
                      <a:pt x="666039" y="1713929"/>
                      <a:pt x="657181" y="1697546"/>
                      <a:pt x="657466" y="1685925"/>
                    </a:cubicBezTo>
                    <a:cubicBezTo>
                      <a:pt x="657752" y="1674305"/>
                      <a:pt x="700424" y="523875"/>
                      <a:pt x="700424" y="523875"/>
                    </a:cubicBezTo>
                    <a:lnTo>
                      <a:pt x="683565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67763F70-7499-210E-233E-1F75A9A3B90C}"/>
                  </a:ext>
                </a:extLst>
              </p:cNvPr>
              <p:cNvSpPr/>
              <p:nvPr/>
            </p:nvSpPr>
            <p:spPr>
              <a:xfrm>
                <a:off x="5516746" y="3388613"/>
                <a:ext cx="710222" cy="1880693"/>
              </a:xfrm>
              <a:custGeom>
                <a:avLst/>
                <a:gdLst>
                  <a:gd name="connsiteX0" fmla="*/ 527056 w 710222"/>
                  <a:gd name="connsiteY0" fmla="*/ 1880616 h 1880693"/>
                  <a:gd name="connsiteX1" fmla="*/ 508006 w 710222"/>
                  <a:gd name="connsiteY1" fmla="*/ 1879569 h 1880693"/>
                  <a:gd name="connsiteX2" fmla="*/ 503911 w 710222"/>
                  <a:gd name="connsiteY2" fmla="*/ 1875282 h 1880693"/>
                  <a:gd name="connsiteX3" fmla="*/ 476193 w 710222"/>
                  <a:gd name="connsiteY3" fmla="*/ 1609439 h 1880693"/>
                  <a:gd name="connsiteX4" fmla="*/ 351130 w 710222"/>
                  <a:gd name="connsiteY4" fmla="*/ 541496 h 1880693"/>
                  <a:gd name="connsiteX5" fmla="*/ 223780 w 710222"/>
                  <a:gd name="connsiteY5" fmla="*/ 1760696 h 1880693"/>
                  <a:gd name="connsiteX6" fmla="*/ 202540 w 710222"/>
                  <a:gd name="connsiteY6" fmla="*/ 1858327 h 1880693"/>
                  <a:gd name="connsiteX7" fmla="*/ 198253 w 710222"/>
                  <a:gd name="connsiteY7" fmla="*/ 1862042 h 1880693"/>
                  <a:gd name="connsiteX8" fmla="*/ 83191 w 710222"/>
                  <a:gd name="connsiteY8" fmla="*/ 1858899 h 1880693"/>
                  <a:gd name="connsiteX9" fmla="*/ 12325 w 710222"/>
                  <a:gd name="connsiteY9" fmla="*/ 1837849 h 1880693"/>
                  <a:gd name="connsiteX10" fmla="*/ 9944 w 710222"/>
                  <a:gd name="connsiteY10" fmla="*/ 1833848 h 1880693"/>
                  <a:gd name="connsiteX11" fmla="*/ 8992 w 710222"/>
                  <a:gd name="connsiteY11" fmla="*/ 1784985 h 1880693"/>
                  <a:gd name="connsiteX12" fmla="*/ 8992 w 710222"/>
                  <a:gd name="connsiteY12" fmla="*/ 1782890 h 1880693"/>
                  <a:gd name="connsiteX13" fmla="*/ 25851 w 710222"/>
                  <a:gd name="connsiteY13" fmla="*/ 1747171 h 1880693"/>
                  <a:gd name="connsiteX14" fmla="*/ 3372 w 710222"/>
                  <a:gd name="connsiteY14" fmla="*/ 1117759 h 1880693"/>
                  <a:gd name="connsiteX15" fmla="*/ 8039 w 710222"/>
                  <a:gd name="connsiteY15" fmla="*/ 168307 h 1880693"/>
                  <a:gd name="connsiteX16" fmla="*/ 16231 w 710222"/>
                  <a:gd name="connsiteY16" fmla="*/ 10382 h 1880693"/>
                  <a:gd name="connsiteX17" fmla="*/ 20993 w 710222"/>
                  <a:gd name="connsiteY17" fmla="*/ 5810 h 1880693"/>
                  <a:gd name="connsiteX18" fmla="*/ 688600 w 710222"/>
                  <a:gd name="connsiteY18" fmla="*/ 0 h 1880693"/>
                  <a:gd name="connsiteX19" fmla="*/ 693363 w 710222"/>
                  <a:gd name="connsiteY19" fmla="*/ 4667 h 1880693"/>
                  <a:gd name="connsiteX20" fmla="*/ 710222 w 710222"/>
                  <a:gd name="connsiteY20" fmla="*/ 528542 h 1880693"/>
                  <a:gd name="connsiteX21" fmla="*/ 667264 w 710222"/>
                  <a:gd name="connsiteY21" fmla="*/ 1690592 h 1880693"/>
                  <a:gd name="connsiteX22" fmla="*/ 670693 w 710222"/>
                  <a:gd name="connsiteY22" fmla="*/ 1708118 h 1880693"/>
                  <a:gd name="connsiteX23" fmla="*/ 677456 w 710222"/>
                  <a:gd name="connsiteY23" fmla="*/ 1743932 h 1880693"/>
                  <a:gd name="connsiteX24" fmla="*/ 672408 w 710222"/>
                  <a:gd name="connsiteY24" fmla="*/ 1842230 h 1880693"/>
                  <a:gd name="connsiteX25" fmla="*/ 668217 w 710222"/>
                  <a:gd name="connsiteY25" fmla="*/ 1846517 h 1880693"/>
                  <a:gd name="connsiteX26" fmla="*/ 576682 w 710222"/>
                  <a:gd name="connsiteY26" fmla="*/ 1868805 h 1880693"/>
                  <a:gd name="connsiteX27" fmla="*/ 527057 w 710222"/>
                  <a:gd name="connsiteY27" fmla="*/ 1880616 h 1880693"/>
                  <a:gd name="connsiteX28" fmla="*/ 513340 w 710222"/>
                  <a:gd name="connsiteY28" fmla="*/ 1870520 h 1880693"/>
                  <a:gd name="connsiteX29" fmla="*/ 571824 w 710222"/>
                  <a:gd name="connsiteY29" fmla="*/ 1860995 h 1880693"/>
                  <a:gd name="connsiteX30" fmla="*/ 663645 w 710222"/>
                  <a:gd name="connsiteY30" fmla="*/ 1837658 h 1880693"/>
                  <a:gd name="connsiteX31" fmla="*/ 668312 w 710222"/>
                  <a:gd name="connsiteY31" fmla="*/ 1744694 h 1880693"/>
                  <a:gd name="connsiteX32" fmla="*/ 661835 w 710222"/>
                  <a:gd name="connsiteY32" fmla="*/ 1710690 h 1880693"/>
                  <a:gd name="connsiteX33" fmla="*/ 658120 w 710222"/>
                  <a:gd name="connsiteY33" fmla="*/ 1690497 h 1880693"/>
                  <a:gd name="connsiteX34" fmla="*/ 701078 w 710222"/>
                  <a:gd name="connsiteY34" fmla="*/ 528447 h 1880693"/>
                  <a:gd name="connsiteX35" fmla="*/ 684028 w 710222"/>
                  <a:gd name="connsiteY35" fmla="*/ 9430 h 1880693"/>
                  <a:gd name="connsiteX36" fmla="*/ 25470 w 710222"/>
                  <a:gd name="connsiteY36" fmla="*/ 15145 h 1880693"/>
                  <a:gd name="connsiteX37" fmla="*/ 17564 w 710222"/>
                  <a:gd name="connsiteY37" fmla="*/ 168402 h 1880693"/>
                  <a:gd name="connsiteX38" fmla="*/ 12897 w 710222"/>
                  <a:gd name="connsiteY38" fmla="*/ 1116425 h 1880693"/>
                  <a:gd name="connsiteX39" fmla="*/ 35376 w 710222"/>
                  <a:gd name="connsiteY39" fmla="*/ 1747838 h 1880693"/>
                  <a:gd name="connsiteX40" fmla="*/ 34900 w 710222"/>
                  <a:gd name="connsiteY40" fmla="*/ 1749933 h 1880693"/>
                  <a:gd name="connsiteX41" fmla="*/ 18136 w 710222"/>
                  <a:gd name="connsiteY41" fmla="*/ 1785747 h 1880693"/>
                  <a:gd name="connsiteX42" fmla="*/ 19088 w 710222"/>
                  <a:gd name="connsiteY42" fmla="*/ 1830705 h 1880693"/>
                  <a:gd name="connsiteX43" fmla="*/ 84429 w 710222"/>
                  <a:gd name="connsiteY43" fmla="*/ 1849755 h 1880693"/>
                  <a:gd name="connsiteX44" fmla="*/ 193586 w 710222"/>
                  <a:gd name="connsiteY44" fmla="*/ 1852993 h 1880693"/>
                  <a:gd name="connsiteX45" fmla="*/ 214065 w 710222"/>
                  <a:gd name="connsiteY45" fmla="*/ 1759363 h 1880693"/>
                  <a:gd name="connsiteX46" fmla="*/ 346081 w 710222"/>
                  <a:gd name="connsiteY46" fmla="*/ 497586 h 1880693"/>
                  <a:gd name="connsiteX47" fmla="*/ 350844 w 710222"/>
                  <a:gd name="connsiteY47" fmla="*/ 493300 h 1880693"/>
                  <a:gd name="connsiteX48" fmla="*/ 350844 w 710222"/>
                  <a:gd name="connsiteY48" fmla="*/ 493300 h 1880693"/>
                  <a:gd name="connsiteX49" fmla="*/ 355606 w 710222"/>
                  <a:gd name="connsiteY49" fmla="*/ 497491 h 1880693"/>
                  <a:gd name="connsiteX50" fmla="*/ 486099 w 710222"/>
                  <a:gd name="connsiteY50" fmla="*/ 1608201 h 1880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10222" h="1880693">
                    <a:moveTo>
                      <a:pt x="527056" y="1880616"/>
                    </a:moveTo>
                    <a:cubicBezTo>
                      <a:pt x="520691" y="1880654"/>
                      <a:pt x="514329" y="1880304"/>
                      <a:pt x="508006" y="1879569"/>
                    </a:cubicBezTo>
                    <a:cubicBezTo>
                      <a:pt x="505810" y="1879267"/>
                      <a:pt x="504112" y="1877490"/>
                      <a:pt x="503911" y="1875282"/>
                    </a:cubicBezTo>
                    <a:lnTo>
                      <a:pt x="476193" y="1609439"/>
                    </a:lnTo>
                    <a:lnTo>
                      <a:pt x="351130" y="541496"/>
                    </a:lnTo>
                    <a:lnTo>
                      <a:pt x="223780" y="1760696"/>
                    </a:lnTo>
                    <a:lnTo>
                      <a:pt x="202540" y="1858327"/>
                    </a:lnTo>
                    <a:cubicBezTo>
                      <a:pt x="202085" y="1860374"/>
                      <a:pt x="200344" y="1861882"/>
                      <a:pt x="198253" y="1862042"/>
                    </a:cubicBezTo>
                    <a:cubicBezTo>
                      <a:pt x="159893" y="1864963"/>
                      <a:pt x="121335" y="1863910"/>
                      <a:pt x="83191" y="1858899"/>
                    </a:cubicBezTo>
                    <a:cubicBezTo>
                      <a:pt x="34233" y="1850612"/>
                      <a:pt x="13183" y="1838420"/>
                      <a:pt x="12325" y="1837849"/>
                    </a:cubicBezTo>
                    <a:cubicBezTo>
                      <a:pt x="10915" y="1836995"/>
                      <a:pt x="10023" y="1835495"/>
                      <a:pt x="9944" y="1833848"/>
                    </a:cubicBezTo>
                    <a:lnTo>
                      <a:pt x="8992" y="1784985"/>
                    </a:lnTo>
                    <a:cubicBezTo>
                      <a:pt x="8848" y="1784294"/>
                      <a:pt x="8848" y="1783581"/>
                      <a:pt x="8992" y="1782890"/>
                    </a:cubicBezTo>
                    <a:lnTo>
                      <a:pt x="25851" y="1747171"/>
                    </a:lnTo>
                    <a:cubicBezTo>
                      <a:pt x="25184" y="1719072"/>
                      <a:pt x="12611" y="1192054"/>
                      <a:pt x="3372" y="1117759"/>
                    </a:cubicBezTo>
                    <a:cubicBezTo>
                      <a:pt x="-6153" y="1041559"/>
                      <a:pt x="7468" y="203930"/>
                      <a:pt x="8039" y="168307"/>
                    </a:cubicBezTo>
                    <a:lnTo>
                      <a:pt x="16231" y="10382"/>
                    </a:lnTo>
                    <a:cubicBezTo>
                      <a:pt x="16333" y="7827"/>
                      <a:pt x="18436" y="5808"/>
                      <a:pt x="20993" y="5810"/>
                    </a:cubicBezTo>
                    <a:lnTo>
                      <a:pt x="688600" y="0"/>
                    </a:lnTo>
                    <a:cubicBezTo>
                      <a:pt x="691118" y="177"/>
                      <a:pt x="693135" y="2154"/>
                      <a:pt x="693363" y="4667"/>
                    </a:cubicBezTo>
                    <a:lnTo>
                      <a:pt x="710222" y="528542"/>
                    </a:lnTo>
                    <a:cubicBezTo>
                      <a:pt x="710222" y="540353"/>
                      <a:pt x="667550" y="1679162"/>
                      <a:pt x="667264" y="1690592"/>
                    </a:cubicBezTo>
                    <a:cubicBezTo>
                      <a:pt x="667641" y="1696559"/>
                      <a:pt x="668793" y="1702450"/>
                      <a:pt x="670693" y="1708118"/>
                    </a:cubicBezTo>
                    <a:cubicBezTo>
                      <a:pt x="674214" y="1719782"/>
                      <a:pt x="676481" y="1731788"/>
                      <a:pt x="677456" y="1743932"/>
                    </a:cubicBezTo>
                    <a:cubicBezTo>
                      <a:pt x="679075" y="1769650"/>
                      <a:pt x="672694" y="1839182"/>
                      <a:pt x="672408" y="1842230"/>
                    </a:cubicBezTo>
                    <a:cubicBezTo>
                      <a:pt x="672273" y="1844504"/>
                      <a:pt x="670486" y="1846331"/>
                      <a:pt x="668217" y="1846517"/>
                    </a:cubicBezTo>
                    <a:cubicBezTo>
                      <a:pt x="667550" y="1846517"/>
                      <a:pt x="599161" y="1854041"/>
                      <a:pt x="576682" y="1868805"/>
                    </a:cubicBezTo>
                    <a:cubicBezTo>
                      <a:pt x="561541" y="1877231"/>
                      <a:pt x="544370" y="1881318"/>
                      <a:pt x="527057" y="1880616"/>
                    </a:cubicBezTo>
                    <a:close/>
                    <a:moveTo>
                      <a:pt x="513340" y="1870520"/>
                    </a:moveTo>
                    <a:cubicBezTo>
                      <a:pt x="523818" y="1871377"/>
                      <a:pt x="553822" y="1872901"/>
                      <a:pt x="571824" y="1860995"/>
                    </a:cubicBezTo>
                    <a:cubicBezTo>
                      <a:pt x="593160" y="1846898"/>
                      <a:pt x="648024" y="1839468"/>
                      <a:pt x="663645" y="1837658"/>
                    </a:cubicBezTo>
                    <a:cubicBezTo>
                      <a:pt x="664978" y="1822418"/>
                      <a:pt x="669646" y="1766221"/>
                      <a:pt x="668312" y="1744694"/>
                    </a:cubicBezTo>
                    <a:cubicBezTo>
                      <a:pt x="667380" y="1733160"/>
                      <a:pt x="665209" y="1721759"/>
                      <a:pt x="661835" y="1710690"/>
                    </a:cubicBezTo>
                    <a:cubicBezTo>
                      <a:pt x="659660" y="1704165"/>
                      <a:pt x="658410" y="1697368"/>
                      <a:pt x="658120" y="1690497"/>
                    </a:cubicBezTo>
                    <a:cubicBezTo>
                      <a:pt x="658120" y="1678972"/>
                      <a:pt x="700697" y="540163"/>
                      <a:pt x="701078" y="528447"/>
                    </a:cubicBezTo>
                    <a:lnTo>
                      <a:pt x="684028" y="9430"/>
                    </a:lnTo>
                    <a:lnTo>
                      <a:pt x="25470" y="15145"/>
                    </a:lnTo>
                    <a:lnTo>
                      <a:pt x="17564" y="168402"/>
                    </a:lnTo>
                    <a:cubicBezTo>
                      <a:pt x="17564" y="176975"/>
                      <a:pt x="3467" y="1040606"/>
                      <a:pt x="12897" y="1116425"/>
                    </a:cubicBezTo>
                    <a:cubicBezTo>
                      <a:pt x="22327" y="1192244"/>
                      <a:pt x="35281" y="1742313"/>
                      <a:pt x="35376" y="1747838"/>
                    </a:cubicBezTo>
                    <a:cubicBezTo>
                      <a:pt x="35411" y="1748566"/>
                      <a:pt x="35246" y="1749291"/>
                      <a:pt x="34900" y="1749933"/>
                    </a:cubicBezTo>
                    <a:lnTo>
                      <a:pt x="18136" y="1785747"/>
                    </a:lnTo>
                    <a:lnTo>
                      <a:pt x="19088" y="1830705"/>
                    </a:lnTo>
                    <a:cubicBezTo>
                      <a:pt x="39904" y="1839989"/>
                      <a:pt x="61886" y="1846398"/>
                      <a:pt x="84429" y="1849755"/>
                    </a:cubicBezTo>
                    <a:cubicBezTo>
                      <a:pt x="120613" y="1854510"/>
                      <a:pt x="157184" y="1855595"/>
                      <a:pt x="193586" y="1852993"/>
                    </a:cubicBezTo>
                    <a:lnTo>
                      <a:pt x="214065" y="1759363"/>
                    </a:lnTo>
                    <a:lnTo>
                      <a:pt x="346081" y="497586"/>
                    </a:lnTo>
                    <a:cubicBezTo>
                      <a:pt x="346407" y="495185"/>
                      <a:pt x="348422" y="493371"/>
                      <a:pt x="350844" y="493300"/>
                    </a:cubicBezTo>
                    <a:lnTo>
                      <a:pt x="350844" y="493300"/>
                    </a:lnTo>
                    <a:cubicBezTo>
                      <a:pt x="353250" y="493324"/>
                      <a:pt x="355276" y="495107"/>
                      <a:pt x="355606" y="497491"/>
                    </a:cubicBezTo>
                    <a:lnTo>
                      <a:pt x="486099" y="160820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8" name="任意多边形: 形状 347">
                <a:extLst>
                  <a:ext uri="{FF2B5EF4-FFF2-40B4-BE49-F238E27FC236}">
                    <a16:creationId xmlns:a16="http://schemas.microsoft.com/office/drawing/2014/main" id="{29C4FD43-C885-1610-113A-A0223C16E37F}"/>
                  </a:ext>
                </a:extLst>
              </p:cNvPr>
              <p:cNvSpPr/>
              <p:nvPr/>
            </p:nvSpPr>
            <p:spPr>
              <a:xfrm>
                <a:off x="5536025" y="3393376"/>
                <a:ext cx="671702" cy="82458"/>
              </a:xfrm>
              <a:custGeom>
                <a:avLst/>
                <a:gdLst>
                  <a:gd name="connsiteX0" fmla="*/ 0 w 671702"/>
                  <a:gd name="connsiteY0" fmla="*/ 46768 h 82458"/>
                  <a:gd name="connsiteX1" fmla="*/ 352425 w 671702"/>
                  <a:gd name="connsiteY1" fmla="*/ 82391 h 82458"/>
                  <a:gd name="connsiteX2" fmla="*/ 671703 w 671702"/>
                  <a:gd name="connsiteY2" fmla="*/ 47625 h 82458"/>
                  <a:gd name="connsiteX3" fmla="*/ 670179 w 671702"/>
                  <a:gd name="connsiteY3" fmla="*/ 0 h 82458"/>
                  <a:gd name="connsiteX4" fmla="*/ 2572 w 671702"/>
                  <a:gd name="connsiteY4" fmla="*/ 5810 h 8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702" h="82458">
                    <a:moveTo>
                      <a:pt x="0" y="46768"/>
                    </a:moveTo>
                    <a:cubicBezTo>
                      <a:pt x="115815" y="71521"/>
                      <a:pt x="233999" y="83467"/>
                      <a:pt x="352425" y="82391"/>
                    </a:cubicBezTo>
                    <a:cubicBezTo>
                      <a:pt x="459671" y="80288"/>
                      <a:pt x="566518" y="68653"/>
                      <a:pt x="671703" y="47625"/>
                    </a:cubicBezTo>
                    <a:lnTo>
                      <a:pt x="670179" y="0"/>
                    </a:lnTo>
                    <a:lnTo>
                      <a:pt x="2572" y="5810"/>
                    </a:lnTo>
                    <a:close/>
                  </a:path>
                </a:pathLst>
              </a:custGeom>
              <a:solidFill>
                <a:srgbClr val="96969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9" name="任意多边形: 形状 348">
                <a:extLst>
                  <a:ext uri="{FF2B5EF4-FFF2-40B4-BE49-F238E27FC236}">
                    <a16:creationId xmlns:a16="http://schemas.microsoft.com/office/drawing/2014/main" id="{1183A120-EFE2-ADD6-3A8E-721795847F51}"/>
                  </a:ext>
                </a:extLst>
              </p:cNvPr>
              <p:cNvSpPr/>
              <p:nvPr/>
            </p:nvSpPr>
            <p:spPr>
              <a:xfrm>
                <a:off x="5531252" y="3388423"/>
                <a:ext cx="680765" cy="92297"/>
              </a:xfrm>
              <a:custGeom>
                <a:avLst/>
                <a:gdLst>
                  <a:gd name="connsiteX0" fmla="*/ 334528 w 680765"/>
                  <a:gd name="connsiteY0" fmla="*/ 92297 h 92297"/>
                  <a:gd name="connsiteX1" fmla="*/ 3725 w 680765"/>
                  <a:gd name="connsiteY1" fmla="*/ 56388 h 92297"/>
                  <a:gd name="connsiteX2" fmla="*/ 10 w 680765"/>
                  <a:gd name="connsiteY2" fmla="*/ 51435 h 92297"/>
                  <a:gd name="connsiteX3" fmla="*/ 2106 w 680765"/>
                  <a:gd name="connsiteY3" fmla="*/ 10382 h 92297"/>
                  <a:gd name="connsiteX4" fmla="*/ 6868 w 680765"/>
                  <a:gd name="connsiteY4" fmla="*/ 5810 h 92297"/>
                  <a:gd name="connsiteX5" fmla="*/ 674475 w 680765"/>
                  <a:gd name="connsiteY5" fmla="*/ 0 h 92297"/>
                  <a:gd name="connsiteX6" fmla="*/ 679238 w 680765"/>
                  <a:gd name="connsiteY6" fmla="*/ 4667 h 92297"/>
                  <a:gd name="connsiteX7" fmla="*/ 680762 w 680765"/>
                  <a:gd name="connsiteY7" fmla="*/ 52292 h 92297"/>
                  <a:gd name="connsiteX8" fmla="*/ 676952 w 680765"/>
                  <a:gd name="connsiteY8" fmla="*/ 57055 h 92297"/>
                  <a:gd name="connsiteX9" fmla="*/ 356817 w 680765"/>
                  <a:gd name="connsiteY9" fmla="*/ 91916 h 92297"/>
                  <a:gd name="connsiteX10" fmla="*/ 9726 w 680765"/>
                  <a:gd name="connsiteY10" fmla="*/ 47911 h 92297"/>
                  <a:gd name="connsiteX11" fmla="*/ 356626 w 680765"/>
                  <a:gd name="connsiteY11" fmla="*/ 82582 h 92297"/>
                  <a:gd name="connsiteX12" fmla="*/ 670951 w 680765"/>
                  <a:gd name="connsiteY12" fmla="*/ 48768 h 92297"/>
                  <a:gd name="connsiteX13" fmla="*/ 669713 w 680765"/>
                  <a:gd name="connsiteY13" fmla="*/ 9620 h 92297"/>
                  <a:gd name="connsiteX14" fmla="*/ 11155 w 680765"/>
                  <a:gd name="connsiteY14" fmla="*/ 15335 h 9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0765" h="92297">
                    <a:moveTo>
                      <a:pt x="334528" y="92297"/>
                    </a:moveTo>
                    <a:cubicBezTo>
                      <a:pt x="223326" y="91610"/>
                      <a:pt x="112484" y="79578"/>
                      <a:pt x="3725" y="56388"/>
                    </a:cubicBezTo>
                    <a:cubicBezTo>
                      <a:pt x="1436" y="55877"/>
                      <a:pt x="-140" y="53775"/>
                      <a:pt x="10" y="51435"/>
                    </a:cubicBezTo>
                    <a:lnTo>
                      <a:pt x="2106" y="10382"/>
                    </a:lnTo>
                    <a:cubicBezTo>
                      <a:pt x="2208" y="7827"/>
                      <a:pt x="4310" y="5808"/>
                      <a:pt x="6868" y="5810"/>
                    </a:cubicBezTo>
                    <a:lnTo>
                      <a:pt x="674475" y="0"/>
                    </a:lnTo>
                    <a:cubicBezTo>
                      <a:pt x="676993" y="177"/>
                      <a:pt x="679010" y="2154"/>
                      <a:pt x="679238" y="4667"/>
                    </a:cubicBezTo>
                    <a:lnTo>
                      <a:pt x="680762" y="52292"/>
                    </a:lnTo>
                    <a:cubicBezTo>
                      <a:pt x="680848" y="54605"/>
                      <a:pt x="679227" y="56631"/>
                      <a:pt x="676952" y="57055"/>
                    </a:cubicBezTo>
                    <a:cubicBezTo>
                      <a:pt x="571489" y="78169"/>
                      <a:pt x="464353" y="89836"/>
                      <a:pt x="356817" y="91916"/>
                    </a:cubicBezTo>
                    <a:close/>
                    <a:moveTo>
                      <a:pt x="9726" y="47911"/>
                    </a:moveTo>
                    <a:cubicBezTo>
                      <a:pt x="123756" y="72039"/>
                      <a:pt x="240077" y="83664"/>
                      <a:pt x="356626" y="82582"/>
                    </a:cubicBezTo>
                    <a:cubicBezTo>
                      <a:pt x="462190" y="80538"/>
                      <a:pt x="567369" y="69223"/>
                      <a:pt x="670951" y="48768"/>
                    </a:cubicBezTo>
                    <a:lnTo>
                      <a:pt x="669713" y="9620"/>
                    </a:lnTo>
                    <a:lnTo>
                      <a:pt x="11155" y="1533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E14080B5-87C8-77E0-97F2-4C7319E893A5}"/>
                  </a:ext>
                </a:extLst>
              </p:cNvPr>
              <p:cNvSpPr/>
              <p:nvPr/>
            </p:nvSpPr>
            <p:spPr>
              <a:xfrm rot="-132600">
                <a:off x="5877628" y="3423994"/>
                <a:ext cx="94488" cy="54006"/>
              </a:xfrm>
              <a:custGeom>
                <a:avLst/>
                <a:gdLst>
                  <a:gd name="connsiteX0" fmla="*/ 0 w 94488"/>
                  <a:gd name="connsiteY0" fmla="*/ 0 h 54006"/>
                  <a:gd name="connsiteX1" fmla="*/ 94488 w 94488"/>
                  <a:gd name="connsiteY1" fmla="*/ 0 h 54006"/>
                  <a:gd name="connsiteX2" fmla="*/ 94488 w 94488"/>
                  <a:gd name="connsiteY2" fmla="*/ 54007 h 54006"/>
                  <a:gd name="connsiteX3" fmla="*/ 0 w 94488"/>
                  <a:gd name="connsiteY3" fmla="*/ 54007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88" h="54006">
                    <a:moveTo>
                      <a:pt x="0" y="0"/>
                    </a:moveTo>
                    <a:lnTo>
                      <a:pt x="94488" y="0"/>
                    </a:lnTo>
                    <a:lnTo>
                      <a:pt x="94488" y="54007"/>
                    </a:lnTo>
                    <a:lnTo>
                      <a:pt x="0" y="540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C4137250-DA83-5D56-B78B-FBE472DC1C31}"/>
                  </a:ext>
                </a:extLst>
              </p:cNvPr>
              <p:cNvSpPr/>
              <p:nvPr/>
            </p:nvSpPr>
            <p:spPr>
              <a:xfrm>
                <a:off x="5871872" y="3417379"/>
                <a:ext cx="106018" cy="67151"/>
              </a:xfrm>
              <a:custGeom>
                <a:avLst/>
                <a:gdLst>
                  <a:gd name="connsiteX0" fmla="*/ 6862 w 106018"/>
                  <a:gd name="connsiteY0" fmla="*/ 67151 h 67151"/>
                  <a:gd name="connsiteX1" fmla="*/ 3624 w 106018"/>
                  <a:gd name="connsiteY1" fmla="*/ 65913 h 67151"/>
                  <a:gd name="connsiteX2" fmla="*/ 2100 w 106018"/>
                  <a:gd name="connsiteY2" fmla="*/ 62579 h 67151"/>
                  <a:gd name="connsiteX3" fmla="*/ 4 w 106018"/>
                  <a:gd name="connsiteY3" fmla="*/ 8668 h 67151"/>
                  <a:gd name="connsiteX4" fmla="*/ 4568 w 106018"/>
                  <a:gd name="connsiteY4" fmla="*/ 3715 h 67151"/>
                  <a:gd name="connsiteX5" fmla="*/ 4576 w 106018"/>
                  <a:gd name="connsiteY5" fmla="*/ 3715 h 67151"/>
                  <a:gd name="connsiteX6" fmla="*/ 98969 w 106018"/>
                  <a:gd name="connsiteY6" fmla="*/ 0 h 67151"/>
                  <a:gd name="connsiteX7" fmla="*/ 103922 w 106018"/>
                  <a:gd name="connsiteY7" fmla="*/ 4572 h 67151"/>
                  <a:gd name="connsiteX8" fmla="*/ 106017 w 106018"/>
                  <a:gd name="connsiteY8" fmla="*/ 58579 h 67151"/>
                  <a:gd name="connsiteX9" fmla="*/ 101445 w 106018"/>
                  <a:gd name="connsiteY9" fmla="*/ 63532 h 67151"/>
                  <a:gd name="connsiteX10" fmla="*/ 6957 w 106018"/>
                  <a:gd name="connsiteY10" fmla="*/ 67151 h 67151"/>
                  <a:gd name="connsiteX11" fmla="*/ 9719 w 106018"/>
                  <a:gd name="connsiteY11" fmla="*/ 13049 h 67151"/>
                  <a:gd name="connsiteX12" fmla="*/ 11434 w 106018"/>
                  <a:gd name="connsiteY12" fmla="*/ 57436 h 67151"/>
                  <a:gd name="connsiteX13" fmla="*/ 96302 w 106018"/>
                  <a:gd name="connsiteY13" fmla="*/ 54197 h 67151"/>
                  <a:gd name="connsiteX14" fmla="*/ 94587 w 106018"/>
                  <a:gd name="connsiteY14" fmla="*/ 9716 h 6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18" h="67151">
                    <a:moveTo>
                      <a:pt x="6862" y="67151"/>
                    </a:moveTo>
                    <a:cubicBezTo>
                      <a:pt x="5667" y="67151"/>
                      <a:pt x="4514" y="66710"/>
                      <a:pt x="3624" y="65913"/>
                    </a:cubicBezTo>
                    <a:cubicBezTo>
                      <a:pt x="2673" y="65063"/>
                      <a:pt x="2120" y="63854"/>
                      <a:pt x="2100" y="62579"/>
                    </a:cubicBezTo>
                    <a:lnTo>
                      <a:pt x="4" y="8668"/>
                    </a:lnTo>
                    <a:cubicBezTo>
                      <a:pt x="-103" y="6040"/>
                      <a:pt x="1940" y="3822"/>
                      <a:pt x="4568" y="3715"/>
                    </a:cubicBezTo>
                    <a:cubicBezTo>
                      <a:pt x="4571" y="3715"/>
                      <a:pt x="4573" y="3715"/>
                      <a:pt x="4576" y="3715"/>
                    </a:cubicBezTo>
                    <a:lnTo>
                      <a:pt x="98969" y="0"/>
                    </a:lnTo>
                    <a:cubicBezTo>
                      <a:pt x="101562" y="-8"/>
                      <a:pt x="103722" y="1986"/>
                      <a:pt x="103922" y="4572"/>
                    </a:cubicBezTo>
                    <a:lnTo>
                      <a:pt x="106017" y="58579"/>
                    </a:lnTo>
                    <a:cubicBezTo>
                      <a:pt x="106073" y="61190"/>
                      <a:pt x="104053" y="63379"/>
                      <a:pt x="101445" y="63532"/>
                    </a:cubicBezTo>
                    <a:lnTo>
                      <a:pt x="6957" y="67151"/>
                    </a:lnTo>
                    <a:close/>
                    <a:moveTo>
                      <a:pt x="9719" y="13049"/>
                    </a:moveTo>
                    <a:lnTo>
                      <a:pt x="11434" y="57436"/>
                    </a:lnTo>
                    <a:lnTo>
                      <a:pt x="96302" y="54197"/>
                    </a:lnTo>
                    <a:lnTo>
                      <a:pt x="94587" y="971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2" name="任意多边形: 形状 351">
                <a:extLst>
                  <a:ext uri="{FF2B5EF4-FFF2-40B4-BE49-F238E27FC236}">
                    <a16:creationId xmlns:a16="http://schemas.microsoft.com/office/drawing/2014/main" id="{742594B0-399F-D32B-5928-022C76F781BE}"/>
                  </a:ext>
                </a:extLst>
              </p:cNvPr>
              <p:cNvSpPr/>
              <p:nvPr/>
            </p:nvSpPr>
            <p:spPr>
              <a:xfrm>
                <a:off x="5597271" y="3387090"/>
                <a:ext cx="61817" cy="109727"/>
              </a:xfrm>
              <a:custGeom>
                <a:avLst/>
                <a:gdLst>
                  <a:gd name="connsiteX0" fmla="*/ 2286 w 61817"/>
                  <a:gd name="connsiteY0" fmla="*/ 109728 h 109727"/>
                  <a:gd name="connsiteX1" fmla="*/ 0 w 61817"/>
                  <a:gd name="connsiteY1" fmla="*/ 0 h 109727"/>
                  <a:gd name="connsiteX2" fmla="*/ 52292 w 61817"/>
                  <a:gd name="connsiteY2" fmla="*/ 4763 h 109727"/>
                  <a:gd name="connsiteX3" fmla="*/ 61817 w 61817"/>
                  <a:gd name="connsiteY3" fmla="*/ 95155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7" h="109727">
                    <a:moveTo>
                      <a:pt x="2286" y="109728"/>
                    </a:moveTo>
                    <a:lnTo>
                      <a:pt x="0" y="0"/>
                    </a:lnTo>
                    <a:lnTo>
                      <a:pt x="52292" y="4763"/>
                    </a:lnTo>
                    <a:lnTo>
                      <a:pt x="61817" y="95155"/>
                    </a:ln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C62D895B-7C7D-5363-2EA4-FA822FB9DEEA}"/>
                  </a:ext>
                </a:extLst>
              </p:cNvPr>
              <p:cNvSpPr/>
              <p:nvPr/>
            </p:nvSpPr>
            <p:spPr>
              <a:xfrm>
                <a:off x="5592507" y="3382316"/>
                <a:ext cx="71367" cy="119644"/>
              </a:xfrm>
              <a:custGeom>
                <a:avLst/>
                <a:gdLst>
                  <a:gd name="connsiteX0" fmla="*/ 7049 w 71367"/>
                  <a:gd name="connsiteY0" fmla="*/ 119264 h 119644"/>
                  <a:gd name="connsiteX1" fmla="*/ 2287 w 71367"/>
                  <a:gd name="connsiteY1" fmla="*/ 114597 h 119644"/>
                  <a:gd name="connsiteX2" fmla="*/ 1 w 71367"/>
                  <a:gd name="connsiteY2" fmla="*/ 4869 h 119644"/>
                  <a:gd name="connsiteX3" fmla="*/ 1525 w 71367"/>
                  <a:gd name="connsiteY3" fmla="*/ 1249 h 119644"/>
                  <a:gd name="connsiteX4" fmla="*/ 5144 w 71367"/>
                  <a:gd name="connsiteY4" fmla="*/ 11 h 119644"/>
                  <a:gd name="connsiteX5" fmla="*/ 57532 w 71367"/>
                  <a:gd name="connsiteY5" fmla="*/ 4774 h 119644"/>
                  <a:gd name="connsiteX6" fmla="*/ 61818 w 71367"/>
                  <a:gd name="connsiteY6" fmla="*/ 9060 h 119644"/>
                  <a:gd name="connsiteX7" fmla="*/ 71343 w 71367"/>
                  <a:gd name="connsiteY7" fmla="*/ 99452 h 119644"/>
                  <a:gd name="connsiteX8" fmla="*/ 67057 w 71367"/>
                  <a:gd name="connsiteY8" fmla="*/ 104691 h 119644"/>
                  <a:gd name="connsiteX9" fmla="*/ 61818 w 71367"/>
                  <a:gd name="connsiteY9" fmla="*/ 100405 h 119644"/>
                  <a:gd name="connsiteX10" fmla="*/ 52769 w 71367"/>
                  <a:gd name="connsiteY10" fmla="*/ 13918 h 119644"/>
                  <a:gd name="connsiteX11" fmla="*/ 9621 w 71367"/>
                  <a:gd name="connsiteY11" fmla="*/ 10012 h 119644"/>
                  <a:gd name="connsiteX12" fmla="*/ 11812 w 71367"/>
                  <a:gd name="connsiteY12" fmla="*/ 114787 h 119644"/>
                  <a:gd name="connsiteX13" fmla="*/ 7339 w 71367"/>
                  <a:gd name="connsiteY13" fmla="*/ 119641 h 119644"/>
                  <a:gd name="connsiteX14" fmla="*/ 7144 w 71367"/>
                  <a:gd name="connsiteY14" fmla="*/ 119645 h 11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367" h="119644">
                    <a:moveTo>
                      <a:pt x="7049" y="119264"/>
                    </a:moveTo>
                    <a:cubicBezTo>
                      <a:pt x="4456" y="119265"/>
                      <a:pt x="2338" y="117190"/>
                      <a:pt x="2287" y="114597"/>
                    </a:cubicBezTo>
                    <a:lnTo>
                      <a:pt x="1" y="4869"/>
                    </a:lnTo>
                    <a:cubicBezTo>
                      <a:pt x="-23" y="3502"/>
                      <a:pt x="530" y="2188"/>
                      <a:pt x="1525" y="1249"/>
                    </a:cubicBezTo>
                    <a:cubicBezTo>
                      <a:pt x="2517" y="369"/>
                      <a:pt x="3821" y="-77"/>
                      <a:pt x="5144" y="11"/>
                    </a:cubicBezTo>
                    <a:lnTo>
                      <a:pt x="57532" y="4774"/>
                    </a:lnTo>
                    <a:cubicBezTo>
                      <a:pt x="59803" y="4991"/>
                      <a:pt x="61600" y="6789"/>
                      <a:pt x="61818" y="9060"/>
                    </a:cubicBezTo>
                    <a:lnTo>
                      <a:pt x="71343" y="99452"/>
                    </a:lnTo>
                    <a:cubicBezTo>
                      <a:pt x="71606" y="102082"/>
                      <a:pt x="69687" y="104428"/>
                      <a:pt x="67057" y="104691"/>
                    </a:cubicBezTo>
                    <a:cubicBezTo>
                      <a:pt x="64426" y="104954"/>
                      <a:pt x="62081" y="103035"/>
                      <a:pt x="61818" y="100405"/>
                    </a:cubicBezTo>
                    <a:lnTo>
                      <a:pt x="52769" y="13918"/>
                    </a:lnTo>
                    <a:lnTo>
                      <a:pt x="9621" y="10012"/>
                    </a:lnTo>
                    <a:lnTo>
                      <a:pt x="11812" y="114787"/>
                    </a:lnTo>
                    <a:cubicBezTo>
                      <a:pt x="11917" y="117363"/>
                      <a:pt x="9914" y="119536"/>
                      <a:pt x="7339" y="119641"/>
                    </a:cubicBezTo>
                    <a:cubicBezTo>
                      <a:pt x="7274" y="119644"/>
                      <a:pt x="7209" y="119645"/>
                      <a:pt x="7144" y="1196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71A6B499-1F69-D27B-7599-8BC0FE0FBBA4}"/>
                  </a:ext>
                </a:extLst>
              </p:cNvPr>
              <p:cNvSpPr/>
              <p:nvPr/>
            </p:nvSpPr>
            <p:spPr>
              <a:xfrm>
                <a:off x="6112859" y="3384423"/>
                <a:ext cx="61817" cy="109727"/>
              </a:xfrm>
              <a:custGeom>
                <a:avLst/>
                <a:gdLst>
                  <a:gd name="connsiteX0" fmla="*/ 2286 w 61817"/>
                  <a:gd name="connsiteY0" fmla="*/ 109728 h 109727"/>
                  <a:gd name="connsiteX1" fmla="*/ 0 w 61817"/>
                  <a:gd name="connsiteY1" fmla="*/ 0 h 109727"/>
                  <a:gd name="connsiteX2" fmla="*/ 52292 w 61817"/>
                  <a:gd name="connsiteY2" fmla="*/ 4763 h 109727"/>
                  <a:gd name="connsiteX3" fmla="*/ 61817 w 61817"/>
                  <a:gd name="connsiteY3" fmla="*/ 95155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7" h="109727">
                    <a:moveTo>
                      <a:pt x="2286" y="109728"/>
                    </a:moveTo>
                    <a:lnTo>
                      <a:pt x="0" y="0"/>
                    </a:lnTo>
                    <a:lnTo>
                      <a:pt x="52292" y="4763"/>
                    </a:lnTo>
                    <a:lnTo>
                      <a:pt x="61817" y="95155"/>
                    </a:ln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2D27BD80-0B3C-A6E7-66D5-D9059CED14B6}"/>
                  </a:ext>
                </a:extLst>
              </p:cNvPr>
              <p:cNvSpPr/>
              <p:nvPr/>
            </p:nvSpPr>
            <p:spPr>
              <a:xfrm>
                <a:off x="6107994" y="3379622"/>
                <a:ext cx="71375" cy="119671"/>
              </a:xfrm>
              <a:custGeom>
                <a:avLst/>
                <a:gdLst>
                  <a:gd name="connsiteX0" fmla="*/ 7055 w 71375"/>
                  <a:gd name="connsiteY0" fmla="*/ 119291 h 119671"/>
                  <a:gd name="connsiteX1" fmla="*/ 2293 w 71375"/>
                  <a:gd name="connsiteY1" fmla="*/ 114624 h 119671"/>
                  <a:gd name="connsiteX2" fmla="*/ 7 w 71375"/>
                  <a:gd name="connsiteY2" fmla="*/ 4896 h 119671"/>
                  <a:gd name="connsiteX3" fmla="*/ 1531 w 71375"/>
                  <a:gd name="connsiteY3" fmla="*/ 1276 h 119671"/>
                  <a:gd name="connsiteX4" fmla="*/ 5150 w 71375"/>
                  <a:gd name="connsiteY4" fmla="*/ 38 h 119671"/>
                  <a:gd name="connsiteX5" fmla="*/ 57538 w 71375"/>
                  <a:gd name="connsiteY5" fmla="*/ 4800 h 119671"/>
                  <a:gd name="connsiteX6" fmla="*/ 61824 w 71375"/>
                  <a:gd name="connsiteY6" fmla="*/ 8992 h 119671"/>
                  <a:gd name="connsiteX7" fmla="*/ 71349 w 71375"/>
                  <a:gd name="connsiteY7" fmla="*/ 99384 h 119671"/>
                  <a:gd name="connsiteX8" fmla="*/ 67110 w 71375"/>
                  <a:gd name="connsiteY8" fmla="*/ 104618 h 119671"/>
                  <a:gd name="connsiteX9" fmla="*/ 67063 w 71375"/>
                  <a:gd name="connsiteY9" fmla="*/ 104622 h 119671"/>
                  <a:gd name="connsiteX10" fmla="*/ 61824 w 71375"/>
                  <a:gd name="connsiteY10" fmla="*/ 100431 h 119671"/>
                  <a:gd name="connsiteX11" fmla="*/ 52775 w 71375"/>
                  <a:gd name="connsiteY11" fmla="*/ 13944 h 119671"/>
                  <a:gd name="connsiteX12" fmla="*/ 9627 w 71375"/>
                  <a:gd name="connsiteY12" fmla="*/ 10039 h 119671"/>
                  <a:gd name="connsiteX13" fmla="*/ 11818 w 71375"/>
                  <a:gd name="connsiteY13" fmla="*/ 114814 h 119671"/>
                  <a:gd name="connsiteX14" fmla="*/ 7152 w 71375"/>
                  <a:gd name="connsiteY14" fmla="*/ 119672 h 119671"/>
                  <a:gd name="connsiteX15" fmla="*/ 7150 w 71375"/>
                  <a:gd name="connsiteY15" fmla="*/ 119672 h 1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375" h="119671">
                    <a:moveTo>
                      <a:pt x="7055" y="119291"/>
                    </a:moveTo>
                    <a:cubicBezTo>
                      <a:pt x="4482" y="119242"/>
                      <a:pt x="2393" y="117195"/>
                      <a:pt x="2293" y="114624"/>
                    </a:cubicBezTo>
                    <a:lnTo>
                      <a:pt x="7" y="4896"/>
                    </a:lnTo>
                    <a:cubicBezTo>
                      <a:pt x="-70" y="3519"/>
                      <a:pt x="493" y="2184"/>
                      <a:pt x="1531" y="1276"/>
                    </a:cubicBezTo>
                    <a:cubicBezTo>
                      <a:pt x="2476" y="318"/>
                      <a:pt x="3817" y="-140"/>
                      <a:pt x="5150" y="38"/>
                    </a:cubicBezTo>
                    <a:lnTo>
                      <a:pt x="57538" y="4800"/>
                    </a:lnTo>
                    <a:cubicBezTo>
                      <a:pt x="59761" y="5044"/>
                      <a:pt x="61530" y="6774"/>
                      <a:pt x="61824" y="8992"/>
                    </a:cubicBezTo>
                    <a:lnTo>
                      <a:pt x="71349" y="99384"/>
                    </a:lnTo>
                    <a:cubicBezTo>
                      <a:pt x="71624" y="101999"/>
                      <a:pt x="69726" y="104343"/>
                      <a:pt x="67110" y="104618"/>
                    </a:cubicBezTo>
                    <a:cubicBezTo>
                      <a:pt x="67094" y="104619"/>
                      <a:pt x="67078" y="104621"/>
                      <a:pt x="67063" y="104622"/>
                    </a:cubicBezTo>
                    <a:cubicBezTo>
                      <a:pt x="64462" y="104901"/>
                      <a:pt x="62123" y="103030"/>
                      <a:pt x="61824" y="100431"/>
                    </a:cubicBezTo>
                    <a:lnTo>
                      <a:pt x="52775" y="13944"/>
                    </a:lnTo>
                    <a:lnTo>
                      <a:pt x="9627" y="10039"/>
                    </a:lnTo>
                    <a:lnTo>
                      <a:pt x="11818" y="114814"/>
                    </a:lnTo>
                    <a:cubicBezTo>
                      <a:pt x="11871" y="117444"/>
                      <a:pt x="9782" y="119619"/>
                      <a:pt x="7152" y="119672"/>
                    </a:cubicBezTo>
                    <a:cubicBezTo>
                      <a:pt x="7152" y="119672"/>
                      <a:pt x="7151" y="119672"/>
                      <a:pt x="7150" y="1196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0C2807A9-EC57-E123-7CC2-15F6612CA9E7}"/>
                  </a:ext>
                </a:extLst>
              </p:cNvPr>
              <p:cNvSpPr/>
              <p:nvPr/>
            </p:nvSpPr>
            <p:spPr>
              <a:xfrm>
                <a:off x="5453245" y="2463165"/>
                <a:ext cx="801462" cy="965980"/>
              </a:xfrm>
              <a:custGeom>
                <a:avLst/>
                <a:gdLst>
                  <a:gd name="connsiteX0" fmla="*/ 230989 w 801462"/>
                  <a:gd name="connsiteY0" fmla="*/ 36671 h 965980"/>
                  <a:gd name="connsiteX1" fmla="*/ 8 w 801462"/>
                  <a:gd name="connsiteY1" fmla="*/ 154876 h 965980"/>
                  <a:gd name="connsiteX2" fmla="*/ 84876 w 801462"/>
                  <a:gd name="connsiteY2" fmla="*/ 935926 h 965980"/>
                  <a:gd name="connsiteX3" fmla="*/ 752483 w 801462"/>
                  <a:gd name="connsiteY3" fmla="*/ 930116 h 965980"/>
                  <a:gd name="connsiteX4" fmla="*/ 785630 w 801462"/>
                  <a:gd name="connsiteY4" fmla="*/ 365760 h 965980"/>
                  <a:gd name="connsiteX5" fmla="*/ 795155 w 801462"/>
                  <a:gd name="connsiteY5" fmla="*/ 101155 h 965980"/>
                  <a:gd name="connsiteX6" fmla="*/ 533408 w 801462"/>
                  <a:gd name="connsiteY6" fmla="*/ 0 h 965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1462" h="965980">
                    <a:moveTo>
                      <a:pt x="230989" y="36671"/>
                    </a:moveTo>
                    <a:cubicBezTo>
                      <a:pt x="230989" y="36671"/>
                      <a:pt x="960" y="120491"/>
                      <a:pt x="8" y="154876"/>
                    </a:cubicBezTo>
                    <a:cubicBezTo>
                      <a:pt x="-944" y="189262"/>
                      <a:pt x="84876" y="935926"/>
                      <a:pt x="84876" y="935926"/>
                    </a:cubicBezTo>
                    <a:cubicBezTo>
                      <a:pt x="84876" y="935926"/>
                      <a:pt x="469686" y="1007269"/>
                      <a:pt x="752483" y="930116"/>
                    </a:cubicBezTo>
                    <a:lnTo>
                      <a:pt x="785630" y="365760"/>
                    </a:lnTo>
                    <a:cubicBezTo>
                      <a:pt x="785630" y="365760"/>
                      <a:pt x="813634" y="112300"/>
                      <a:pt x="795155" y="101155"/>
                    </a:cubicBezTo>
                    <a:cubicBezTo>
                      <a:pt x="776676" y="90011"/>
                      <a:pt x="533408" y="0"/>
                      <a:pt x="533408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4A3A0FAA-3D71-E8FD-6078-D59FA13E878A}"/>
                  </a:ext>
                </a:extLst>
              </p:cNvPr>
              <p:cNvSpPr/>
              <p:nvPr/>
            </p:nvSpPr>
            <p:spPr>
              <a:xfrm>
                <a:off x="5448483" y="2458361"/>
                <a:ext cx="811119" cy="975210"/>
              </a:xfrm>
              <a:custGeom>
                <a:avLst/>
                <a:gdLst>
                  <a:gd name="connsiteX0" fmla="*/ 443491 w 811119"/>
                  <a:gd name="connsiteY0" fmla="*/ 975210 h 975210"/>
                  <a:gd name="connsiteX1" fmla="*/ 88780 w 811119"/>
                  <a:gd name="connsiteY1" fmla="*/ 945397 h 975210"/>
                  <a:gd name="connsiteX2" fmla="*/ 84874 w 811119"/>
                  <a:gd name="connsiteY2" fmla="*/ 941206 h 975210"/>
                  <a:gd name="connsiteX3" fmla="*/ 7 w 811119"/>
                  <a:gd name="connsiteY3" fmla="*/ 159585 h 975210"/>
                  <a:gd name="connsiteX4" fmla="*/ 234131 w 811119"/>
                  <a:gd name="connsiteY4" fmla="*/ 36998 h 975210"/>
                  <a:gd name="connsiteX5" fmla="*/ 235179 w 811119"/>
                  <a:gd name="connsiteY5" fmla="*/ 36998 h 975210"/>
                  <a:gd name="connsiteX6" fmla="*/ 538169 w 811119"/>
                  <a:gd name="connsiteY6" fmla="*/ 136 h 975210"/>
                  <a:gd name="connsiteX7" fmla="*/ 540360 w 811119"/>
                  <a:gd name="connsiteY7" fmla="*/ 136 h 975210"/>
                  <a:gd name="connsiteX8" fmla="*/ 802964 w 811119"/>
                  <a:gd name="connsiteY8" fmla="*/ 101673 h 975210"/>
                  <a:gd name="connsiteX9" fmla="*/ 795440 w 811119"/>
                  <a:gd name="connsiteY9" fmla="*/ 370944 h 975210"/>
                  <a:gd name="connsiteX10" fmla="*/ 761816 w 811119"/>
                  <a:gd name="connsiteY10" fmla="*/ 935110 h 975210"/>
                  <a:gd name="connsiteX11" fmla="*/ 758292 w 811119"/>
                  <a:gd name="connsiteY11" fmla="*/ 939492 h 975210"/>
                  <a:gd name="connsiteX12" fmla="*/ 443491 w 811119"/>
                  <a:gd name="connsiteY12" fmla="*/ 975210 h 975210"/>
                  <a:gd name="connsiteX13" fmla="*/ 93923 w 811119"/>
                  <a:gd name="connsiteY13" fmla="*/ 937110 h 975210"/>
                  <a:gd name="connsiteX14" fmla="*/ 752672 w 811119"/>
                  <a:gd name="connsiteY14" fmla="*/ 931681 h 975210"/>
                  <a:gd name="connsiteX15" fmla="*/ 785915 w 811119"/>
                  <a:gd name="connsiteY15" fmla="*/ 370563 h 975210"/>
                  <a:gd name="connsiteX16" fmla="*/ 797725 w 811119"/>
                  <a:gd name="connsiteY16" fmla="*/ 110150 h 975210"/>
                  <a:gd name="connsiteX17" fmla="*/ 538169 w 811119"/>
                  <a:gd name="connsiteY17" fmla="*/ 9947 h 975210"/>
                  <a:gd name="connsiteX18" fmla="*/ 236894 w 811119"/>
                  <a:gd name="connsiteY18" fmla="*/ 46523 h 975210"/>
                  <a:gd name="connsiteX19" fmla="*/ 9532 w 811119"/>
                  <a:gd name="connsiteY19" fmla="*/ 160251 h 975210"/>
                  <a:gd name="connsiteX20" fmla="*/ 93923 w 811119"/>
                  <a:gd name="connsiteY20" fmla="*/ 936634 h 97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1119" h="975210">
                    <a:moveTo>
                      <a:pt x="443491" y="975210"/>
                    </a:moveTo>
                    <a:cubicBezTo>
                      <a:pt x="324646" y="974779"/>
                      <a:pt x="206029" y="964809"/>
                      <a:pt x="88780" y="945397"/>
                    </a:cubicBezTo>
                    <a:cubicBezTo>
                      <a:pt x="86705" y="944998"/>
                      <a:pt x="85126" y="943303"/>
                      <a:pt x="84874" y="941206"/>
                    </a:cubicBezTo>
                    <a:cubicBezTo>
                      <a:pt x="81446" y="910726"/>
                      <a:pt x="-851" y="193875"/>
                      <a:pt x="7" y="159585"/>
                    </a:cubicBezTo>
                    <a:cubicBezTo>
                      <a:pt x="959" y="123675"/>
                      <a:pt x="195174" y="51095"/>
                      <a:pt x="234131" y="36998"/>
                    </a:cubicBezTo>
                    <a:cubicBezTo>
                      <a:pt x="234475" y="36913"/>
                      <a:pt x="234835" y="36913"/>
                      <a:pt x="235179" y="36998"/>
                    </a:cubicBezTo>
                    <a:lnTo>
                      <a:pt x="538169" y="136"/>
                    </a:lnTo>
                    <a:cubicBezTo>
                      <a:pt x="538888" y="-45"/>
                      <a:pt x="539641" y="-45"/>
                      <a:pt x="540360" y="136"/>
                    </a:cubicBezTo>
                    <a:cubicBezTo>
                      <a:pt x="550361" y="3756"/>
                      <a:pt x="784486" y="90528"/>
                      <a:pt x="802964" y="101673"/>
                    </a:cubicBezTo>
                    <a:cubicBezTo>
                      <a:pt x="821443" y="112817"/>
                      <a:pt x="803917" y="293792"/>
                      <a:pt x="795440" y="370944"/>
                    </a:cubicBezTo>
                    <a:lnTo>
                      <a:pt x="761816" y="935110"/>
                    </a:lnTo>
                    <a:cubicBezTo>
                      <a:pt x="761721" y="937182"/>
                      <a:pt x="760296" y="938954"/>
                      <a:pt x="758292" y="939492"/>
                    </a:cubicBezTo>
                    <a:cubicBezTo>
                      <a:pt x="659423" y="966447"/>
                      <a:pt x="547313" y="975210"/>
                      <a:pt x="443491" y="975210"/>
                    </a:cubicBezTo>
                    <a:close/>
                    <a:moveTo>
                      <a:pt x="93923" y="937110"/>
                    </a:moveTo>
                    <a:cubicBezTo>
                      <a:pt x="132785" y="943873"/>
                      <a:pt x="488639" y="1002357"/>
                      <a:pt x="752672" y="931681"/>
                    </a:cubicBezTo>
                    <a:lnTo>
                      <a:pt x="785915" y="370563"/>
                    </a:lnTo>
                    <a:cubicBezTo>
                      <a:pt x="799249" y="250453"/>
                      <a:pt x="807250" y="120341"/>
                      <a:pt x="797725" y="110150"/>
                    </a:cubicBezTo>
                    <a:cubicBezTo>
                      <a:pt x="783914" y="101768"/>
                      <a:pt x="622561" y="41189"/>
                      <a:pt x="538169" y="9947"/>
                    </a:cubicBezTo>
                    <a:lnTo>
                      <a:pt x="236894" y="46523"/>
                    </a:lnTo>
                    <a:cubicBezTo>
                      <a:pt x="142691" y="80908"/>
                      <a:pt x="10103" y="138820"/>
                      <a:pt x="9532" y="160251"/>
                    </a:cubicBezTo>
                    <a:cubicBezTo>
                      <a:pt x="8674" y="192255"/>
                      <a:pt x="87541" y="880818"/>
                      <a:pt x="93923" y="9366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8" name="任意多边形: 形状 357">
                <a:extLst>
                  <a:ext uri="{FF2B5EF4-FFF2-40B4-BE49-F238E27FC236}">
                    <a16:creationId xmlns:a16="http://schemas.microsoft.com/office/drawing/2014/main" id="{51D2C4E0-61DB-017E-3F8C-F1F0B585F503}"/>
                  </a:ext>
                </a:extLst>
              </p:cNvPr>
              <p:cNvSpPr/>
              <p:nvPr/>
            </p:nvSpPr>
            <p:spPr>
              <a:xfrm>
                <a:off x="5665565" y="2406884"/>
                <a:ext cx="380647" cy="334220"/>
              </a:xfrm>
              <a:custGeom>
                <a:avLst/>
                <a:gdLst>
                  <a:gd name="connsiteX0" fmla="*/ 92773 w 380647"/>
                  <a:gd name="connsiteY0" fmla="*/ 14752 h 334220"/>
                  <a:gd name="connsiteX1" fmla="*/ 42101 w 380647"/>
                  <a:gd name="connsiteY1" fmla="*/ 31802 h 334220"/>
                  <a:gd name="connsiteX2" fmla="*/ 0 w 380647"/>
                  <a:gd name="connsiteY2" fmla="*/ 104287 h 334220"/>
                  <a:gd name="connsiteX3" fmla="*/ 89154 w 380647"/>
                  <a:gd name="connsiteY3" fmla="*/ 334220 h 334220"/>
                  <a:gd name="connsiteX4" fmla="*/ 229743 w 380647"/>
                  <a:gd name="connsiteY4" fmla="*/ 207538 h 334220"/>
                  <a:gd name="connsiteX5" fmla="*/ 380524 w 380647"/>
                  <a:gd name="connsiteY5" fmla="*/ 325362 h 334220"/>
                  <a:gd name="connsiteX6" fmla="*/ 375095 w 380647"/>
                  <a:gd name="connsiteY6" fmla="*/ 94286 h 334220"/>
                  <a:gd name="connsiteX7" fmla="*/ 336995 w 380647"/>
                  <a:gd name="connsiteY7" fmla="*/ 21324 h 334220"/>
                  <a:gd name="connsiteX8" fmla="*/ 300704 w 380647"/>
                  <a:gd name="connsiteY8" fmla="*/ 274 h 33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0647" h="334220">
                    <a:moveTo>
                      <a:pt x="92773" y="14752"/>
                    </a:moveTo>
                    <a:cubicBezTo>
                      <a:pt x="92773" y="14752"/>
                      <a:pt x="47244" y="25229"/>
                      <a:pt x="42101" y="31802"/>
                    </a:cubicBezTo>
                    <a:cubicBezTo>
                      <a:pt x="36957" y="38374"/>
                      <a:pt x="0" y="104287"/>
                      <a:pt x="0" y="104287"/>
                    </a:cubicBezTo>
                    <a:lnTo>
                      <a:pt x="89154" y="334220"/>
                    </a:lnTo>
                    <a:lnTo>
                      <a:pt x="229743" y="207538"/>
                    </a:lnTo>
                    <a:lnTo>
                      <a:pt x="380524" y="325362"/>
                    </a:lnTo>
                    <a:cubicBezTo>
                      <a:pt x="380524" y="325362"/>
                      <a:pt x="381953" y="148102"/>
                      <a:pt x="375095" y="94286"/>
                    </a:cubicBezTo>
                    <a:cubicBezTo>
                      <a:pt x="368237" y="40469"/>
                      <a:pt x="359569" y="46661"/>
                      <a:pt x="336995" y="21324"/>
                    </a:cubicBezTo>
                    <a:cubicBezTo>
                      <a:pt x="314420" y="-4012"/>
                      <a:pt x="300704" y="274"/>
                      <a:pt x="300704" y="2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9" name="任意多边形: 形状 358">
                <a:extLst>
                  <a:ext uri="{FF2B5EF4-FFF2-40B4-BE49-F238E27FC236}">
                    <a16:creationId xmlns:a16="http://schemas.microsoft.com/office/drawing/2014/main" id="{9279D8C5-5939-4AB1-FDF0-188A69C1B2CA}"/>
                  </a:ext>
                </a:extLst>
              </p:cNvPr>
              <p:cNvSpPr/>
              <p:nvPr/>
            </p:nvSpPr>
            <p:spPr>
              <a:xfrm>
                <a:off x="5660657" y="2401981"/>
                <a:ext cx="390625" cy="343887"/>
              </a:xfrm>
              <a:custGeom>
                <a:avLst/>
                <a:gdLst>
                  <a:gd name="connsiteX0" fmla="*/ 94062 w 390625"/>
                  <a:gd name="connsiteY0" fmla="*/ 343886 h 343887"/>
                  <a:gd name="connsiteX1" fmla="*/ 92919 w 390625"/>
                  <a:gd name="connsiteY1" fmla="*/ 343886 h 343887"/>
                  <a:gd name="connsiteX2" fmla="*/ 89585 w 390625"/>
                  <a:gd name="connsiteY2" fmla="*/ 341028 h 343887"/>
                  <a:gd name="connsiteX3" fmla="*/ 431 w 390625"/>
                  <a:gd name="connsiteY3" fmla="*/ 111000 h 343887"/>
                  <a:gd name="connsiteX4" fmla="*/ 431 w 390625"/>
                  <a:gd name="connsiteY4" fmla="*/ 106999 h 343887"/>
                  <a:gd name="connsiteX5" fmla="*/ 43008 w 390625"/>
                  <a:gd name="connsiteY5" fmla="*/ 33847 h 343887"/>
                  <a:gd name="connsiteX6" fmla="*/ 96252 w 390625"/>
                  <a:gd name="connsiteY6" fmla="*/ 14797 h 343887"/>
                  <a:gd name="connsiteX7" fmla="*/ 97015 w 390625"/>
                  <a:gd name="connsiteY7" fmla="*/ 14797 h 343887"/>
                  <a:gd name="connsiteX8" fmla="*/ 304469 w 390625"/>
                  <a:gd name="connsiteY8" fmla="*/ 415 h 343887"/>
                  <a:gd name="connsiteX9" fmla="*/ 345045 w 390625"/>
                  <a:gd name="connsiteY9" fmla="*/ 22989 h 343887"/>
                  <a:gd name="connsiteX10" fmla="*/ 359143 w 390625"/>
                  <a:gd name="connsiteY10" fmla="*/ 36419 h 343887"/>
                  <a:gd name="connsiteX11" fmla="*/ 384955 w 390625"/>
                  <a:gd name="connsiteY11" fmla="*/ 98331 h 343887"/>
                  <a:gd name="connsiteX12" fmla="*/ 390480 w 390625"/>
                  <a:gd name="connsiteY12" fmla="*/ 330075 h 343887"/>
                  <a:gd name="connsiteX13" fmla="*/ 385696 w 390625"/>
                  <a:gd name="connsiteY13" fmla="*/ 334815 h 343887"/>
                  <a:gd name="connsiteX14" fmla="*/ 382765 w 390625"/>
                  <a:gd name="connsiteY14" fmla="*/ 333790 h 343887"/>
                  <a:gd name="connsiteX15" fmla="*/ 235318 w 390625"/>
                  <a:gd name="connsiteY15" fmla="*/ 218632 h 343887"/>
                  <a:gd name="connsiteX16" fmla="*/ 97586 w 390625"/>
                  <a:gd name="connsiteY16" fmla="*/ 342457 h 343887"/>
                  <a:gd name="connsiteX17" fmla="*/ 94062 w 390625"/>
                  <a:gd name="connsiteY17" fmla="*/ 343886 h 343887"/>
                  <a:gd name="connsiteX18" fmla="*/ 10146 w 390625"/>
                  <a:gd name="connsiteY18" fmla="*/ 109571 h 343887"/>
                  <a:gd name="connsiteX19" fmla="*/ 95871 w 390625"/>
                  <a:gd name="connsiteY19" fmla="*/ 331027 h 343887"/>
                  <a:gd name="connsiteX20" fmla="*/ 231412 w 390625"/>
                  <a:gd name="connsiteY20" fmla="*/ 208917 h 343887"/>
                  <a:gd name="connsiteX21" fmla="*/ 237508 w 390625"/>
                  <a:gd name="connsiteY21" fmla="*/ 208917 h 343887"/>
                  <a:gd name="connsiteX22" fmla="*/ 380383 w 390625"/>
                  <a:gd name="connsiteY22" fmla="*/ 320740 h 343887"/>
                  <a:gd name="connsiteX23" fmla="*/ 374859 w 390625"/>
                  <a:gd name="connsiteY23" fmla="*/ 100046 h 343887"/>
                  <a:gd name="connsiteX24" fmla="*/ 351903 w 390625"/>
                  <a:gd name="connsiteY24" fmla="*/ 43848 h 343887"/>
                  <a:gd name="connsiteX25" fmla="*/ 337807 w 390625"/>
                  <a:gd name="connsiteY25" fmla="*/ 29561 h 343887"/>
                  <a:gd name="connsiteX26" fmla="*/ 306565 w 390625"/>
                  <a:gd name="connsiteY26" fmla="*/ 9940 h 343887"/>
                  <a:gd name="connsiteX27" fmla="*/ 305517 w 390625"/>
                  <a:gd name="connsiteY27" fmla="*/ 9940 h 343887"/>
                  <a:gd name="connsiteX28" fmla="*/ 97967 w 390625"/>
                  <a:gd name="connsiteY28" fmla="*/ 24418 h 343887"/>
                  <a:gd name="connsiteX29" fmla="*/ 50342 w 390625"/>
                  <a:gd name="connsiteY29" fmla="*/ 39658 h 343887"/>
                  <a:gd name="connsiteX30" fmla="*/ 10146 w 390625"/>
                  <a:gd name="connsiteY30" fmla="*/ 109571 h 34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90625" h="343887">
                    <a:moveTo>
                      <a:pt x="94062" y="343886"/>
                    </a:moveTo>
                    <a:lnTo>
                      <a:pt x="92919" y="343886"/>
                    </a:lnTo>
                    <a:cubicBezTo>
                      <a:pt x="91408" y="343533"/>
                      <a:pt x="90164" y="342467"/>
                      <a:pt x="89585" y="341028"/>
                    </a:cubicBezTo>
                    <a:lnTo>
                      <a:pt x="431" y="111000"/>
                    </a:lnTo>
                    <a:cubicBezTo>
                      <a:pt x="-144" y="109728"/>
                      <a:pt x="-144" y="108271"/>
                      <a:pt x="431" y="106999"/>
                    </a:cubicBezTo>
                    <a:cubicBezTo>
                      <a:pt x="4241" y="100141"/>
                      <a:pt x="37674" y="40324"/>
                      <a:pt x="43008" y="33847"/>
                    </a:cubicBezTo>
                    <a:cubicBezTo>
                      <a:pt x="48342" y="27370"/>
                      <a:pt x="82156" y="18417"/>
                      <a:pt x="96252" y="14797"/>
                    </a:cubicBezTo>
                    <a:lnTo>
                      <a:pt x="97015" y="14797"/>
                    </a:lnTo>
                    <a:lnTo>
                      <a:pt x="304469" y="415"/>
                    </a:lnTo>
                    <a:cubicBezTo>
                      <a:pt x="308184" y="-538"/>
                      <a:pt x="323043" y="-1967"/>
                      <a:pt x="345045" y="22989"/>
                    </a:cubicBezTo>
                    <a:cubicBezTo>
                      <a:pt x="349478" y="27737"/>
                      <a:pt x="354185" y="32221"/>
                      <a:pt x="359143" y="36419"/>
                    </a:cubicBezTo>
                    <a:cubicBezTo>
                      <a:pt x="373620" y="50040"/>
                      <a:pt x="379717" y="57183"/>
                      <a:pt x="384955" y="98331"/>
                    </a:cubicBezTo>
                    <a:cubicBezTo>
                      <a:pt x="391813" y="151767"/>
                      <a:pt x="390575" y="322836"/>
                      <a:pt x="390480" y="330075"/>
                    </a:cubicBezTo>
                    <a:cubicBezTo>
                      <a:pt x="390468" y="332705"/>
                      <a:pt x="388326" y="334827"/>
                      <a:pt x="385696" y="334815"/>
                    </a:cubicBezTo>
                    <a:cubicBezTo>
                      <a:pt x="384631" y="334810"/>
                      <a:pt x="383599" y="334449"/>
                      <a:pt x="382765" y="333790"/>
                    </a:cubicBezTo>
                    <a:lnTo>
                      <a:pt x="235318" y="218632"/>
                    </a:lnTo>
                    <a:lnTo>
                      <a:pt x="97586" y="342457"/>
                    </a:lnTo>
                    <a:cubicBezTo>
                      <a:pt x="96661" y="343402"/>
                      <a:pt x="95384" y="343920"/>
                      <a:pt x="94062" y="343886"/>
                    </a:cubicBezTo>
                    <a:close/>
                    <a:moveTo>
                      <a:pt x="10146" y="109571"/>
                    </a:moveTo>
                    <a:lnTo>
                      <a:pt x="95871" y="331027"/>
                    </a:lnTo>
                    <a:lnTo>
                      <a:pt x="231412" y="208917"/>
                    </a:lnTo>
                    <a:cubicBezTo>
                      <a:pt x="233178" y="207446"/>
                      <a:pt x="235743" y="207446"/>
                      <a:pt x="237508" y="208917"/>
                    </a:cubicBezTo>
                    <a:lnTo>
                      <a:pt x="380383" y="320740"/>
                    </a:lnTo>
                    <a:cubicBezTo>
                      <a:pt x="380383" y="282640"/>
                      <a:pt x="380383" y="145671"/>
                      <a:pt x="374859" y="100046"/>
                    </a:cubicBezTo>
                    <a:cubicBezTo>
                      <a:pt x="369811" y="60612"/>
                      <a:pt x="364191" y="55374"/>
                      <a:pt x="351903" y="43848"/>
                    </a:cubicBezTo>
                    <a:cubicBezTo>
                      <a:pt x="347903" y="40039"/>
                      <a:pt x="343331" y="35752"/>
                      <a:pt x="337807" y="29561"/>
                    </a:cubicBezTo>
                    <a:cubicBezTo>
                      <a:pt x="318090" y="7273"/>
                      <a:pt x="306660" y="9940"/>
                      <a:pt x="306565" y="9940"/>
                    </a:cubicBezTo>
                    <a:lnTo>
                      <a:pt x="305517" y="9940"/>
                    </a:lnTo>
                    <a:lnTo>
                      <a:pt x="97967" y="24418"/>
                    </a:lnTo>
                    <a:cubicBezTo>
                      <a:pt x="81512" y="27465"/>
                      <a:pt x="65509" y="32586"/>
                      <a:pt x="50342" y="39658"/>
                    </a:cubicBezTo>
                    <a:cubicBezTo>
                      <a:pt x="47199" y="44134"/>
                      <a:pt x="24910" y="83187"/>
                      <a:pt x="10146" y="109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0" name="任意多边形: 形状 359">
                <a:extLst>
                  <a:ext uri="{FF2B5EF4-FFF2-40B4-BE49-F238E27FC236}">
                    <a16:creationId xmlns:a16="http://schemas.microsoft.com/office/drawing/2014/main" id="{4363FB9D-05B1-4876-DEB4-A7C8860256B1}"/>
                  </a:ext>
                </a:extLst>
              </p:cNvPr>
              <p:cNvSpPr/>
              <p:nvPr/>
            </p:nvSpPr>
            <p:spPr>
              <a:xfrm>
                <a:off x="5737955" y="2327529"/>
                <a:ext cx="256962" cy="368841"/>
              </a:xfrm>
              <a:custGeom>
                <a:avLst/>
                <a:gdLst>
                  <a:gd name="connsiteX0" fmla="*/ 0 w 256962"/>
                  <a:gd name="connsiteY0" fmla="*/ 41720 h 368841"/>
                  <a:gd name="connsiteX1" fmla="*/ 2191 w 256962"/>
                  <a:gd name="connsiteY1" fmla="*/ 147161 h 368841"/>
                  <a:gd name="connsiteX2" fmla="*/ 66199 w 256962"/>
                  <a:gd name="connsiteY2" fmla="*/ 256032 h 368841"/>
                  <a:gd name="connsiteX3" fmla="*/ 143446 w 256962"/>
                  <a:gd name="connsiteY3" fmla="*/ 368522 h 368841"/>
                  <a:gd name="connsiteX4" fmla="*/ 256413 w 256962"/>
                  <a:gd name="connsiteY4" fmla="*/ 152400 h 368841"/>
                  <a:gd name="connsiteX5" fmla="*/ 242125 w 256962"/>
                  <a:gd name="connsiteY5" fmla="*/ 0 h 368841"/>
                  <a:gd name="connsiteX6" fmla="*/ 108775 w 256962"/>
                  <a:gd name="connsiteY6" fmla="*/ 90107 h 368841"/>
                  <a:gd name="connsiteX7" fmla="*/ 0 w 256962"/>
                  <a:gd name="connsiteY7" fmla="*/ 41720 h 36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962" h="368841">
                    <a:moveTo>
                      <a:pt x="0" y="41720"/>
                    </a:moveTo>
                    <a:lnTo>
                      <a:pt x="2191" y="147161"/>
                    </a:lnTo>
                    <a:cubicBezTo>
                      <a:pt x="2191" y="147161"/>
                      <a:pt x="51721" y="233839"/>
                      <a:pt x="66199" y="256032"/>
                    </a:cubicBezTo>
                    <a:cubicBezTo>
                      <a:pt x="80677" y="278225"/>
                      <a:pt x="139922" y="375095"/>
                      <a:pt x="143446" y="368522"/>
                    </a:cubicBezTo>
                    <a:cubicBezTo>
                      <a:pt x="146971" y="361950"/>
                      <a:pt x="252508" y="170688"/>
                      <a:pt x="256413" y="152400"/>
                    </a:cubicBezTo>
                    <a:cubicBezTo>
                      <a:pt x="260318" y="134112"/>
                      <a:pt x="242125" y="0"/>
                      <a:pt x="242125" y="0"/>
                    </a:cubicBezTo>
                    <a:cubicBezTo>
                      <a:pt x="242125" y="0"/>
                      <a:pt x="144399" y="85725"/>
                      <a:pt x="108775" y="90107"/>
                    </a:cubicBezTo>
                    <a:cubicBezTo>
                      <a:pt x="73152" y="94488"/>
                      <a:pt x="0" y="41720"/>
                      <a:pt x="0" y="417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1" name="任意多边形: 形状 360">
                <a:extLst>
                  <a:ext uri="{FF2B5EF4-FFF2-40B4-BE49-F238E27FC236}">
                    <a16:creationId xmlns:a16="http://schemas.microsoft.com/office/drawing/2014/main" id="{1E992486-0B4D-CCEA-D0EB-CD1537946BC1}"/>
                  </a:ext>
                </a:extLst>
              </p:cNvPr>
              <p:cNvSpPr/>
              <p:nvPr/>
            </p:nvSpPr>
            <p:spPr>
              <a:xfrm>
                <a:off x="5733192" y="2322441"/>
                <a:ext cx="266445" cy="378944"/>
              </a:xfrm>
              <a:custGeom>
                <a:avLst/>
                <a:gdLst>
                  <a:gd name="connsiteX0" fmla="*/ 147733 w 266445"/>
                  <a:gd name="connsiteY0" fmla="*/ 378659 h 378944"/>
                  <a:gd name="connsiteX1" fmla="*/ 80105 w 266445"/>
                  <a:gd name="connsiteY1" fmla="*/ 284456 h 378944"/>
                  <a:gd name="connsiteX2" fmla="*/ 66961 w 266445"/>
                  <a:gd name="connsiteY2" fmla="*/ 263692 h 378944"/>
                  <a:gd name="connsiteX3" fmla="*/ 2762 w 266445"/>
                  <a:gd name="connsiteY3" fmla="*/ 154630 h 378944"/>
                  <a:gd name="connsiteX4" fmla="*/ 2191 w 266445"/>
                  <a:gd name="connsiteY4" fmla="*/ 152344 h 378944"/>
                  <a:gd name="connsiteX5" fmla="*/ 0 w 266445"/>
                  <a:gd name="connsiteY5" fmla="*/ 46903 h 378944"/>
                  <a:gd name="connsiteX6" fmla="*/ 2572 w 266445"/>
                  <a:gd name="connsiteY6" fmla="*/ 42521 h 378944"/>
                  <a:gd name="connsiteX7" fmla="*/ 7525 w 266445"/>
                  <a:gd name="connsiteY7" fmla="*/ 42521 h 378944"/>
                  <a:gd name="connsiteX8" fmla="*/ 113348 w 266445"/>
                  <a:gd name="connsiteY8" fmla="*/ 90146 h 378944"/>
                  <a:gd name="connsiteX9" fmla="*/ 243745 w 266445"/>
                  <a:gd name="connsiteY9" fmla="*/ 1183 h 378944"/>
                  <a:gd name="connsiteX10" fmla="*/ 248507 w 266445"/>
                  <a:gd name="connsiteY10" fmla="*/ 326 h 378944"/>
                  <a:gd name="connsiteX11" fmla="*/ 251555 w 266445"/>
                  <a:gd name="connsiteY11" fmla="*/ 4135 h 378944"/>
                  <a:gd name="connsiteX12" fmla="*/ 265843 w 266445"/>
                  <a:gd name="connsiteY12" fmla="*/ 158441 h 378944"/>
                  <a:gd name="connsiteX13" fmla="*/ 156877 w 266445"/>
                  <a:gd name="connsiteY13" fmla="*/ 367991 h 378944"/>
                  <a:gd name="connsiteX14" fmla="*/ 152400 w 266445"/>
                  <a:gd name="connsiteY14" fmla="*/ 376087 h 378944"/>
                  <a:gd name="connsiteX15" fmla="*/ 147923 w 266445"/>
                  <a:gd name="connsiteY15" fmla="*/ 378944 h 378944"/>
                  <a:gd name="connsiteX16" fmla="*/ 11716 w 266445"/>
                  <a:gd name="connsiteY16" fmla="*/ 150916 h 378944"/>
                  <a:gd name="connsiteX17" fmla="*/ 74962 w 266445"/>
                  <a:gd name="connsiteY17" fmla="*/ 258453 h 378944"/>
                  <a:gd name="connsiteX18" fmla="*/ 88202 w 266445"/>
                  <a:gd name="connsiteY18" fmla="*/ 279313 h 378944"/>
                  <a:gd name="connsiteX19" fmla="*/ 146495 w 266445"/>
                  <a:gd name="connsiteY19" fmla="*/ 366847 h 378944"/>
                  <a:gd name="connsiteX20" fmla="*/ 148495 w 266445"/>
                  <a:gd name="connsiteY20" fmla="*/ 363133 h 378944"/>
                  <a:gd name="connsiteX21" fmla="*/ 256508 w 266445"/>
                  <a:gd name="connsiteY21" fmla="*/ 156440 h 378944"/>
                  <a:gd name="connsiteX22" fmla="*/ 243269 w 266445"/>
                  <a:gd name="connsiteY22" fmla="*/ 14137 h 378944"/>
                  <a:gd name="connsiteX23" fmla="*/ 114491 w 266445"/>
                  <a:gd name="connsiteY23" fmla="*/ 99862 h 378944"/>
                  <a:gd name="connsiteX24" fmla="*/ 9716 w 266445"/>
                  <a:gd name="connsiteY24" fmla="*/ 56047 h 37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6445" h="378944">
                    <a:moveTo>
                      <a:pt x="147733" y="378659"/>
                    </a:moveTo>
                    <a:cubicBezTo>
                      <a:pt x="142018" y="378659"/>
                      <a:pt x="133826" y="369134"/>
                      <a:pt x="80105" y="284456"/>
                    </a:cubicBezTo>
                    <a:cubicBezTo>
                      <a:pt x="74486" y="275503"/>
                      <a:pt x="69818" y="268073"/>
                      <a:pt x="66961" y="263692"/>
                    </a:cubicBezTo>
                    <a:cubicBezTo>
                      <a:pt x="52578" y="241689"/>
                      <a:pt x="4858" y="158155"/>
                      <a:pt x="2762" y="154630"/>
                    </a:cubicBezTo>
                    <a:cubicBezTo>
                      <a:pt x="2383" y="153928"/>
                      <a:pt x="2187" y="153142"/>
                      <a:pt x="2191" y="152344"/>
                    </a:cubicBezTo>
                    <a:lnTo>
                      <a:pt x="0" y="46903"/>
                    </a:lnTo>
                    <a:cubicBezTo>
                      <a:pt x="-14" y="45080"/>
                      <a:pt x="974" y="43397"/>
                      <a:pt x="2572" y="42521"/>
                    </a:cubicBezTo>
                    <a:cubicBezTo>
                      <a:pt x="4099" y="41616"/>
                      <a:pt x="5998" y="41616"/>
                      <a:pt x="7525" y="42521"/>
                    </a:cubicBezTo>
                    <a:cubicBezTo>
                      <a:pt x="8287" y="42521"/>
                      <a:pt x="80391" y="93671"/>
                      <a:pt x="113348" y="90146"/>
                    </a:cubicBezTo>
                    <a:cubicBezTo>
                      <a:pt x="141065" y="87003"/>
                      <a:pt x="216884" y="24900"/>
                      <a:pt x="243745" y="1183"/>
                    </a:cubicBezTo>
                    <a:cubicBezTo>
                      <a:pt x="245039" y="11"/>
                      <a:pt x="246886" y="-321"/>
                      <a:pt x="248507" y="326"/>
                    </a:cubicBezTo>
                    <a:cubicBezTo>
                      <a:pt x="250187" y="882"/>
                      <a:pt x="251382" y="2375"/>
                      <a:pt x="251555" y="4135"/>
                    </a:cubicBezTo>
                    <a:cubicBezTo>
                      <a:pt x="253460" y="17947"/>
                      <a:pt x="269748" y="139867"/>
                      <a:pt x="265843" y="158441"/>
                    </a:cubicBezTo>
                    <a:cubicBezTo>
                      <a:pt x="263462" y="169680"/>
                      <a:pt x="226790" y="240165"/>
                      <a:pt x="156877" y="367991"/>
                    </a:cubicBezTo>
                    <a:lnTo>
                      <a:pt x="152400" y="376087"/>
                    </a:lnTo>
                    <a:cubicBezTo>
                      <a:pt x="151468" y="377717"/>
                      <a:pt x="149795" y="378785"/>
                      <a:pt x="147923" y="378944"/>
                    </a:cubicBezTo>
                    <a:close/>
                    <a:moveTo>
                      <a:pt x="11716" y="150916"/>
                    </a:moveTo>
                    <a:cubicBezTo>
                      <a:pt x="17336" y="160917"/>
                      <a:pt x="61532" y="237974"/>
                      <a:pt x="74962" y="258453"/>
                    </a:cubicBezTo>
                    <a:lnTo>
                      <a:pt x="88202" y="279313"/>
                    </a:lnTo>
                    <a:cubicBezTo>
                      <a:pt x="102870" y="302554"/>
                      <a:pt x="135255" y="353989"/>
                      <a:pt x="146495" y="366847"/>
                    </a:cubicBezTo>
                    <a:lnTo>
                      <a:pt x="148495" y="363133"/>
                    </a:lnTo>
                    <a:cubicBezTo>
                      <a:pt x="239649" y="196922"/>
                      <a:pt x="255270" y="162346"/>
                      <a:pt x="256508" y="156440"/>
                    </a:cubicBezTo>
                    <a:cubicBezTo>
                      <a:pt x="259080" y="144343"/>
                      <a:pt x="250412" y="67858"/>
                      <a:pt x="243269" y="14137"/>
                    </a:cubicBezTo>
                    <a:cubicBezTo>
                      <a:pt x="220313" y="33854"/>
                      <a:pt x="145637" y="96052"/>
                      <a:pt x="114491" y="99862"/>
                    </a:cubicBezTo>
                    <a:cubicBezTo>
                      <a:pt x="83344" y="103672"/>
                      <a:pt x="29909" y="69477"/>
                      <a:pt x="9716" y="560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9B7051D3-401F-8314-0E1B-56B01097DB75}"/>
                  </a:ext>
                </a:extLst>
              </p:cNvPr>
              <p:cNvSpPr/>
              <p:nvPr/>
            </p:nvSpPr>
            <p:spPr>
              <a:xfrm>
                <a:off x="5737955" y="2369248"/>
                <a:ext cx="126206" cy="168401"/>
              </a:xfrm>
              <a:custGeom>
                <a:avLst/>
                <a:gdLst>
                  <a:gd name="connsiteX0" fmla="*/ 126206 w 126206"/>
                  <a:gd name="connsiteY0" fmla="*/ 56674 h 168401"/>
                  <a:gd name="connsiteX1" fmla="*/ 40481 w 126206"/>
                  <a:gd name="connsiteY1" fmla="*/ 168402 h 168401"/>
                  <a:gd name="connsiteX2" fmla="*/ 2191 w 126206"/>
                  <a:gd name="connsiteY2" fmla="*/ 105442 h 168401"/>
                  <a:gd name="connsiteX3" fmla="*/ 0 w 126206"/>
                  <a:gd name="connsiteY3" fmla="*/ 0 h 168401"/>
                  <a:gd name="connsiteX4" fmla="*/ 126206 w 126206"/>
                  <a:gd name="connsiteY4" fmla="*/ 56674 h 16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06" h="168401">
                    <a:moveTo>
                      <a:pt x="126206" y="56674"/>
                    </a:moveTo>
                    <a:lnTo>
                      <a:pt x="40481" y="168402"/>
                    </a:lnTo>
                    <a:lnTo>
                      <a:pt x="2191" y="105442"/>
                    </a:lnTo>
                    <a:lnTo>
                      <a:pt x="0" y="0"/>
                    </a:lnTo>
                    <a:lnTo>
                      <a:pt x="126206" y="5667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DD6D2609-1426-A9B8-14F8-56814E54873E}"/>
                  </a:ext>
                </a:extLst>
              </p:cNvPr>
              <p:cNvSpPr/>
              <p:nvPr/>
            </p:nvSpPr>
            <p:spPr>
              <a:xfrm>
                <a:off x="5733666" y="2364425"/>
                <a:ext cx="135768" cy="178022"/>
              </a:xfrm>
              <a:custGeom>
                <a:avLst/>
                <a:gdLst>
                  <a:gd name="connsiteX0" fmla="*/ 44770 w 135768"/>
                  <a:gd name="connsiteY0" fmla="*/ 177988 h 178022"/>
                  <a:gd name="connsiteX1" fmla="*/ 44770 w 135768"/>
                  <a:gd name="connsiteY1" fmla="*/ 177988 h 178022"/>
                  <a:gd name="connsiteX2" fmla="*/ 40960 w 135768"/>
                  <a:gd name="connsiteY2" fmla="*/ 175702 h 178022"/>
                  <a:gd name="connsiteX3" fmla="*/ 2860 w 135768"/>
                  <a:gd name="connsiteY3" fmla="*/ 112741 h 178022"/>
                  <a:gd name="connsiteX4" fmla="*/ 2193 w 135768"/>
                  <a:gd name="connsiteY4" fmla="*/ 110360 h 178022"/>
                  <a:gd name="connsiteX5" fmla="*/ 3 w 135768"/>
                  <a:gd name="connsiteY5" fmla="*/ 4918 h 178022"/>
                  <a:gd name="connsiteX6" fmla="*/ 4607 w 135768"/>
                  <a:gd name="connsiteY6" fmla="*/ 3 h 178022"/>
                  <a:gd name="connsiteX7" fmla="*/ 6765 w 135768"/>
                  <a:gd name="connsiteY7" fmla="*/ 442 h 178022"/>
                  <a:gd name="connsiteX8" fmla="*/ 132972 w 135768"/>
                  <a:gd name="connsiteY8" fmla="*/ 57115 h 178022"/>
                  <a:gd name="connsiteX9" fmla="*/ 135342 w 135768"/>
                  <a:gd name="connsiteY9" fmla="*/ 63420 h 178022"/>
                  <a:gd name="connsiteX10" fmla="*/ 134781 w 135768"/>
                  <a:gd name="connsiteY10" fmla="*/ 64354 h 178022"/>
                  <a:gd name="connsiteX11" fmla="*/ 49056 w 135768"/>
                  <a:gd name="connsiteY11" fmla="*/ 176178 h 178022"/>
                  <a:gd name="connsiteX12" fmla="*/ 44770 w 135768"/>
                  <a:gd name="connsiteY12" fmla="*/ 177988 h 178022"/>
                  <a:gd name="connsiteX13" fmla="*/ 11242 w 135768"/>
                  <a:gd name="connsiteY13" fmla="*/ 108931 h 178022"/>
                  <a:gd name="connsiteX14" fmla="*/ 45151 w 135768"/>
                  <a:gd name="connsiteY14" fmla="*/ 164843 h 178022"/>
                  <a:gd name="connsiteX15" fmla="*/ 123066 w 135768"/>
                  <a:gd name="connsiteY15" fmla="*/ 63307 h 178022"/>
                  <a:gd name="connsiteX16" fmla="*/ 9242 w 135768"/>
                  <a:gd name="connsiteY16" fmla="*/ 12253 h 178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5768" h="178022">
                    <a:moveTo>
                      <a:pt x="44770" y="177988"/>
                    </a:moveTo>
                    <a:lnTo>
                      <a:pt x="44770" y="177988"/>
                    </a:lnTo>
                    <a:cubicBezTo>
                      <a:pt x="43201" y="177901"/>
                      <a:pt x="41775" y="177046"/>
                      <a:pt x="40960" y="175702"/>
                    </a:cubicBezTo>
                    <a:lnTo>
                      <a:pt x="2860" y="112741"/>
                    </a:lnTo>
                    <a:cubicBezTo>
                      <a:pt x="2451" y="112012"/>
                      <a:pt x="2223" y="111196"/>
                      <a:pt x="2193" y="110360"/>
                    </a:cubicBezTo>
                    <a:lnTo>
                      <a:pt x="3" y="4918"/>
                    </a:lnTo>
                    <a:cubicBezTo>
                      <a:pt x="-83" y="2289"/>
                      <a:pt x="1978" y="89"/>
                      <a:pt x="4607" y="3"/>
                    </a:cubicBezTo>
                    <a:cubicBezTo>
                      <a:pt x="5351" y="-22"/>
                      <a:pt x="6090" y="129"/>
                      <a:pt x="6765" y="442"/>
                    </a:cubicBezTo>
                    <a:lnTo>
                      <a:pt x="132972" y="57115"/>
                    </a:lnTo>
                    <a:cubicBezTo>
                      <a:pt x="135367" y="58202"/>
                      <a:pt x="136429" y="61024"/>
                      <a:pt x="135342" y="63420"/>
                    </a:cubicBezTo>
                    <a:cubicBezTo>
                      <a:pt x="135192" y="63752"/>
                      <a:pt x="135004" y="64065"/>
                      <a:pt x="134781" y="64354"/>
                    </a:cubicBezTo>
                    <a:lnTo>
                      <a:pt x="49056" y="176178"/>
                    </a:lnTo>
                    <a:cubicBezTo>
                      <a:pt x="48051" y="177501"/>
                      <a:pt x="46419" y="178190"/>
                      <a:pt x="44770" y="177988"/>
                    </a:cubicBezTo>
                    <a:close/>
                    <a:moveTo>
                      <a:pt x="11242" y="108931"/>
                    </a:moveTo>
                    <a:lnTo>
                      <a:pt x="45151" y="164843"/>
                    </a:lnTo>
                    <a:lnTo>
                      <a:pt x="123066" y="63307"/>
                    </a:lnTo>
                    <a:lnTo>
                      <a:pt x="9242" y="1225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4" name="任意多边形: 形状 363">
                <a:extLst>
                  <a:ext uri="{FF2B5EF4-FFF2-40B4-BE49-F238E27FC236}">
                    <a16:creationId xmlns:a16="http://schemas.microsoft.com/office/drawing/2014/main" id="{AA1C045D-C283-8311-37FE-B2109A131A0E}"/>
                  </a:ext>
                </a:extLst>
              </p:cNvPr>
              <p:cNvSpPr/>
              <p:nvPr/>
            </p:nvSpPr>
            <p:spPr>
              <a:xfrm>
                <a:off x="5637403" y="2122144"/>
                <a:ext cx="37591" cy="99752"/>
              </a:xfrm>
              <a:custGeom>
                <a:avLst/>
                <a:gdLst>
                  <a:gd name="connsiteX0" fmla="*/ 35210 w 37591"/>
                  <a:gd name="connsiteY0" fmla="*/ 978 h 99752"/>
                  <a:gd name="connsiteX1" fmla="*/ 920 w 37591"/>
                  <a:gd name="connsiteY1" fmla="*/ 31839 h 99752"/>
                  <a:gd name="connsiteX2" fmla="*/ 37591 w 37591"/>
                  <a:gd name="connsiteY2" fmla="*/ 99753 h 9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91" h="99752">
                    <a:moveTo>
                      <a:pt x="35210" y="978"/>
                    </a:moveTo>
                    <a:cubicBezTo>
                      <a:pt x="35210" y="978"/>
                      <a:pt x="8730" y="-8547"/>
                      <a:pt x="920" y="31839"/>
                    </a:cubicBezTo>
                    <a:cubicBezTo>
                      <a:pt x="-6890" y="72225"/>
                      <a:pt x="37591" y="99753"/>
                      <a:pt x="37591" y="997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FF76DDE2-24B6-0383-FA9B-7AC6F1BDDC9A}"/>
                  </a:ext>
                </a:extLst>
              </p:cNvPr>
              <p:cNvSpPr/>
              <p:nvPr/>
            </p:nvSpPr>
            <p:spPr>
              <a:xfrm>
                <a:off x="5632641" y="2117505"/>
                <a:ext cx="47504" cy="109167"/>
              </a:xfrm>
              <a:custGeom>
                <a:avLst/>
                <a:gdLst>
                  <a:gd name="connsiteX0" fmla="*/ 42353 w 47504"/>
                  <a:gd name="connsiteY0" fmla="*/ 109154 h 109167"/>
                  <a:gd name="connsiteX1" fmla="*/ 39781 w 47504"/>
                  <a:gd name="connsiteY1" fmla="*/ 108487 h 109167"/>
                  <a:gd name="connsiteX2" fmla="*/ 1014 w 47504"/>
                  <a:gd name="connsiteY2" fmla="*/ 35621 h 109167"/>
                  <a:gd name="connsiteX3" fmla="*/ 20064 w 47504"/>
                  <a:gd name="connsiteY3" fmla="*/ 3617 h 109167"/>
                  <a:gd name="connsiteX4" fmla="*/ 41972 w 47504"/>
                  <a:gd name="connsiteY4" fmla="*/ 1141 h 109167"/>
                  <a:gd name="connsiteX5" fmla="*/ 45115 w 47504"/>
                  <a:gd name="connsiteY5" fmla="*/ 5522 h 109167"/>
                  <a:gd name="connsiteX6" fmla="*/ 47496 w 47504"/>
                  <a:gd name="connsiteY6" fmla="*/ 104296 h 109167"/>
                  <a:gd name="connsiteX7" fmla="*/ 45115 w 47504"/>
                  <a:gd name="connsiteY7" fmla="*/ 108583 h 109167"/>
                  <a:gd name="connsiteX8" fmla="*/ 42353 w 47504"/>
                  <a:gd name="connsiteY8" fmla="*/ 109154 h 109167"/>
                  <a:gd name="connsiteX9" fmla="*/ 33590 w 47504"/>
                  <a:gd name="connsiteY9" fmla="*/ 9523 h 109167"/>
                  <a:gd name="connsiteX10" fmla="*/ 24065 w 47504"/>
                  <a:gd name="connsiteY10" fmla="*/ 11999 h 109167"/>
                  <a:gd name="connsiteX11" fmla="*/ 10063 w 47504"/>
                  <a:gd name="connsiteY11" fmla="*/ 37431 h 109167"/>
                  <a:gd name="connsiteX12" fmla="*/ 37114 w 47504"/>
                  <a:gd name="connsiteY12" fmla="*/ 94581 h 109167"/>
                  <a:gd name="connsiteX13" fmla="*/ 35019 w 47504"/>
                  <a:gd name="connsiteY13" fmla="*/ 8856 h 10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504" h="109167">
                    <a:moveTo>
                      <a:pt x="42353" y="109154"/>
                    </a:moveTo>
                    <a:cubicBezTo>
                      <a:pt x="41452" y="109161"/>
                      <a:pt x="40565" y="108931"/>
                      <a:pt x="39781" y="108487"/>
                    </a:cubicBezTo>
                    <a:cubicBezTo>
                      <a:pt x="37876" y="107249"/>
                      <a:pt x="-7272" y="78198"/>
                      <a:pt x="1014" y="35621"/>
                    </a:cubicBezTo>
                    <a:cubicBezTo>
                      <a:pt x="2365" y="22676"/>
                      <a:pt x="9329" y="10976"/>
                      <a:pt x="20064" y="3617"/>
                    </a:cubicBezTo>
                    <a:cubicBezTo>
                      <a:pt x="26742" y="-106"/>
                      <a:pt x="34632" y="-998"/>
                      <a:pt x="41972" y="1141"/>
                    </a:cubicBezTo>
                    <a:cubicBezTo>
                      <a:pt x="43825" y="1810"/>
                      <a:pt x="45075" y="3552"/>
                      <a:pt x="45115" y="5522"/>
                    </a:cubicBezTo>
                    <a:lnTo>
                      <a:pt x="47496" y="104296"/>
                    </a:lnTo>
                    <a:cubicBezTo>
                      <a:pt x="47601" y="106066"/>
                      <a:pt x="46673" y="107736"/>
                      <a:pt x="45115" y="108583"/>
                    </a:cubicBezTo>
                    <a:cubicBezTo>
                      <a:pt x="44266" y="109027"/>
                      <a:pt x="43309" y="109225"/>
                      <a:pt x="42353" y="109154"/>
                    </a:cubicBezTo>
                    <a:close/>
                    <a:moveTo>
                      <a:pt x="33590" y="9523"/>
                    </a:moveTo>
                    <a:cubicBezTo>
                      <a:pt x="30245" y="9432"/>
                      <a:pt x="26943" y="10290"/>
                      <a:pt x="24065" y="11999"/>
                    </a:cubicBezTo>
                    <a:cubicBezTo>
                      <a:pt x="16026" y="18128"/>
                      <a:pt x="10943" y="27361"/>
                      <a:pt x="10063" y="37431"/>
                    </a:cubicBezTo>
                    <a:cubicBezTo>
                      <a:pt x="4920" y="63910"/>
                      <a:pt x="25398" y="85056"/>
                      <a:pt x="37114" y="94581"/>
                    </a:cubicBezTo>
                    <a:lnTo>
                      <a:pt x="35019" y="885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6" name="任意多边形: 形状 365">
                <a:extLst>
                  <a:ext uri="{FF2B5EF4-FFF2-40B4-BE49-F238E27FC236}">
                    <a16:creationId xmlns:a16="http://schemas.microsoft.com/office/drawing/2014/main" id="{F83DB08F-0986-12C6-DD80-6253133FB649}"/>
                  </a:ext>
                </a:extLst>
              </p:cNvPr>
              <p:cNvSpPr/>
              <p:nvPr/>
            </p:nvSpPr>
            <p:spPr>
              <a:xfrm>
                <a:off x="5672137" y="1940760"/>
                <a:ext cx="400786" cy="520435"/>
              </a:xfrm>
              <a:custGeom>
                <a:avLst/>
                <a:gdLst>
                  <a:gd name="connsiteX0" fmla="*/ 0 w 400786"/>
                  <a:gd name="connsiteY0" fmla="*/ 76920 h 520435"/>
                  <a:gd name="connsiteX1" fmla="*/ 2857 w 400786"/>
                  <a:gd name="connsiteY1" fmla="*/ 281136 h 520435"/>
                  <a:gd name="connsiteX2" fmla="*/ 46196 w 400786"/>
                  <a:gd name="connsiteY2" fmla="*/ 412867 h 520435"/>
                  <a:gd name="connsiteX3" fmla="*/ 168783 w 400786"/>
                  <a:gd name="connsiteY3" fmla="*/ 519928 h 520435"/>
                  <a:gd name="connsiteX4" fmla="*/ 307372 w 400786"/>
                  <a:gd name="connsiteY4" fmla="*/ 408200 h 520435"/>
                  <a:gd name="connsiteX5" fmla="*/ 343567 w 400786"/>
                  <a:gd name="connsiteY5" fmla="*/ 305425 h 520435"/>
                  <a:gd name="connsiteX6" fmla="*/ 400717 w 400786"/>
                  <a:gd name="connsiteY6" fmla="*/ 233321 h 520435"/>
                  <a:gd name="connsiteX7" fmla="*/ 372142 w 400786"/>
                  <a:gd name="connsiteY7" fmla="*/ 177314 h 520435"/>
                  <a:gd name="connsiteX8" fmla="*/ 368141 w 400786"/>
                  <a:gd name="connsiteY8" fmla="*/ 78540 h 520435"/>
                  <a:gd name="connsiteX9" fmla="*/ 229553 w 400786"/>
                  <a:gd name="connsiteY9" fmla="*/ 2340 h 520435"/>
                  <a:gd name="connsiteX10" fmla="*/ 12763 w 400786"/>
                  <a:gd name="connsiteY10" fmla="*/ 38344 h 52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0786" h="520435">
                    <a:moveTo>
                      <a:pt x="0" y="76920"/>
                    </a:moveTo>
                    <a:cubicBezTo>
                      <a:pt x="0" y="76920"/>
                      <a:pt x="2381" y="237607"/>
                      <a:pt x="2857" y="281136"/>
                    </a:cubicBezTo>
                    <a:cubicBezTo>
                      <a:pt x="3334" y="324666"/>
                      <a:pt x="30575" y="370576"/>
                      <a:pt x="46196" y="412867"/>
                    </a:cubicBezTo>
                    <a:cubicBezTo>
                      <a:pt x="61817" y="455158"/>
                      <a:pt x="126778" y="527167"/>
                      <a:pt x="168783" y="519928"/>
                    </a:cubicBezTo>
                    <a:cubicBezTo>
                      <a:pt x="210788" y="512689"/>
                      <a:pt x="279463" y="449253"/>
                      <a:pt x="307372" y="408200"/>
                    </a:cubicBezTo>
                    <a:cubicBezTo>
                      <a:pt x="335280" y="367147"/>
                      <a:pt x="343567" y="305425"/>
                      <a:pt x="343567" y="305425"/>
                    </a:cubicBezTo>
                    <a:cubicBezTo>
                      <a:pt x="343567" y="305425"/>
                      <a:pt x="403098" y="271897"/>
                      <a:pt x="400717" y="233321"/>
                    </a:cubicBezTo>
                    <a:cubicBezTo>
                      <a:pt x="399963" y="211340"/>
                      <a:pt x="389497" y="190825"/>
                      <a:pt x="372142" y="177314"/>
                    </a:cubicBezTo>
                    <a:lnTo>
                      <a:pt x="368141" y="78540"/>
                    </a:lnTo>
                    <a:cubicBezTo>
                      <a:pt x="368141" y="78540"/>
                      <a:pt x="341376" y="15865"/>
                      <a:pt x="229553" y="2340"/>
                    </a:cubicBezTo>
                    <a:cubicBezTo>
                      <a:pt x="117729" y="-11186"/>
                      <a:pt x="12763" y="38344"/>
                      <a:pt x="12763" y="38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4AF8DF2B-751A-99AE-1F18-531EDD2730B4}"/>
                  </a:ext>
                </a:extLst>
              </p:cNvPr>
              <p:cNvSpPr/>
              <p:nvPr/>
            </p:nvSpPr>
            <p:spPr>
              <a:xfrm>
                <a:off x="5667402" y="1936602"/>
                <a:ext cx="409339" cy="529324"/>
              </a:xfrm>
              <a:custGeom>
                <a:avLst/>
                <a:gdLst>
                  <a:gd name="connsiteX0" fmla="*/ 167327 w 409339"/>
                  <a:gd name="connsiteY0" fmla="*/ 529324 h 529324"/>
                  <a:gd name="connsiteX1" fmla="*/ 46455 w 409339"/>
                  <a:gd name="connsiteY1" fmla="*/ 418644 h 529324"/>
                  <a:gd name="connsiteX2" fmla="*/ 31500 w 409339"/>
                  <a:gd name="connsiteY2" fmla="*/ 382544 h 529324"/>
                  <a:gd name="connsiteX3" fmla="*/ 2925 w 409339"/>
                  <a:gd name="connsiteY3" fmla="*/ 285389 h 529324"/>
                  <a:gd name="connsiteX4" fmla="*/ 68 w 409339"/>
                  <a:gd name="connsiteY4" fmla="*/ 81173 h 529324"/>
                  <a:gd name="connsiteX5" fmla="*/ 68 w 409339"/>
                  <a:gd name="connsiteY5" fmla="*/ 79554 h 529324"/>
                  <a:gd name="connsiteX6" fmla="*/ 12831 w 409339"/>
                  <a:gd name="connsiteY6" fmla="*/ 41454 h 529324"/>
                  <a:gd name="connsiteX7" fmla="*/ 15308 w 409339"/>
                  <a:gd name="connsiteY7" fmla="*/ 38596 h 529324"/>
                  <a:gd name="connsiteX8" fmla="*/ 234383 w 409339"/>
                  <a:gd name="connsiteY8" fmla="*/ 2211 h 529324"/>
                  <a:gd name="connsiteX9" fmla="*/ 376782 w 409339"/>
                  <a:gd name="connsiteY9" fmla="*/ 80792 h 529324"/>
                  <a:gd name="connsiteX10" fmla="*/ 376782 w 409339"/>
                  <a:gd name="connsiteY10" fmla="*/ 82507 h 529324"/>
                  <a:gd name="connsiteX11" fmla="*/ 380687 w 409339"/>
                  <a:gd name="connsiteY11" fmla="*/ 178995 h 529324"/>
                  <a:gd name="connsiteX12" fmla="*/ 409262 w 409339"/>
                  <a:gd name="connsiteY12" fmla="*/ 237193 h 529324"/>
                  <a:gd name="connsiteX13" fmla="*/ 352112 w 409339"/>
                  <a:gd name="connsiteY13" fmla="*/ 312535 h 529324"/>
                  <a:gd name="connsiteX14" fmla="*/ 315441 w 409339"/>
                  <a:gd name="connsiteY14" fmla="*/ 415024 h 529324"/>
                  <a:gd name="connsiteX15" fmla="*/ 173709 w 409339"/>
                  <a:gd name="connsiteY15" fmla="*/ 528753 h 529324"/>
                  <a:gd name="connsiteX16" fmla="*/ 167327 w 409339"/>
                  <a:gd name="connsiteY16" fmla="*/ 529324 h 529324"/>
                  <a:gd name="connsiteX17" fmla="*/ 9498 w 409339"/>
                  <a:gd name="connsiteY17" fmla="*/ 81649 h 529324"/>
                  <a:gd name="connsiteX18" fmla="*/ 12355 w 409339"/>
                  <a:gd name="connsiteY18" fmla="*/ 285103 h 529324"/>
                  <a:gd name="connsiteX19" fmla="*/ 40264 w 409339"/>
                  <a:gd name="connsiteY19" fmla="*/ 378639 h 529324"/>
                  <a:gd name="connsiteX20" fmla="*/ 55408 w 409339"/>
                  <a:gd name="connsiteY20" fmla="*/ 415215 h 529324"/>
                  <a:gd name="connsiteX21" fmla="*/ 172661 w 409339"/>
                  <a:gd name="connsiteY21" fmla="*/ 519228 h 529324"/>
                  <a:gd name="connsiteX22" fmla="*/ 308106 w 409339"/>
                  <a:gd name="connsiteY22" fmla="*/ 409500 h 529324"/>
                  <a:gd name="connsiteX23" fmla="*/ 343635 w 409339"/>
                  <a:gd name="connsiteY23" fmla="*/ 308725 h 529324"/>
                  <a:gd name="connsiteX24" fmla="*/ 346016 w 409339"/>
                  <a:gd name="connsiteY24" fmla="*/ 305201 h 529324"/>
                  <a:gd name="connsiteX25" fmla="*/ 400690 w 409339"/>
                  <a:gd name="connsiteY25" fmla="*/ 237574 h 529324"/>
                  <a:gd name="connsiteX26" fmla="*/ 374210 w 409339"/>
                  <a:gd name="connsiteY26" fmla="*/ 185281 h 529324"/>
                  <a:gd name="connsiteX27" fmla="*/ 372115 w 409339"/>
                  <a:gd name="connsiteY27" fmla="*/ 181471 h 529324"/>
                  <a:gd name="connsiteX28" fmla="*/ 368114 w 409339"/>
                  <a:gd name="connsiteY28" fmla="*/ 83650 h 529324"/>
                  <a:gd name="connsiteX29" fmla="*/ 233811 w 409339"/>
                  <a:gd name="connsiteY29" fmla="*/ 11545 h 529324"/>
                  <a:gd name="connsiteX30" fmla="*/ 21309 w 409339"/>
                  <a:gd name="connsiteY30" fmla="*/ 46216 h 529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9339" h="529324">
                    <a:moveTo>
                      <a:pt x="167327" y="529324"/>
                    </a:moveTo>
                    <a:cubicBezTo>
                      <a:pt x="121416" y="529324"/>
                      <a:pt x="60933" y="458077"/>
                      <a:pt x="46455" y="418644"/>
                    </a:cubicBezTo>
                    <a:cubicBezTo>
                      <a:pt x="42073" y="406928"/>
                      <a:pt x="36930" y="395117"/>
                      <a:pt x="31500" y="382544"/>
                    </a:cubicBezTo>
                    <a:cubicBezTo>
                      <a:pt x="17594" y="350635"/>
                      <a:pt x="2925" y="317679"/>
                      <a:pt x="2925" y="285389"/>
                    </a:cubicBezTo>
                    <a:cubicBezTo>
                      <a:pt x="2449" y="241860"/>
                      <a:pt x="68" y="81173"/>
                      <a:pt x="68" y="81173"/>
                    </a:cubicBezTo>
                    <a:cubicBezTo>
                      <a:pt x="-23" y="80637"/>
                      <a:pt x="-23" y="80090"/>
                      <a:pt x="68" y="79554"/>
                    </a:cubicBezTo>
                    <a:lnTo>
                      <a:pt x="12831" y="41454"/>
                    </a:lnTo>
                    <a:cubicBezTo>
                      <a:pt x="13206" y="40189"/>
                      <a:pt x="14109" y="39147"/>
                      <a:pt x="15308" y="38596"/>
                    </a:cubicBezTo>
                    <a:cubicBezTo>
                      <a:pt x="16356" y="38120"/>
                      <a:pt x="122940" y="-10838"/>
                      <a:pt x="234383" y="2211"/>
                    </a:cubicBezTo>
                    <a:cubicBezTo>
                      <a:pt x="347635" y="15451"/>
                      <a:pt x="375639" y="78411"/>
                      <a:pt x="376782" y="80792"/>
                    </a:cubicBezTo>
                    <a:cubicBezTo>
                      <a:pt x="376826" y="81363"/>
                      <a:pt x="376826" y="81936"/>
                      <a:pt x="376782" y="82507"/>
                    </a:cubicBezTo>
                    <a:lnTo>
                      <a:pt x="380687" y="178995"/>
                    </a:lnTo>
                    <a:cubicBezTo>
                      <a:pt x="398036" y="193463"/>
                      <a:pt x="408423" y="214618"/>
                      <a:pt x="409262" y="237193"/>
                    </a:cubicBezTo>
                    <a:cubicBezTo>
                      <a:pt x="411548" y="274531"/>
                      <a:pt x="362590" y="305963"/>
                      <a:pt x="352112" y="312535"/>
                    </a:cubicBezTo>
                    <a:cubicBezTo>
                      <a:pt x="350302" y="324346"/>
                      <a:pt x="340873" y="377496"/>
                      <a:pt x="315441" y="415024"/>
                    </a:cubicBezTo>
                    <a:cubicBezTo>
                      <a:pt x="287437" y="456268"/>
                      <a:pt x="218286" y="521133"/>
                      <a:pt x="173709" y="528753"/>
                    </a:cubicBezTo>
                    <a:cubicBezTo>
                      <a:pt x="171599" y="529106"/>
                      <a:pt x="169466" y="529297"/>
                      <a:pt x="167327" y="529324"/>
                    </a:cubicBezTo>
                    <a:close/>
                    <a:moveTo>
                      <a:pt x="9498" y="81649"/>
                    </a:moveTo>
                    <a:cubicBezTo>
                      <a:pt x="9498" y="93937"/>
                      <a:pt x="11879" y="243574"/>
                      <a:pt x="12355" y="285103"/>
                    </a:cubicBezTo>
                    <a:cubicBezTo>
                      <a:pt x="12355" y="315393"/>
                      <a:pt x="26738" y="347492"/>
                      <a:pt x="40264" y="378639"/>
                    </a:cubicBezTo>
                    <a:cubicBezTo>
                      <a:pt x="45502" y="390640"/>
                      <a:pt x="50931" y="403213"/>
                      <a:pt x="55408" y="415215"/>
                    </a:cubicBezTo>
                    <a:cubicBezTo>
                      <a:pt x="71220" y="458077"/>
                      <a:pt x="135228" y="525610"/>
                      <a:pt x="172661" y="519228"/>
                    </a:cubicBezTo>
                    <a:cubicBezTo>
                      <a:pt x="214190" y="512084"/>
                      <a:pt x="281722" y="448457"/>
                      <a:pt x="308106" y="409500"/>
                    </a:cubicBezTo>
                    <a:cubicBezTo>
                      <a:pt x="334491" y="370543"/>
                      <a:pt x="343540" y="309392"/>
                      <a:pt x="343635" y="308725"/>
                    </a:cubicBezTo>
                    <a:cubicBezTo>
                      <a:pt x="343844" y="307247"/>
                      <a:pt x="344723" y="305947"/>
                      <a:pt x="346016" y="305201"/>
                    </a:cubicBezTo>
                    <a:cubicBezTo>
                      <a:pt x="346588" y="305201"/>
                      <a:pt x="403166" y="272721"/>
                      <a:pt x="400690" y="237574"/>
                    </a:cubicBezTo>
                    <a:cubicBezTo>
                      <a:pt x="400145" y="217055"/>
                      <a:pt x="390427" y="197863"/>
                      <a:pt x="374210" y="185281"/>
                    </a:cubicBezTo>
                    <a:cubicBezTo>
                      <a:pt x="372972" y="184393"/>
                      <a:pt x="372202" y="182993"/>
                      <a:pt x="372115" y="181471"/>
                    </a:cubicBezTo>
                    <a:lnTo>
                      <a:pt x="368114" y="83650"/>
                    </a:lnTo>
                    <a:cubicBezTo>
                      <a:pt x="364685" y="76792"/>
                      <a:pt x="334681" y="23261"/>
                      <a:pt x="233811" y="11545"/>
                    </a:cubicBezTo>
                    <a:cubicBezTo>
                      <a:pt x="132942" y="-170"/>
                      <a:pt x="35787" y="40120"/>
                      <a:pt x="21309" y="4621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2EB46112-16D6-0EA1-A3BD-9047683170B6}"/>
                  </a:ext>
                </a:extLst>
              </p:cNvPr>
              <p:cNvSpPr/>
              <p:nvPr/>
            </p:nvSpPr>
            <p:spPr>
              <a:xfrm>
                <a:off x="5691817" y="2090644"/>
                <a:ext cx="83046" cy="23619"/>
              </a:xfrm>
              <a:custGeom>
                <a:avLst/>
                <a:gdLst>
                  <a:gd name="connsiteX0" fmla="*/ 78237 w 83046"/>
                  <a:gd name="connsiteY0" fmla="*/ 23143 h 23619"/>
                  <a:gd name="connsiteX1" fmla="*/ 75856 w 83046"/>
                  <a:gd name="connsiteY1" fmla="*/ 22477 h 23619"/>
                  <a:gd name="connsiteX2" fmla="*/ 7942 w 83046"/>
                  <a:gd name="connsiteY2" fmla="*/ 16666 h 23619"/>
                  <a:gd name="connsiteX3" fmla="*/ 1180 w 83046"/>
                  <a:gd name="connsiteY3" fmla="*/ 16666 h 23619"/>
                  <a:gd name="connsiteX4" fmla="*/ 1566 w 83046"/>
                  <a:gd name="connsiteY4" fmla="*/ 10077 h 23619"/>
                  <a:gd name="connsiteX5" fmla="*/ 1656 w 83046"/>
                  <a:gd name="connsiteY5" fmla="*/ 9999 h 23619"/>
                  <a:gd name="connsiteX6" fmla="*/ 80714 w 83046"/>
                  <a:gd name="connsiteY6" fmla="*/ 14761 h 23619"/>
                  <a:gd name="connsiteX7" fmla="*/ 82380 w 83046"/>
                  <a:gd name="connsiteY7" fmla="*/ 21287 h 23619"/>
                  <a:gd name="connsiteX8" fmla="*/ 78237 w 83046"/>
                  <a:gd name="connsiteY8" fmla="*/ 23620 h 2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046" h="23619">
                    <a:moveTo>
                      <a:pt x="78237" y="23143"/>
                    </a:moveTo>
                    <a:cubicBezTo>
                      <a:pt x="77396" y="23149"/>
                      <a:pt x="76571" y="22918"/>
                      <a:pt x="75856" y="22477"/>
                    </a:cubicBezTo>
                    <a:cubicBezTo>
                      <a:pt x="31946" y="-3336"/>
                      <a:pt x="9181" y="15809"/>
                      <a:pt x="7942" y="16666"/>
                    </a:cubicBezTo>
                    <a:cubicBezTo>
                      <a:pt x="6058" y="18493"/>
                      <a:pt x="3064" y="18493"/>
                      <a:pt x="1180" y="16666"/>
                    </a:cubicBezTo>
                    <a:cubicBezTo>
                      <a:pt x="-533" y="14740"/>
                      <a:pt x="-361" y="11790"/>
                      <a:pt x="1566" y="10077"/>
                    </a:cubicBezTo>
                    <a:cubicBezTo>
                      <a:pt x="1595" y="10051"/>
                      <a:pt x="1626" y="10024"/>
                      <a:pt x="1656" y="9999"/>
                    </a:cubicBezTo>
                    <a:cubicBezTo>
                      <a:pt x="2799" y="8951"/>
                      <a:pt x="30231" y="-14766"/>
                      <a:pt x="80714" y="14761"/>
                    </a:cubicBezTo>
                    <a:cubicBezTo>
                      <a:pt x="82976" y="16103"/>
                      <a:pt x="83722" y="19025"/>
                      <a:pt x="82380" y="21287"/>
                    </a:cubicBezTo>
                    <a:cubicBezTo>
                      <a:pt x="81514" y="22748"/>
                      <a:pt x="79935" y="23636"/>
                      <a:pt x="78237" y="236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9" name="任意多边形: 形状 368">
                <a:extLst>
                  <a:ext uri="{FF2B5EF4-FFF2-40B4-BE49-F238E27FC236}">
                    <a16:creationId xmlns:a16="http://schemas.microsoft.com/office/drawing/2014/main" id="{ABB6F723-470C-894A-E6EA-2FB392605976}"/>
                  </a:ext>
                </a:extLst>
              </p:cNvPr>
              <p:cNvSpPr/>
              <p:nvPr/>
            </p:nvSpPr>
            <p:spPr>
              <a:xfrm>
                <a:off x="5828858" y="2095392"/>
                <a:ext cx="86399" cy="25539"/>
              </a:xfrm>
              <a:custGeom>
                <a:avLst/>
                <a:gdLst>
                  <a:gd name="connsiteX0" fmla="*/ 81594 w 86399"/>
                  <a:gd name="connsiteY0" fmla="*/ 25540 h 25539"/>
                  <a:gd name="connsiteX1" fmla="*/ 78642 w 86399"/>
                  <a:gd name="connsiteY1" fmla="*/ 24587 h 25539"/>
                  <a:gd name="connsiteX2" fmla="*/ 7776 w 86399"/>
                  <a:gd name="connsiteY2" fmla="*/ 19063 h 25539"/>
                  <a:gd name="connsiteX3" fmla="*/ 1061 w 86399"/>
                  <a:gd name="connsiteY3" fmla="*/ 18348 h 25539"/>
                  <a:gd name="connsiteX4" fmla="*/ 1775 w 86399"/>
                  <a:gd name="connsiteY4" fmla="*/ 11633 h 25539"/>
                  <a:gd name="connsiteX5" fmla="*/ 84547 w 86399"/>
                  <a:gd name="connsiteY5" fmla="*/ 16967 h 25539"/>
                  <a:gd name="connsiteX6" fmla="*/ 85404 w 86399"/>
                  <a:gd name="connsiteY6" fmla="*/ 23730 h 25539"/>
                  <a:gd name="connsiteX7" fmla="*/ 81594 w 86399"/>
                  <a:gd name="connsiteY7" fmla="*/ 25540 h 2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399" h="25539">
                    <a:moveTo>
                      <a:pt x="81594" y="25540"/>
                    </a:moveTo>
                    <a:cubicBezTo>
                      <a:pt x="80533" y="25546"/>
                      <a:pt x="79498" y="25213"/>
                      <a:pt x="78642" y="24587"/>
                    </a:cubicBezTo>
                    <a:cubicBezTo>
                      <a:pt x="39684" y="-5607"/>
                      <a:pt x="9014" y="18015"/>
                      <a:pt x="7776" y="19063"/>
                    </a:cubicBezTo>
                    <a:cubicBezTo>
                      <a:pt x="5724" y="20720"/>
                      <a:pt x="2717" y="20400"/>
                      <a:pt x="1061" y="18348"/>
                    </a:cubicBezTo>
                    <a:cubicBezTo>
                      <a:pt x="-597" y="16297"/>
                      <a:pt x="-277" y="13290"/>
                      <a:pt x="1775" y="11633"/>
                    </a:cubicBezTo>
                    <a:cubicBezTo>
                      <a:pt x="1775" y="11633"/>
                      <a:pt x="39875" y="-17799"/>
                      <a:pt x="84547" y="16967"/>
                    </a:cubicBezTo>
                    <a:cubicBezTo>
                      <a:pt x="86632" y="18609"/>
                      <a:pt x="87014" y="21620"/>
                      <a:pt x="85404" y="23730"/>
                    </a:cubicBezTo>
                    <a:cubicBezTo>
                      <a:pt x="84459" y="24860"/>
                      <a:pt x="83067" y="25521"/>
                      <a:pt x="81594" y="255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42448539-A30A-5242-5239-BE2E5F6DA2F2}"/>
                  </a:ext>
                </a:extLst>
              </p:cNvPr>
              <p:cNvSpPr/>
              <p:nvPr/>
            </p:nvSpPr>
            <p:spPr>
              <a:xfrm>
                <a:off x="5761339" y="2114517"/>
                <a:ext cx="64820" cy="146431"/>
              </a:xfrm>
              <a:custGeom>
                <a:avLst/>
                <a:gdLst>
                  <a:gd name="connsiteX0" fmla="*/ 4809 w 64820"/>
                  <a:gd name="connsiteY0" fmla="*/ 146432 h 146431"/>
                  <a:gd name="connsiteX1" fmla="*/ 1094 w 64820"/>
                  <a:gd name="connsiteY1" fmla="*/ 144718 h 146431"/>
                  <a:gd name="connsiteX2" fmla="*/ 142 w 64820"/>
                  <a:gd name="connsiteY2" fmla="*/ 140526 h 146431"/>
                  <a:gd name="connsiteX3" fmla="*/ 26240 w 64820"/>
                  <a:gd name="connsiteY3" fmla="*/ 30608 h 146431"/>
                  <a:gd name="connsiteX4" fmla="*/ 17382 w 64820"/>
                  <a:gd name="connsiteY4" fmla="*/ 6510 h 146431"/>
                  <a:gd name="connsiteX5" fmla="*/ 20067 w 64820"/>
                  <a:gd name="connsiteY5" fmla="*/ 333 h 146431"/>
                  <a:gd name="connsiteX6" fmla="*/ 26244 w 64820"/>
                  <a:gd name="connsiteY6" fmla="*/ 3018 h 146431"/>
                  <a:gd name="connsiteX7" fmla="*/ 26336 w 64820"/>
                  <a:gd name="connsiteY7" fmla="*/ 3271 h 146431"/>
                  <a:gd name="connsiteX8" fmla="*/ 35861 w 64820"/>
                  <a:gd name="connsiteY8" fmla="*/ 28608 h 146431"/>
                  <a:gd name="connsiteX9" fmla="*/ 35861 w 64820"/>
                  <a:gd name="connsiteY9" fmla="*/ 31370 h 146431"/>
                  <a:gd name="connsiteX10" fmla="*/ 10810 w 64820"/>
                  <a:gd name="connsiteY10" fmla="*/ 136716 h 146431"/>
                  <a:gd name="connsiteX11" fmla="*/ 59864 w 64820"/>
                  <a:gd name="connsiteY11" fmla="*/ 135097 h 146431"/>
                  <a:gd name="connsiteX12" fmla="*/ 64817 w 64820"/>
                  <a:gd name="connsiteY12" fmla="*/ 139669 h 146431"/>
                  <a:gd name="connsiteX13" fmla="*/ 60345 w 64820"/>
                  <a:gd name="connsiteY13" fmla="*/ 144524 h 146431"/>
                  <a:gd name="connsiteX14" fmla="*/ 60245 w 64820"/>
                  <a:gd name="connsiteY14" fmla="*/ 144527 h 146431"/>
                  <a:gd name="connsiteX15" fmla="*/ 4905 w 64820"/>
                  <a:gd name="connsiteY15" fmla="*/ 146432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820" h="146431">
                    <a:moveTo>
                      <a:pt x="4809" y="146432"/>
                    </a:moveTo>
                    <a:cubicBezTo>
                      <a:pt x="3382" y="146422"/>
                      <a:pt x="2028" y="145798"/>
                      <a:pt x="1094" y="144718"/>
                    </a:cubicBezTo>
                    <a:cubicBezTo>
                      <a:pt x="129" y="143551"/>
                      <a:pt x="-225" y="141996"/>
                      <a:pt x="142" y="140526"/>
                    </a:cubicBezTo>
                    <a:lnTo>
                      <a:pt x="26240" y="30608"/>
                    </a:lnTo>
                    <a:lnTo>
                      <a:pt x="17382" y="6510"/>
                    </a:lnTo>
                    <a:cubicBezTo>
                      <a:pt x="16418" y="4063"/>
                      <a:pt x="17620" y="1297"/>
                      <a:pt x="20067" y="333"/>
                    </a:cubicBezTo>
                    <a:cubicBezTo>
                      <a:pt x="22515" y="-631"/>
                      <a:pt x="25280" y="571"/>
                      <a:pt x="26244" y="3018"/>
                    </a:cubicBezTo>
                    <a:cubicBezTo>
                      <a:pt x="26277" y="3101"/>
                      <a:pt x="26308" y="3186"/>
                      <a:pt x="26336" y="3271"/>
                    </a:cubicBezTo>
                    <a:lnTo>
                      <a:pt x="35861" y="28608"/>
                    </a:lnTo>
                    <a:cubicBezTo>
                      <a:pt x="36099" y="29513"/>
                      <a:pt x="36099" y="30465"/>
                      <a:pt x="35861" y="31370"/>
                    </a:cubicBezTo>
                    <a:lnTo>
                      <a:pt x="10810" y="136716"/>
                    </a:lnTo>
                    <a:lnTo>
                      <a:pt x="59864" y="135097"/>
                    </a:lnTo>
                    <a:cubicBezTo>
                      <a:pt x="62475" y="135041"/>
                      <a:pt x="64664" y="137061"/>
                      <a:pt x="64817" y="139669"/>
                    </a:cubicBezTo>
                    <a:cubicBezTo>
                      <a:pt x="64922" y="142245"/>
                      <a:pt x="62920" y="144418"/>
                      <a:pt x="60345" y="144524"/>
                    </a:cubicBezTo>
                    <a:cubicBezTo>
                      <a:pt x="60311" y="144525"/>
                      <a:pt x="60278" y="144526"/>
                      <a:pt x="60245" y="144527"/>
                    </a:cubicBezTo>
                    <a:lnTo>
                      <a:pt x="4905" y="14643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6A0FA11C-4033-808F-CBAF-0DB992B132B5}"/>
                  </a:ext>
                </a:extLst>
              </p:cNvPr>
              <p:cNvSpPr/>
              <p:nvPr/>
            </p:nvSpPr>
            <p:spPr>
              <a:xfrm>
                <a:off x="5785474" y="2256671"/>
                <a:ext cx="119166" cy="47762"/>
              </a:xfrm>
              <a:custGeom>
                <a:avLst/>
                <a:gdLst>
                  <a:gd name="connsiteX0" fmla="*/ 42015 w 119166"/>
                  <a:gd name="connsiteY0" fmla="*/ 47712 h 47762"/>
                  <a:gd name="connsiteX1" fmla="*/ 3058 w 119166"/>
                  <a:gd name="connsiteY1" fmla="*/ 41425 h 47762"/>
                  <a:gd name="connsiteX2" fmla="*/ 296 w 119166"/>
                  <a:gd name="connsiteY2" fmla="*/ 35329 h 47762"/>
                  <a:gd name="connsiteX3" fmla="*/ 6392 w 119166"/>
                  <a:gd name="connsiteY3" fmla="*/ 32471 h 47762"/>
                  <a:gd name="connsiteX4" fmla="*/ 110405 w 119166"/>
                  <a:gd name="connsiteY4" fmla="*/ 2182 h 47762"/>
                  <a:gd name="connsiteX5" fmla="*/ 116977 w 119166"/>
                  <a:gd name="connsiteY5" fmla="*/ 753 h 47762"/>
                  <a:gd name="connsiteX6" fmla="*/ 118406 w 119166"/>
                  <a:gd name="connsiteY6" fmla="*/ 7421 h 47762"/>
                  <a:gd name="connsiteX7" fmla="*/ 42015 w 119166"/>
                  <a:gd name="connsiteY7" fmla="*/ 47712 h 4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66" h="47762">
                    <a:moveTo>
                      <a:pt x="42015" y="47712"/>
                    </a:moveTo>
                    <a:cubicBezTo>
                      <a:pt x="28779" y="47692"/>
                      <a:pt x="15629" y="45571"/>
                      <a:pt x="3058" y="41425"/>
                    </a:cubicBezTo>
                    <a:cubicBezTo>
                      <a:pt x="624" y="40491"/>
                      <a:pt x="-607" y="37774"/>
                      <a:pt x="296" y="35329"/>
                    </a:cubicBezTo>
                    <a:cubicBezTo>
                      <a:pt x="1191" y="32857"/>
                      <a:pt x="3920" y="31578"/>
                      <a:pt x="6392" y="32471"/>
                    </a:cubicBezTo>
                    <a:cubicBezTo>
                      <a:pt x="9154" y="33519"/>
                      <a:pt x="74591" y="57427"/>
                      <a:pt x="110405" y="2182"/>
                    </a:cubicBezTo>
                    <a:cubicBezTo>
                      <a:pt x="111828" y="-24"/>
                      <a:pt x="114767" y="-663"/>
                      <a:pt x="116977" y="753"/>
                    </a:cubicBezTo>
                    <a:cubicBezTo>
                      <a:pt x="119195" y="2212"/>
                      <a:pt x="119832" y="5181"/>
                      <a:pt x="118406" y="7421"/>
                    </a:cubicBezTo>
                    <a:cubicBezTo>
                      <a:pt x="101882" y="33440"/>
                      <a:pt x="72820" y="48768"/>
                      <a:pt x="42015" y="477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29A12CC0-A999-D07A-B214-7E84347281E4}"/>
                  </a:ext>
                </a:extLst>
              </p:cNvPr>
              <p:cNvSpPr/>
              <p:nvPr/>
            </p:nvSpPr>
            <p:spPr>
              <a:xfrm>
                <a:off x="5860625" y="2143598"/>
                <a:ext cx="23454" cy="40106"/>
              </a:xfrm>
              <a:custGeom>
                <a:avLst/>
                <a:gdLst>
                  <a:gd name="connsiteX0" fmla="*/ 23443 w 23454"/>
                  <a:gd name="connsiteY0" fmla="*/ 20386 h 40106"/>
                  <a:gd name="connsiteX1" fmla="*/ 11156 w 23454"/>
                  <a:gd name="connsiteY1" fmla="*/ 40103 h 40106"/>
                  <a:gd name="connsiteX2" fmla="*/ 12 w 23454"/>
                  <a:gd name="connsiteY2" fmla="*/ 19720 h 40106"/>
                  <a:gd name="connsiteX3" fmla="*/ 12299 w 23454"/>
                  <a:gd name="connsiteY3" fmla="*/ 3 h 40106"/>
                  <a:gd name="connsiteX4" fmla="*/ 23443 w 23454"/>
                  <a:gd name="connsiteY4" fmla="*/ 20386 h 4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54" h="40106">
                    <a:moveTo>
                      <a:pt x="23443" y="20386"/>
                    </a:moveTo>
                    <a:cubicBezTo>
                      <a:pt x="23443" y="31435"/>
                      <a:pt x="17633" y="40294"/>
                      <a:pt x="11156" y="40103"/>
                    </a:cubicBezTo>
                    <a:cubicBezTo>
                      <a:pt x="4679" y="39913"/>
                      <a:pt x="-274" y="30578"/>
                      <a:pt x="12" y="19720"/>
                    </a:cubicBezTo>
                    <a:cubicBezTo>
                      <a:pt x="298" y="8861"/>
                      <a:pt x="5822" y="-188"/>
                      <a:pt x="12299" y="3"/>
                    </a:cubicBezTo>
                    <a:cubicBezTo>
                      <a:pt x="18776" y="193"/>
                      <a:pt x="23729" y="9052"/>
                      <a:pt x="23443" y="203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3DEE32CA-9E6B-CD53-C7F2-BA9329849FCC}"/>
                  </a:ext>
                </a:extLst>
              </p:cNvPr>
              <p:cNvSpPr/>
              <p:nvPr/>
            </p:nvSpPr>
            <p:spPr>
              <a:xfrm>
                <a:off x="5720131" y="2138169"/>
                <a:ext cx="23443" cy="40106"/>
              </a:xfrm>
              <a:custGeom>
                <a:avLst/>
                <a:gdLst>
                  <a:gd name="connsiteX0" fmla="*/ 23443 w 23443"/>
                  <a:gd name="connsiteY0" fmla="*/ 20386 h 40106"/>
                  <a:gd name="connsiteX1" fmla="*/ 11156 w 23443"/>
                  <a:gd name="connsiteY1" fmla="*/ 40103 h 40106"/>
                  <a:gd name="connsiteX2" fmla="*/ 12 w 23443"/>
                  <a:gd name="connsiteY2" fmla="*/ 19720 h 40106"/>
                  <a:gd name="connsiteX3" fmla="*/ 12299 w 23443"/>
                  <a:gd name="connsiteY3" fmla="*/ 3 h 40106"/>
                  <a:gd name="connsiteX4" fmla="*/ 23443 w 23443"/>
                  <a:gd name="connsiteY4" fmla="*/ 20386 h 4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43" h="40106">
                    <a:moveTo>
                      <a:pt x="23443" y="20386"/>
                    </a:moveTo>
                    <a:cubicBezTo>
                      <a:pt x="23443" y="31435"/>
                      <a:pt x="17633" y="40294"/>
                      <a:pt x="11156" y="40103"/>
                    </a:cubicBezTo>
                    <a:cubicBezTo>
                      <a:pt x="4679" y="39913"/>
                      <a:pt x="-274" y="30578"/>
                      <a:pt x="12" y="19720"/>
                    </a:cubicBezTo>
                    <a:cubicBezTo>
                      <a:pt x="298" y="8861"/>
                      <a:pt x="5822" y="-188"/>
                      <a:pt x="12299" y="3"/>
                    </a:cubicBezTo>
                    <a:cubicBezTo>
                      <a:pt x="18776" y="193"/>
                      <a:pt x="23443" y="9242"/>
                      <a:pt x="23443" y="203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C554A123-2518-1329-2703-E79717A7E4E7}"/>
                  </a:ext>
                </a:extLst>
              </p:cNvPr>
              <p:cNvSpPr/>
              <p:nvPr/>
            </p:nvSpPr>
            <p:spPr>
              <a:xfrm>
                <a:off x="5605810" y="1846471"/>
                <a:ext cx="463346" cy="335801"/>
              </a:xfrm>
              <a:custGeom>
                <a:avLst/>
                <a:gdLst>
                  <a:gd name="connsiteX0" fmla="*/ 167958 w 463346"/>
                  <a:gd name="connsiteY0" fmla="*/ 16047 h 335801"/>
                  <a:gd name="connsiteX1" fmla="*/ 51468 w 463346"/>
                  <a:gd name="connsiteY1" fmla="*/ 77578 h 335801"/>
                  <a:gd name="connsiteX2" fmla="*/ 318 w 463346"/>
                  <a:gd name="connsiteY2" fmla="*/ 137872 h 335801"/>
                  <a:gd name="connsiteX3" fmla="*/ 167577 w 463346"/>
                  <a:gd name="connsiteY3" fmla="*/ 200927 h 335801"/>
                  <a:gd name="connsiteX4" fmla="*/ 300927 w 463346"/>
                  <a:gd name="connsiteY4" fmla="*/ 154350 h 335801"/>
                  <a:gd name="connsiteX5" fmla="*/ 303023 w 463346"/>
                  <a:gd name="connsiteY5" fmla="*/ 199593 h 335801"/>
                  <a:gd name="connsiteX6" fmla="*/ 351695 w 463346"/>
                  <a:gd name="connsiteY6" fmla="*/ 194164 h 335801"/>
                  <a:gd name="connsiteX7" fmla="*/ 350457 w 463346"/>
                  <a:gd name="connsiteY7" fmla="*/ 241027 h 335801"/>
                  <a:gd name="connsiteX8" fmla="*/ 371317 w 463346"/>
                  <a:gd name="connsiteY8" fmla="*/ 271698 h 335801"/>
                  <a:gd name="connsiteX9" fmla="*/ 384747 w 463346"/>
                  <a:gd name="connsiteY9" fmla="*/ 333991 h 335801"/>
                  <a:gd name="connsiteX10" fmla="*/ 391320 w 463346"/>
                  <a:gd name="connsiteY10" fmla="*/ 335801 h 335801"/>
                  <a:gd name="connsiteX11" fmla="*/ 409608 w 463346"/>
                  <a:gd name="connsiteY11" fmla="*/ 281128 h 335801"/>
                  <a:gd name="connsiteX12" fmla="*/ 438183 w 463346"/>
                  <a:gd name="connsiteY12" fmla="*/ 271603 h 335801"/>
                  <a:gd name="connsiteX13" fmla="*/ 462186 w 463346"/>
                  <a:gd name="connsiteY13" fmla="*/ 125013 h 335801"/>
                  <a:gd name="connsiteX14" fmla="*/ 395511 w 463346"/>
                  <a:gd name="connsiteY14" fmla="*/ 58338 h 335801"/>
                  <a:gd name="connsiteX15" fmla="*/ 363887 w 463346"/>
                  <a:gd name="connsiteY15" fmla="*/ 50813 h 335801"/>
                  <a:gd name="connsiteX16" fmla="*/ 202820 w 463346"/>
                  <a:gd name="connsiteY16" fmla="*/ 6331 h 33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3346" h="335801">
                    <a:moveTo>
                      <a:pt x="167958" y="16047"/>
                    </a:moveTo>
                    <a:cubicBezTo>
                      <a:pt x="125259" y="28202"/>
                      <a:pt x="85578" y="49162"/>
                      <a:pt x="51468" y="77578"/>
                    </a:cubicBezTo>
                    <a:cubicBezTo>
                      <a:pt x="27179" y="97866"/>
                      <a:pt x="3843" y="121107"/>
                      <a:pt x="318" y="137872"/>
                    </a:cubicBezTo>
                    <a:cubicBezTo>
                      <a:pt x="-7397" y="174447"/>
                      <a:pt x="127287" y="208166"/>
                      <a:pt x="167577" y="200927"/>
                    </a:cubicBezTo>
                    <a:cubicBezTo>
                      <a:pt x="207868" y="193688"/>
                      <a:pt x="300927" y="154350"/>
                      <a:pt x="300927" y="154350"/>
                    </a:cubicBezTo>
                    <a:cubicBezTo>
                      <a:pt x="300927" y="154350"/>
                      <a:pt x="291402" y="197593"/>
                      <a:pt x="303023" y="199593"/>
                    </a:cubicBezTo>
                    <a:cubicBezTo>
                      <a:pt x="319391" y="199467"/>
                      <a:pt x="335702" y="197647"/>
                      <a:pt x="351695" y="194164"/>
                    </a:cubicBezTo>
                    <a:cubicBezTo>
                      <a:pt x="351695" y="194164"/>
                      <a:pt x="345695" y="230835"/>
                      <a:pt x="350457" y="241027"/>
                    </a:cubicBezTo>
                    <a:cubicBezTo>
                      <a:pt x="356585" y="251789"/>
                      <a:pt x="363560" y="262045"/>
                      <a:pt x="371317" y="271698"/>
                    </a:cubicBezTo>
                    <a:cubicBezTo>
                      <a:pt x="371317" y="271698"/>
                      <a:pt x="378080" y="332086"/>
                      <a:pt x="384747" y="333991"/>
                    </a:cubicBezTo>
                    <a:lnTo>
                      <a:pt x="391320" y="335801"/>
                    </a:lnTo>
                    <a:cubicBezTo>
                      <a:pt x="391320" y="335801"/>
                      <a:pt x="404369" y="287605"/>
                      <a:pt x="409608" y="281128"/>
                    </a:cubicBezTo>
                    <a:cubicBezTo>
                      <a:pt x="414846" y="274651"/>
                      <a:pt x="438183" y="271603"/>
                      <a:pt x="438183" y="271603"/>
                    </a:cubicBezTo>
                    <a:cubicBezTo>
                      <a:pt x="438183" y="271603"/>
                      <a:pt x="469710" y="158731"/>
                      <a:pt x="462186" y="125013"/>
                    </a:cubicBezTo>
                    <a:cubicBezTo>
                      <a:pt x="454661" y="91294"/>
                      <a:pt x="395511" y="58338"/>
                      <a:pt x="395511" y="58338"/>
                    </a:cubicBezTo>
                    <a:lnTo>
                      <a:pt x="363887" y="50813"/>
                    </a:lnTo>
                    <a:cubicBezTo>
                      <a:pt x="322912" y="6749"/>
                      <a:pt x="260601" y="-10460"/>
                      <a:pt x="202820" y="63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5" name="任意多边形: 形状 374">
                <a:extLst>
                  <a:ext uri="{FF2B5EF4-FFF2-40B4-BE49-F238E27FC236}">
                    <a16:creationId xmlns:a16="http://schemas.microsoft.com/office/drawing/2014/main" id="{67E3CC11-6958-F5D1-99EB-A6B2DCE6874E}"/>
                  </a:ext>
                </a:extLst>
              </p:cNvPr>
              <p:cNvSpPr/>
              <p:nvPr/>
            </p:nvSpPr>
            <p:spPr>
              <a:xfrm>
                <a:off x="5601554" y="1841501"/>
                <a:ext cx="472384" cy="345416"/>
              </a:xfrm>
              <a:custGeom>
                <a:avLst/>
                <a:gdLst>
                  <a:gd name="connsiteX0" fmla="*/ 395862 w 472384"/>
                  <a:gd name="connsiteY0" fmla="*/ 345343 h 345416"/>
                  <a:gd name="connsiteX1" fmla="*/ 394528 w 472384"/>
                  <a:gd name="connsiteY1" fmla="*/ 345343 h 345416"/>
                  <a:gd name="connsiteX2" fmla="*/ 387861 w 472384"/>
                  <a:gd name="connsiteY2" fmla="*/ 343533 h 345416"/>
                  <a:gd name="connsiteX3" fmla="*/ 371192 w 472384"/>
                  <a:gd name="connsiteY3" fmla="*/ 278573 h 345416"/>
                  <a:gd name="connsiteX4" fmla="*/ 350523 w 472384"/>
                  <a:gd name="connsiteY4" fmla="*/ 247997 h 345416"/>
                  <a:gd name="connsiteX5" fmla="*/ 350523 w 472384"/>
                  <a:gd name="connsiteY5" fmla="*/ 205040 h 345416"/>
                  <a:gd name="connsiteX6" fmla="*/ 306708 w 472384"/>
                  <a:gd name="connsiteY6" fmla="*/ 209231 h 345416"/>
                  <a:gd name="connsiteX7" fmla="*/ 300326 w 472384"/>
                  <a:gd name="connsiteY7" fmla="*/ 204944 h 345416"/>
                  <a:gd name="connsiteX8" fmla="*/ 299088 w 472384"/>
                  <a:gd name="connsiteY8" fmla="*/ 166844 h 345416"/>
                  <a:gd name="connsiteX9" fmla="*/ 172787 w 472384"/>
                  <a:gd name="connsiteY9" fmla="*/ 210278 h 345416"/>
                  <a:gd name="connsiteX10" fmla="*/ 8671 w 472384"/>
                  <a:gd name="connsiteY10" fmla="*/ 163987 h 345416"/>
                  <a:gd name="connsiteX11" fmla="*/ 289 w 472384"/>
                  <a:gd name="connsiteY11" fmla="*/ 141603 h 345416"/>
                  <a:gd name="connsiteX12" fmla="*/ 53057 w 472384"/>
                  <a:gd name="connsiteY12" fmla="*/ 78738 h 345416"/>
                  <a:gd name="connsiteX13" fmla="*/ 170596 w 472384"/>
                  <a:gd name="connsiteY13" fmla="*/ 16445 h 345416"/>
                  <a:gd name="connsiteX14" fmla="*/ 170596 w 472384"/>
                  <a:gd name="connsiteY14" fmla="*/ 16445 h 345416"/>
                  <a:gd name="connsiteX15" fmla="*/ 205933 w 472384"/>
                  <a:gd name="connsiteY15" fmla="*/ 6348 h 345416"/>
                  <a:gd name="connsiteX16" fmla="*/ 370621 w 472384"/>
                  <a:gd name="connsiteY16" fmla="*/ 51116 h 345416"/>
                  <a:gd name="connsiteX17" fmla="*/ 400815 w 472384"/>
                  <a:gd name="connsiteY17" fmla="*/ 58259 h 345416"/>
                  <a:gd name="connsiteX18" fmla="*/ 402053 w 472384"/>
                  <a:gd name="connsiteY18" fmla="*/ 58831 h 345416"/>
                  <a:gd name="connsiteX19" fmla="*/ 471109 w 472384"/>
                  <a:gd name="connsiteY19" fmla="*/ 128935 h 345416"/>
                  <a:gd name="connsiteX20" fmla="*/ 447011 w 472384"/>
                  <a:gd name="connsiteY20" fmla="*/ 277906 h 345416"/>
                  <a:gd name="connsiteX21" fmla="*/ 443011 w 472384"/>
                  <a:gd name="connsiteY21" fmla="*/ 281335 h 345416"/>
                  <a:gd name="connsiteX22" fmla="*/ 417484 w 472384"/>
                  <a:gd name="connsiteY22" fmla="*/ 288860 h 345416"/>
                  <a:gd name="connsiteX23" fmla="*/ 400148 w 472384"/>
                  <a:gd name="connsiteY23" fmla="*/ 341819 h 345416"/>
                  <a:gd name="connsiteX24" fmla="*/ 397862 w 472384"/>
                  <a:gd name="connsiteY24" fmla="*/ 344771 h 345416"/>
                  <a:gd name="connsiteX25" fmla="*/ 395862 w 472384"/>
                  <a:gd name="connsiteY25" fmla="*/ 345343 h 345416"/>
                  <a:gd name="connsiteX26" fmla="*/ 391385 w 472384"/>
                  <a:gd name="connsiteY26" fmla="*/ 334389 h 345416"/>
                  <a:gd name="connsiteX27" fmla="*/ 392528 w 472384"/>
                  <a:gd name="connsiteY27" fmla="*/ 334389 h 345416"/>
                  <a:gd name="connsiteX28" fmla="*/ 410340 w 472384"/>
                  <a:gd name="connsiteY28" fmla="*/ 282573 h 345416"/>
                  <a:gd name="connsiteX29" fmla="*/ 438915 w 472384"/>
                  <a:gd name="connsiteY29" fmla="*/ 271905 h 345416"/>
                  <a:gd name="connsiteX30" fmla="*/ 462061 w 472384"/>
                  <a:gd name="connsiteY30" fmla="*/ 130649 h 345416"/>
                  <a:gd name="connsiteX31" fmla="*/ 398053 w 472384"/>
                  <a:gd name="connsiteY31" fmla="*/ 67022 h 345416"/>
                  <a:gd name="connsiteX32" fmla="*/ 367192 w 472384"/>
                  <a:gd name="connsiteY32" fmla="*/ 59593 h 345416"/>
                  <a:gd name="connsiteX33" fmla="*/ 364620 w 472384"/>
                  <a:gd name="connsiteY33" fmla="*/ 58069 h 345416"/>
                  <a:gd name="connsiteX34" fmla="*/ 208696 w 472384"/>
                  <a:gd name="connsiteY34" fmla="*/ 15873 h 345416"/>
                  <a:gd name="connsiteX35" fmla="*/ 173453 w 472384"/>
                  <a:gd name="connsiteY35" fmla="*/ 25398 h 345416"/>
                  <a:gd name="connsiteX36" fmla="*/ 59153 w 472384"/>
                  <a:gd name="connsiteY36" fmla="*/ 85787 h 345416"/>
                  <a:gd name="connsiteX37" fmla="*/ 9623 w 472384"/>
                  <a:gd name="connsiteY37" fmla="*/ 142937 h 345416"/>
                  <a:gd name="connsiteX38" fmla="*/ 15529 w 472384"/>
                  <a:gd name="connsiteY38" fmla="*/ 156748 h 345416"/>
                  <a:gd name="connsiteX39" fmla="*/ 171453 w 472384"/>
                  <a:gd name="connsiteY39" fmla="*/ 200372 h 345416"/>
                  <a:gd name="connsiteX40" fmla="*/ 303850 w 472384"/>
                  <a:gd name="connsiteY40" fmla="*/ 154081 h 345416"/>
                  <a:gd name="connsiteX41" fmla="*/ 310049 w 472384"/>
                  <a:gd name="connsiteY41" fmla="*/ 156348 h 345416"/>
                  <a:gd name="connsiteX42" fmla="*/ 310327 w 472384"/>
                  <a:gd name="connsiteY42" fmla="*/ 159510 h 345416"/>
                  <a:gd name="connsiteX43" fmla="*/ 308708 w 472384"/>
                  <a:gd name="connsiteY43" fmla="*/ 199039 h 345416"/>
                  <a:gd name="connsiteX44" fmla="*/ 355571 w 472384"/>
                  <a:gd name="connsiteY44" fmla="*/ 193610 h 345416"/>
                  <a:gd name="connsiteX45" fmla="*/ 359858 w 472384"/>
                  <a:gd name="connsiteY45" fmla="*/ 194848 h 345416"/>
                  <a:gd name="connsiteX46" fmla="*/ 361191 w 472384"/>
                  <a:gd name="connsiteY46" fmla="*/ 199039 h 345416"/>
                  <a:gd name="connsiteX47" fmla="*/ 359572 w 472384"/>
                  <a:gd name="connsiteY47" fmla="*/ 243140 h 345416"/>
                  <a:gd name="connsiteX48" fmla="*/ 379955 w 472384"/>
                  <a:gd name="connsiteY48" fmla="*/ 272858 h 345416"/>
                  <a:gd name="connsiteX49" fmla="*/ 380908 w 472384"/>
                  <a:gd name="connsiteY49" fmla="*/ 275239 h 345416"/>
                  <a:gd name="connsiteX50" fmla="*/ 391385 w 472384"/>
                  <a:gd name="connsiteY50" fmla="*/ 334389 h 34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72384" h="345416">
                    <a:moveTo>
                      <a:pt x="395862" y="345343"/>
                    </a:moveTo>
                    <a:cubicBezTo>
                      <a:pt x="395423" y="345441"/>
                      <a:pt x="394968" y="345441"/>
                      <a:pt x="394528" y="345343"/>
                    </a:cubicBezTo>
                    <a:lnTo>
                      <a:pt x="387861" y="343533"/>
                    </a:lnTo>
                    <a:cubicBezTo>
                      <a:pt x="385004" y="342676"/>
                      <a:pt x="378336" y="340866"/>
                      <a:pt x="371192" y="278573"/>
                    </a:cubicBezTo>
                    <a:cubicBezTo>
                      <a:pt x="363506" y="268942"/>
                      <a:pt x="356595" y="258719"/>
                      <a:pt x="350523" y="247997"/>
                    </a:cubicBezTo>
                    <a:cubicBezTo>
                      <a:pt x="346522" y="239234"/>
                      <a:pt x="348808" y="217041"/>
                      <a:pt x="350523" y="205040"/>
                    </a:cubicBezTo>
                    <a:cubicBezTo>
                      <a:pt x="336138" y="208180"/>
                      <a:pt x="321428" y="209587"/>
                      <a:pt x="306708" y="209231"/>
                    </a:cubicBezTo>
                    <a:cubicBezTo>
                      <a:pt x="304073" y="208762"/>
                      <a:pt x="301757" y="207206"/>
                      <a:pt x="300326" y="204944"/>
                    </a:cubicBezTo>
                    <a:cubicBezTo>
                      <a:pt x="295088" y="197229"/>
                      <a:pt x="297183" y="178655"/>
                      <a:pt x="299088" y="166844"/>
                    </a:cubicBezTo>
                    <a:cubicBezTo>
                      <a:pt x="275275" y="176369"/>
                      <a:pt x="206600" y="204182"/>
                      <a:pt x="172787" y="210278"/>
                    </a:cubicBezTo>
                    <a:cubicBezTo>
                      <a:pt x="138973" y="216374"/>
                      <a:pt x="37246" y="193800"/>
                      <a:pt x="8671" y="163987"/>
                    </a:cubicBezTo>
                    <a:cubicBezTo>
                      <a:pt x="2161" y="158501"/>
                      <a:pt x="-1016" y="150016"/>
                      <a:pt x="289" y="141603"/>
                    </a:cubicBezTo>
                    <a:cubicBezTo>
                      <a:pt x="3527" y="126458"/>
                      <a:pt x="21244" y="105218"/>
                      <a:pt x="53057" y="78738"/>
                    </a:cubicBezTo>
                    <a:cubicBezTo>
                      <a:pt x="87424" y="49944"/>
                      <a:pt x="127474" y="28718"/>
                      <a:pt x="170596" y="16445"/>
                    </a:cubicBezTo>
                    <a:lnTo>
                      <a:pt x="170596" y="16445"/>
                    </a:lnTo>
                    <a:lnTo>
                      <a:pt x="205933" y="6348"/>
                    </a:lnTo>
                    <a:cubicBezTo>
                      <a:pt x="264883" y="-10489"/>
                      <a:pt x="328308" y="6752"/>
                      <a:pt x="370621" y="51116"/>
                    </a:cubicBezTo>
                    <a:lnTo>
                      <a:pt x="400815" y="58259"/>
                    </a:lnTo>
                    <a:cubicBezTo>
                      <a:pt x="401245" y="58410"/>
                      <a:pt x="401660" y="58601"/>
                      <a:pt x="402053" y="58831"/>
                    </a:cubicBezTo>
                    <a:cubicBezTo>
                      <a:pt x="404530" y="60164"/>
                      <a:pt x="463299" y="93597"/>
                      <a:pt x="471109" y="128935"/>
                    </a:cubicBezTo>
                    <a:cubicBezTo>
                      <a:pt x="478920" y="164273"/>
                      <a:pt x="448345" y="273239"/>
                      <a:pt x="447011" y="277906"/>
                    </a:cubicBezTo>
                    <a:cubicBezTo>
                      <a:pt x="446512" y="279764"/>
                      <a:pt x="444923" y="281126"/>
                      <a:pt x="443011" y="281335"/>
                    </a:cubicBezTo>
                    <a:cubicBezTo>
                      <a:pt x="434028" y="281799"/>
                      <a:pt x="425282" y="284378"/>
                      <a:pt x="417484" y="288860"/>
                    </a:cubicBezTo>
                    <a:cubicBezTo>
                      <a:pt x="410278" y="306013"/>
                      <a:pt x="404480" y="323725"/>
                      <a:pt x="400148" y="341819"/>
                    </a:cubicBezTo>
                    <a:cubicBezTo>
                      <a:pt x="399791" y="343059"/>
                      <a:pt x="398973" y="344116"/>
                      <a:pt x="397862" y="344771"/>
                    </a:cubicBezTo>
                    <a:cubicBezTo>
                      <a:pt x="397246" y="345107"/>
                      <a:pt x="396562" y="345302"/>
                      <a:pt x="395862" y="345343"/>
                    </a:cubicBezTo>
                    <a:close/>
                    <a:moveTo>
                      <a:pt x="391385" y="334389"/>
                    </a:moveTo>
                    <a:lnTo>
                      <a:pt x="392528" y="334389"/>
                    </a:lnTo>
                    <a:cubicBezTo>
                      <a:pt x="396243" y="320768"/>
                      <a:pt x="405482" y="288574"/>
                      <a:pt x="410340" y="282573"/>
                    </a:cubicBezTo>
                    <a:cubicBezTo>
                      <a:pt x="415198" y="276572"/>
                      <a:pt x="430914" y="273048"/>
                      <a:pt x="438915" y="271905"/>
                    </a:cubicBezTo>
                    <a:cubicBezTo>
                      <a:pt x="443773" y="253808"/>
                      <a:pt x="468442" y="159796"/>
                      <a:pt x="462061" y="130649"/>
                    </a:cubicBezTo>
                    <a:cubicBezTo>
                      <a:pt x="455679" y="101503"/>
                      <a:pt x="404054" y="70451"/>
                      <a:pt x="398053" y="67022"/>
                    </a:cubicBezTo>
                    <a:lnTo>
                      <a:pt x="367192" y="59593"/>
                    </a:lnTo>
                    <a:cubicBezTo>
                      <a:pt x="366193" y="59374"/>
                      <a:pt x="365292" y="58840"/>
                      <a:pt x="364620" y="58069"/>
                    </a:cubicBezTo>
                    <a:cubicBezTo>
                      <a:pt x="324561" y="16060"/>
                      <a:pt x="264473" y="-201"/>
                      <a:pt x="208696" y="15873"/>
                    </a:cubicBezTo>
                    <a:lnTo>
                      <a:pt x="173453" y="25398"/>
                    </a:lnTo>
                    <a:cubicBezTo>
                      <a:pt x="131564" y="37349"/>
                      <a:pt x="92633" y="57918"/>
                      <a:pt x="59153" y="85787"/>
                    </a:cubicBezTo>
                    <a:cubicBezTo>
                      <a:pt x="21625" y="117124"/>
                      <a:pt x="11528" y="134459"/>
                      <a:pt x="9623" y="142937"/>
                    </a:cubicBezTo>
                    <a:cubicBezTo>
                      <a:pt x="9140" y="148241"/>
                      <a:pt x="11360" y="153433"/>
                      <a:pt x="15529" y="156748"/>
                    </a:cubicBezTo>
                    <a:cubicBezTo>
                      <a:pt x="42199" y="184180"/>
                      <a:pt x="139354" y="206087"/>
                      <a:pt x="171453" y="200372"/>
                    </a:cubicBezTo>
                    <a:cubicBezTo>
                      <a:pt x="210791" y="193229"/>
                      <a:pt x="302898" y="154462"/>
                      <a:pt x="303850" y="154081"/>
                    </a:cubicBezTo>
                    <a:cubicBezTo>
                      <a:pt x="306188" y="152995"/>
                      <a:pt x="308963" y="154011"/>
                      <a:pt x="310049" y="156348"/>
                    </a:cubicBezTo>
                    <a:cubicBezTo>
                      <a:pt x="310508" y="157337"/>
                      <a:pt x="310607" y="158456"/>
                      <a:pt x="310327" y="159510"/>
                    </a:cubicBezTo>
                    <a:cubicBezTo>
                      <a:pt x="306422" y="177512"/>
                      <a:pt x="305565" y="196753"/>
                      <a:pt x="308708" y="199039"/>
                    </a:cubicBezTo>
                    <a:cubicBezTo>
                      <a:pt x="324475" y="198856"/>
                      <a:pt x="340180" y="197037"/>
                      <a:pt x="355571" y="193610"/>
                    </a:cubicBezTo>
                    <a:cubicBezTo>
                      <a:pt x="357115" y="193334"/>
                      <a:pt x="358699" y="193792"/>
                      <a:pt x="359858" y="194848"/>
                    </a:cubicBezTo>
                    <a:cubicBezTo>
                      <a:pt x="360932" y="195960"/>
                      <a:pt x="361425" y="197510"/>
                      <a:pt x="361191" y="199039"/>
                    </a:cubicBezTo>
                    <a:cubicBezTo>
                      <a:pt x="358810" y="213707"/>
                      <a:pt x="356714" y="237139"/>
                      <a:pt x="359572" y="243140"/>
                    </a:cubicBezTo>
                    <a:cubicBezTo>
                      <a:pt x="365603" y="253548"/>
                      <a:pt x="372417" y="263482"/>
                      <a:pt x="379955" y="272858"/>
                    </a:cubicBezTo>
                    <a:cubicBezTo>
                      <a:pt x="380465" y="273560"/>
                      <a:pt x="380793" y="274378"/>
                      <a:pt x="380908" y="275239"/>
                    </a:cubicBezTo>
                    <a:cubicBezTo>
                      <a:pt x="382283" y="295273"/>
                      <a:pt x="385796" y="315102"/>
                      <a:pt x="391385" y="3343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FB26122C-7F53-9D04-5D60-BCCC6F908840}"/>
                  </a:ext>
                </a:extLst>
              </p:cNvPr>
              <p:cNvSpPr/>
              <p:nvPr/>
            </p:nvSpPr>
            <p:spPr>
              <a:xfrm>
                <a:off x="6139815" y="2904664"/>
                <a:ext cx="349543" cy="196770"/>
              </a:xfrm>
              <a:custGeom>
                <a:avLst/>
                <a:gdLst>
                  <a:gd name="connsiteX0" fmla="*/ 0 w 349543"/>
                  <a:gd name="connsiteY0" fmla="*/ 126953 h 196770"/>
                  <a:gd name="connsiteX1" fmla="*/ 37529 w 349543"/>
                  <a:gd name="connsiteY1" fmla="*/ 107236 h 196770"/>
                  <a:gd name="connsiteX2" fmla="*/ 100203 w 349543"/>
                  <a:gd name="connsiteY2" fmla="*/ 27702 h 196770"/>
                  <a:gd name="connsiteX3" fmla="*/ 197834 w 349543"/>
                  <a:gd name="connsiteY3" fmla="*/ 20082 h 196770"/>
                  <a:gd name="connsiteX4" fmla="*/ 249936 w 349543"/>
                  <a:gd name="connsiteY4" fmla="*/ 6652 h 196770"/>
                  <a:gd name="connsiteX5" fmla="*/ 194024 w 349543"/>
                  <a:gd name="connsiteY5" fmla="*/ 52467 h 196770"/>
                  <a:gd name="connsiteX6" fmla="*/ 147828 w 349543"/>
                  <a:gd name="connsiteY6" fmla="*/ 68945 h 196770"/>
                  <a:gd name="connsiteX7" fmla="*/ 238315 w 349543"/>
                  <a:gd name="connsiteY7" fmla="*/ 52181 h 196770"/>
                  <a:gd name="connsiteX8" fmla="*/ 349472 w 349543"/>
                  <a:gd name="connsiteY8" fmla="*/ 38942 h 196770"/>
                  <a:gd name="connsiteX9" fmla="*/ 307181 w 349543"/>
                  <a:gd name="connsiteY9" fmla="*/ 74660 h 196770"/>
                  <a:gd name="connsiteX10" fmla="*/ 195358 w 349543"/>
                  <a:gd name="connsiteY10" fmla="*/ 167625 h 196770"/>
                  <a:gd name="connsiteX11" fmla="*/ 15907 w 349543"/>
                  <a:gd name="connsiteY11" fmla="*/ 196771 h 19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9543" h="196770">
                    <a:moveTo>
                      <a:pt x="0" y="126953"/>
                    </a:moveTo>
                    <a:cubicBezTo>
                      <a:pt x="0" y="126953"/>
                      <a:pt x="32861" y="113046"/>
                      <a:pt x="37529" y="107236"/>
                    </a:cubicBezTo>
                    <a:cubicBezTo>
                      <a:pt x="42196" y="101426"/>
                      <a:pt x="88201" y="34846"/>
                      <a:pt x="100203" y="27702"/>
                    </a:cubicBezTo>
                    <a:cubicBezTo>
                      <a:pt x="112204" y="20558"/>
                      <a:pt x="197834" y="20082"/>
                      <a:pt x="197834" y="20082"/>
                    </a:cubicBezTo>
                    <a:cubicBezTo>
                      <a:pt x="197834" y="20082"/>
                      <a:pt x="247555" y="-14017"/>
                      <a:pt x="249936" y="6652"/>
                    </a:cubicBezTo>
                    <a:cubicBezTo>
                      <a:pt x="252317" y="27321"/>
                      <a:pt x="202978" y="48276"/>
                      <a:pt x="194024" y="52467"/>
                    </a:cubicBezTo>
                    <a:cubicBezTo>
                      <a:pt x="185071" y="56658"/>
                      <a:pt x="147828" y="68945"/>
                      <a:pt x="147828" y="68945"/>
                    </a:cubicBezTo>
                    <a:cubicBezTo>
                      <a:pt x="147828" y="68945"/>
                      <a:pt x="226409" y="57706"/>
                      <a:pt x="238315" y="52181"/>
                    </a:cubicBezTo>
                    <a:cubicBezTo>
                      <a:pt x="250222" y="46657"/>
                      <a:pt x="352615" y="24273"/>
                      <a:pt x="349472" y="38942"/>
                    </a:cubicBezTo>
                    <a:cubicBezTo>
                      <a:pt x="346329" y="53610"/>
                      <a:pt x="307181" y="74660"/>
                      <a:pt x="307181" y="74660"/>
                    </a:cubicBezTo>
                    <a:cubicBezTo>
                      <a:pt x="307181" y="74660"/>
                      <a:pt x="216313" y="156385"/>
                      <a:pt x="195358" y="167625"/>
                    </a:cubicBezTo>
                    <a:cubicBezTo>
                      <a:pt x="174403" y="178864"/>
                      <a:pt x="15907" y="196771"/>
                      <a:pt x="15907" y="196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E4AB8283-B6B4-A53E-3B71-C2CA4A32029F}"/>
                  </a:ext>
                </a:extLst>
              </p:cNvPr>
              <p:cNvSpPr/>
              <p:nvPr/>
            </p:nvSpPr>
            <p:spPr>
              <a:xfrm>
                <a:off x="6135108" y="2900035"/>
                <a:ext cx="359322" cy="206162"/>
              </a:xfrm>
              <a:custGeom>
                <a:avLst/>
                <a:gdLst>
                  <a:gd name="connsiteX0" fmla="*/ 20613 w 359322"/>
                  <a:gd name="connsiteY0" fmla="*/ 206163 h 206162"/>
                  <a:gd name="connsiteX1" fmla="*/ 15946 w 359322"/>
                  <a:gd name="connsiteY1" fmla="*/ 202448 h 206162"/>
                  <a:gd name="connsiteX2" fmla="*/ 135 w 359322"/>
                  <a:gd name="connsiteY2" fmla="*/ 132630 h 206162"/>
                  <a:gd name="connsiteX3" fmla="*/ 2897 w 359322"/>
                  <a:gd name="connsiteY3" fmla="*/ 127200 h 206162"/>
                  <a:gd name="connsiteX4" fmla="*/ 38425 w 359322"/>
                  <a:gd name="connsiteY4" fmla="*/ 108912 h 206162"/>
                  <a:gd name="connsiteX5" fmla="*/ 45569 w 359322"/>
                  <a:gd name="connsiteY5" fmla="*/ 99387 h 206162"/>
                  <a:gd name="connsiteX6" fmla="*/ 102719 w 359322"/>
                  <a:gd name="connsiteY6" fmla="*/ 28426 h 206162"/>
                  <a:gd name="connsiteX7" fmla="*/ 201398 w 359322"/>
                  <a:gd name="connsiteY7" fmla="*/ 20139 h 206162"/>
                  <a:gd name="connsiteX8" fmla="*/ 253024 w 359322"/>
                  <a:gd name="connsiteY8" fmla="*/ 1089 h 206162"/>
                  <a:gd name="connsiteX9" fmla="*/ 259596 w 359322"/>
                  <a:gd name="connsiteY9" fmla="*/ 10614 h 206162"/>
                  <a:gd name="connsiteX10" fmla="*/ 203303 w 359322"/>
                  <a:gd name="connsiteY10" fmla="*/ 60144 h 206162"/>
                  <a:gd name="connsiteX11" fmla="*/ 201779 w 359322"/>
                  <a:gd name="connsiteY11" fmla="*/ 60906 h 206162"/>
                  <a:gd name="connsiteX12" fmla="*/ 241308 w 359322"/>
                  <a:gd name="connsiteY12" fmla="*/ 52238 h 206162"/>
                  <a:gd name="connsiteX13" fmla="*/ 356465 w 359322"/>
                  <a:gd name="connsiteY13" fmla="*/ 36903 h 206162"/>
                  <a:gd name="connsiteX14" fmla="*/ 359132 w 359322"/>
                  <a:gd name="connsiteY14" fmla="*/ 44428 h 206162"/>
                  <a:gd name="connsiteX15" fmla="*/ 314936 w 359322"/>
                  <a:gd name="connsiteY15" fmla="*/ 82528 h 206162"/>
                  <a:gd name="connsiteX16" fmla="*/ 202636 w 359322"/>
                  <a:gd name="connsiteY16" fmla="*/ 175778 h 206162"/>
                  <a:gd name="connsiteX17" fmla="*/ 21661 w 359322"/>
                  <a:gd name="connsiteY17" fmla="*/ 205496 h 206162"/>
                  <a:gd name="connsiteX18" fmla="*/ 10231 w 359322"/>
                  <a:gd name="connsiteY18" fmla="*/ 134344 h 206162"/>
                  <a:gd name="connsiteX19" fmla="*/ 24233 w 359322"/>
                  <a:gd name="connsiteY19" fmla="*/ 196161 h 206162"/>
                  <a:gd name="connsiteX20" fmla="*/ 197779 w 359322"/>
                  <a:gd name="connsiteY20" fmla="*/ 168063 h 206162"/>
                  <a:gd name="connsiteX21" fmla="*/ 308650 w 359322"/>
                  <a:gd name="connsiteY21" fmla="*/ 75765 h 206162"/>
                  <a:gd name="connsiteX22" fmla="*/ 309602 w 359322"/>
                  <a:gd name="connsiteY22" fmla="*/ 75099 h 206162"/>
                  <a:gd name="connsiteX23" fmla="*/ 349036 w 359322"/>
                  <a:gd name="connsiteY23" fmla="*/ 43952 h 206162"/>
                  <a:gd name="connsiteX24" fmla="*/ 245022 w 359322"/>
                  <a:gd name="connsiteY24" fmla="*/ 61097 h 206162"/>
                  <a:gd name="connsiteX25" fmla="*/ 153202 w 359322"/>
                  <a:gd name="connsiteY25" fmla="*/ 78242 h 206162"/>
                  <a:gd name="connsiteX26" fmla="*/ 147868 w 359322"/>
                  <a:gd name="connsiteY26" fmla="*/ 74622 h 206162"/>
                  <a:gd name="connsiteX27" fmla="*/ 151011 w 359322"/>
                  <a:gd name="connsiteY27" fmla="*/ 69002 h 206162"/>
                  <a:gd name="connsiteX28" fmla="*/ 196731 w 359322"/>
                  <a:gd name="connsiteY28" fmla="*/ 52715 h 206162"/>
                  <a:gd name="connsiteX29" fmla="*/ 199112 w 359322"/>
                  <a:gd name="connsiteY29" fmla="*/ 51667 h 206162"/>
                  <a:gd name="connsiteX30" fmla="*/ 249880 w 359322"/>
                  <a:gd name="connsiteY30" fmla="*/ 11853 h 206162"/>
                  <a:gd name="connsiteX31" fmla="*/ 248833 w 359322"/>
                  <a:gd name="connsiteY31" fmla="*/ 9757 h 206162"/>
                  <a:gd name="connsiteX32" fmla="*/ 205303 w 359322"/>
                  <a:gd name="connsiteY32" fmla="*/ 28807 h 206162"/>
                  <a:gd name="connsiteX33" fmla="*/ 202636 w 359322"/>
                  <a:gd name="connsiteY33" fmla="*/ 29664 h 206162"/>
                  <a:gd name="connsiteX34" fmla="*/ 107386 w 359322"/>
                  <a:gd name="connsiteY34" fmla="*/ 36713 h 206162"/>
                  <a:gd name="connsiteX35" fmla="*/ 53380 w 359322"/>
                  <a:gd name="connsiteY35" fmla="*/ 104912 h 206162"/>
                  <a:gd name="connsiteX36" fmla="*/ 46045 w 359322"/>
                  <a:gd name="connsiteY36" fmla="*/ 115008 h 206162"/>
                  <a:gd name="connsiteX37" fmla="*/ 10231 w 359322"/>
                  <a:gd name="connsiteY37" fmla="*/ 134344 h 20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59322" h="206162">
                    <a:moveTo>
                      <a:pt x="20613" y="206163"/>
                    </a:moveTo>
                    <a:cubicBezTo>
                      <a:pt x="18379" y="206173"/>
                      <a:pt x="16438" y="204628"/>
                      <a:pt x="15946" y="202448"/>
                    </a:cubicBezTo>
                    <a:lnTo>
                      <a:pt x="135" y="132630"/>
                    </a:lnTo>
                    <a:cubicBezTo>
                      <a:pt x="-415" y="130385"/>
                      <a:pt x="759" y="128077"/>
                      <a:pt x="2897" y="127200"/>
                    </a:cubicBezTo>
                    <a:cubicBezTo>
                      <a:pt x="15402" y="122486"/>
                      <a:pt x="27323" y="116350"/>
                      <a:pt x="38425" y="108912"/>
                    </a:cubicBezTo>
                    <a:cubicBezTo>
                      <a:pt x="39378" y="107769"/>
                      <a:pt x="41950" y="104245"/>
                      <a:pt x="45569" y="99387"/>
                    </a:cubicBezTo>
                    <a:cubicBezTo>
                      <a:pt x="69667" y="65764"/>
                      <a:pt x="93194" y="33855"/>
                      <a:pt x="102719" y="28426"/>
                    </a:cubicBezTo>
                    <a:cubicBezTo>
                      <a:pt x="114816" y="21378"/>
                      <a:pt x="183967" y="20234"/>
                      <a:pt x="201398" y="20139"/>
                    </a:cubicBezTo>
                    <a:cubicBezTo>
                      <a:pt x="209875" y="14329"/>
                      <a:pt x="239498" y="-4721"/>
                      <a:pt x="253024" y="1089"/>
                    </a:cubicBezTo>
                    <a:cubicBezTo>
                      <a:pt x="256765" y="2855"/>
                      <a:pt x="259274" y="6490"/>
                      <a:pt x="259596" y="10614"/>
                    </a:cubicBezTo>
                    <a:cubicBezTo>
                      <a:pt x="261977" y="30998"/>
                      <a:pt x="228639" y="48714"/>
                      <a:pt x="203303" y="60144"/>
                    </a:cubicBezTo>
                    <a:lnTo>
                      <a:pt x="201779" y="60906"/>
                    </a:lnTo>
                    <a:cubicBezTo>
                      <a:pt x="215155" y="59016"/>
                      <a:pt x="228369" y="56118"/>
                      <a:pt x="241308" y="52238"/>
                    </a:cubicBezTo>
                    <a:cubicBezTo>
                      <a:pt x="250833" y="47952"/>
                      <a:pt x="342559" y="25664"/>
                      <a:pt x="356465" y="36903"/>
                    </a:cubicBezTo>
                    <a:cubicBezTo>
                      <a:pt x="358741" y="38680"/>
                      <a:pt x="359781" y="41615"/>
                      <a:pt x="359132" y="44428"/>
                    </a:cubicBezTo>
                    <a:cubicBezTo>
                      <a:pt x="355513" y="60049"/>
                      <a:pt x="322747" y="78718"/>
                      <a:pt x="314936" y="82528"/>
                    </a:cubicBezTo>
                    <a:cubicBezTo>
                      <a:pt x="307411" y="89291"/>
                      <a:pt x="223305" y="164729"/>
                      <a:pt x="202636" y="175778"/>
                    </a:cubicBezTo>
                    <a:cubicBezTo>
                      <a:pt x="181967" y="186827"/>
                      <a:pt x="27948" y="204353"/>
                      <a:pt x="21661" y="205496"/>
                    </a:cubicBezTo>
                    <a:close/>
                    <a:moveTo>
                      <a:pt x="10231" y="134344"/>
                    </a:moveTo>
                    <a:lnTo>
                      <a:pt x="24233" y="196161"/>
                    </a:lnTo>
                    <a:cubicBezTo>
                      <a:pt x="71001" y="190827"/>
                      <a:pt x="181777" y="177111"/>
                      <a:pt x="197779" y="168063"/>
                    </a:cubicBezTo>
                    <a:cubicBezTo>
                      <a:pt x="218067" y="157204"/>
                      <a:pt x="307792" y="76622"/>
                      <a:pt x="308650" y="75765"/>
                    </a:cubicBezTo>
                    <a:lnTo>
                      <a:pt x="309602" y="75099"/>
                    </a:lnTo>
                    <a:cubicBezTo>
                      <a:pt x="323128" y="67764"/>
                      <a:pt x="344940" y="53286"/>
                      <a:pt x="349036" y="43952"/>
                    </a:cubicBezTo>
                    <a:cubicBezTo>
                      <a:pt x="335605" y="39666"/>
                      <a:pt x="257024" y="55477"/>
                      <a:pt x="245022" y="61097"/>
                    </a:cubicBezTo>
                    <a:cubicBezTo>
                      <a:pt x="233021" y="66717"/>
                      <a:pt x="161298" y="77099"/>
                      <a:pt x="153202" y="78242"/>
                    </a:cubicBezTo>
                    <a:cubicBezTo>
                      <a:pt x="150753" y="78605"/>
                      <a:pt x="148435" y="77031"/>
                      <a:pt x="147868" y="74622"/>
                    </a:cubicBezTo>
                    <a:cubicBezTo>
                      <a:pt x="147345" y="72224"/>
                      <a:pt x="148694" y="69812"/>
                      <a:pt x="151011" y="69002"/>
                    </a:cubicBezTo>
                    <a:cubicBezTo>
                      <a:pt x="151011" y="69003"/>
                      <a:pt x="188063" y="56715"/>
                      <a:pt x="196731" y="52715"/>
                    </a:cubicBezTo>
                    <a:lnTo>
                      <a:pt x="199112" y="51667"/>
                    </a:lnTo>
                    <a:cubicBezTo>
                      <a:pt x="244927" y="30903"/>
                      <a:pt x="250547" y="17758"/>
                      <a:pt x="249880" y="11853"/>
                    </a:cubicBezTo>
                    <a:cubicBezTo>
                      <a:pt x="249880" y="10138"/>
                      <a:pt x="249118" y="9947"/>
                      <a:pt x="248833" y="9757"/>
                    </a:cubicBezTo>
                    <a:cubicBezTo>
                      <a:pt x="242832" y="7090"/>
                      <a:pt x="221496" y="17472"/>
                      <a:pt x="205303" y="28807"/>
                    </a:cubicBezTo>
                    <a:cubicBezTo>
                      <a:pt x="204484" y="29276"/>
                      <a:pt x="203576" y="29568"/>
                      <a:pt x="202636" y="29664"/>
                    </a:cubicBezTo>
                    <a:cubicBezTo>
                      <a:pt x="169966" y="29664"/>
                      <a:pt x="115292" y="31950"/>
                      <a:pt x="107386" y="36713"/>
                    </a:cubicBezTo>
                    <a:cubicBezTo>
                      <a:pt x="99480" y="41475"/>
                      <a:pt x="65762" y="87672"/>
                      <a:pt x="53380" y="104912"/>
                    </a:cubicBezTo>
                    <a:cubicBezTo>
                      <a:pt x="49665" y="110151"/>
                      <a:pt x="46998" y="113865"/>
                      <a:pt x="46045" y="115008"/>
                    </a:cubicBezTo>
                    <a:cubicBezTo>
                      <a:pt x="35091" y="123130"/>
                      <a:pt x="23031" y="129641"/>
                      <a:pt x="10231" y="1343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E82006AE-5DFC-56BB-D5DB-1BCF5D1F03E3}"/>
                  </a:ext>
                </a:extLst>
              </p:cNvPr>
              <p:cNvSpPr/>
              <p:nvPr/>
            </p:nvSpPr>
            <p:spPr>
              <a:xfrm>
                <a:off x="6083712" y="3024663"/>
                <a:ext cx="80200" cy="116204"/>
              </a:xfrm>
              <a:custGeom>
                <a:avLst/>
                <a:gdLst>
                  <a:gd name="connsiteX0" fmla="*/ 95 w 80200"/>
                  <a:gd name="connsiteY0" fmla="*/ 5429 h 116204"/>
                  <a:gd name="connsiteX1" fmla="*/ 72580 w 80200"/>
                  <a:gd name="connsiteY1" fmla="*/ 0 h 116204"/>
                  <a:gd name="connsiteX2" fmla="*/ 80201 w 80200"/>
                  <a:gd name="connsiteY2" fmla="*/ 102108 h 116204"/>
                  <a:gd name="connsiteX3" fmla="*/ 0 w 80200"/>
                  <a:gd name="connsiteY3" fmla="*/ 116205 h 116204"/>
                  <a:gd name="connsiteX4" fmla="*/ 95 w 80200"/>
                  <a:gd name="connsiteY4" fmla="*/ 5429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200" h="116204">
                    <a:moveTo>
                      <a:pt x="95" y="5429"/>
                    </a:moveTo>
                    <a:lnTo>
                      <a:pt x="72580" y="0"/>
                    </a:lnTo>
                    <a:lnTo>
                      <a:pt x="80201" y="102108"/>
                    </a:lnTo>
                    <a:lnTo>
                      <a:pt x="0" y="116205"/>
                    </a:lnTo>
                    <a:lnTo>
                      <a:pt x="95" y="5429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A0DCFC00-2FDE-7E16-3C2A-29FAB8C73B07}"/>
                  </a:ext>
                </a:extLst>
              </p:cNvPr>
              <p:cNvSpPr/>
              <p:nvPr/>
            </p:nvSpPr>
            <p:spPr>
              <a:xfrm>
                <a:off x="6078950" y="3019881"/>
                <a:ext cx="89548" cy="125749"/>
              </a:xfrm>
              <a:custGeom>
                <a:avLst/>
                <a:gdLst>
                  <a:gd name="connsiteX0" fmla="*/ 4763 w 89548"/>
                  <a:gd name="connsiteY0" fmla="*/ 125750 h 125749"/>
                  <a:gd name="connsiteX1" fmla="*/ 0 w 89548"/>
                  <a:gd name="connsiteY1" fmla="*/ 120987 h 125749"/>
                  <a:gd name="connsiteX2" fmla="*/ 0 w 89548"/>
                  <a:gd name="connsiteY2" fmla="*/ 10211 h 125749"/>
                  <a:gd name="connsiteX3" fmla="*/ 4381 w 89548"/>
                  <a:gd name="connsiteY3" fmla="*/ 5449 h 125749"/>
                  <a:gd name="connsiteX4" fmla="*/ 76867 w 89548"/>
                  <a:gd name="connsiteY4" fmla="*/ 20 h 125749"/>
                  <a:gd name="connsiteX5" fmla="*/ 80296 w 89548"/>
                  <a:gd name="connsiteY5" fmla="*/ 1163 h 125749"/>
                  <a:gd name="connsiteX6" fmla="*/ 82010 w 89548"/>
                  <a:gd name="connsiteY6" fmla="*/ 4401 h 125749"/>
                  <a:gd name="connsiteX7" fmla="*/ 89535 w 89548"/>
                  <a:gd name="connsiteY7" fmla="*/ 106509 h 125749"/>
                  <a:gd name="connsiteX8" fmla="*/ 85630 w 89548"/>
                  <a:gd name="connsiteY8" fmla="*/ 111557 h 125749"/>
                  <a:gd name="connsiteX9" fmla="*/ 5525 w 89548"/>
                  <a:gd name="connsiteY9" fmla="*/ 125654 h 125749"/>
                  <a:gd name="connsiteX10" fmla="*/ 9620 w 89548"/>
                  <a:gd name="connsiteY10" fmla="*/ 14593 h 125749"/>
                  <a:gd name="connsiteX11" fmla="*/ 9620 w 89548"/>
                  <a:gd name="connsiteY11" fmla="*/ 115272 h 125749"/>
                  <a:gd name="connsiteX12" fmla="*/ 79915 w 89548"/>
                  <a:gd name="connsiteY12" fmla="*/ 102985 h 125749"/>
                  <a:gd name="connsiteX13" fmla="*/ 73057 w 89548"/>
                  <a:gd name="connsiteY13" fmla="*/ 9926 h 12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548" h="125749">
                    <a:moveTo>
                      <a:pt x="4763" y="125750"/>
                    </a:moveTo>
                    <a:cubicBezTo>
                      <a:pt x="2154" y="125699"/>
                      <a:pt x="51" y="123596"/>
                      <a:pt x="0" y="120987"/>
                    </a:cubicBezTo>
                    <a:lnTo>
                      <a:pt x="0" y="10211"/>
                    </a:lnTo>
                    <a:cubicBezTo>
                      <a:pt x="-8" y="7723"/>
                      <a:pt x="1901" y="5648"/>
                      <a:pt x="4381" y="5449"/>
                    </a:cubicBezTo>
                    <a:lnTo>
                      <a:pt x="76867" y="20"/>
                    </a:lnTo>
                    <a:cubicBezTo>
                      <a:pt x="78120" y="-98"/>
                      <a:pt x="79364" y="317"/>
                      <a:pt x="80296" y="1163"/>
                    </a:cubicBezTo>
                    <a:cubicBezTo>
                      <a:pt x="81294" y="1956"/>
                      <a:pt x="81915" y="3130"/>
                      <a:pt x="82010" y="4401"/>
                    </a:cubicBezTo>
                    <a:lnTo>
                      <a:pt x="89535" y="106509"/>
                    </a:lnTo>
                    <a:cubicBezTo>
                      <a:pt x="89720" y="108944"/>
                      <a:pt x="88033" y="111125"/>
                      <a:pt x="85630" y="111557"/>
                    </a:cubicBezTo>
                    <a:lnTo>
                      <a:pt x="5525" y="125654"/>
                    </a:lnTo>
                    <a:close/>
                    <a:moveTo>
                      <a:pt x="9620" y="14593"/>
                    </a:moveTo>
                    <a:lnTo>
                      <a:pt x="9620" y="115272"/>
                    </a:lnTo>
                    <a:lnTo>
                      <a:pt x="79915" y="102985"/>
                    </a:lnTo>
                    <a:lnTo>
                      <a:pt x="73057" y="992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C1EB9720-8351-4C9E-B2F1-2EA01D1B2210}"/>
                  </a:ext>
                </a:extLst>
              </p:cNvPr>
              <p:cNvSpPr/>
              <p:nvPr/>
            </p:nvSpPr>
            <p:spPr>
              <a:xfrm>
                <a:off x="5391409" y="2546984"/>
                <a:ext cx="716161" cy="775810"/>
              </a:xfrm>
              <a:custGeom>
                <a:avLst/>
                <a:gdLst>
                  <a:gd name="connsiteX0" fmla="*/ 177668 w 716161"/>
                  <a:gd name="connsiteY0" fmla="*/ 0 h 775810"/>
                  <a:gd name="connsiteX1" fmla="*/ 693 w 716161"/>
                  <a:gd name="connsiteY1" fmla="*/ 80010 h 775810"/>
                  <a:gd name="connsiteX2" fmla="*/ 122994 w 716161"/>
                  <a:gd name="connsiteY2" fmla="*/ 748094 h 775810"/>
                  <a:gd name="connsiteX3" fmla="*/ 162047 w 716161"/>
                  <a:gd name="connsiteY3" fmla="*/ 775621 h 775810"/>
                  <a:gd name="connsiteX4" fmla="*/ 711830 w 716161"/>
                  <a:gd name="connsiteY4" fmla="*/ 621030 h 775810"/>
                  <a:gd name="connsiteX5" fmla="*/ 702305 w 716161"/>
                  <a:gd name="connsiteY5" fmla="*/ 480346 h 775810"/>
                  <a:gd name="connsiteX6" fmla="*/ 283205 w 716161"/>
                  <a:gd name="connsiteY6" fmla="*/ 498158 h 775810"/>
                  <a:gd name="connsiteX7" fmla="*/ 247391 w 716161"/>
                  <a:gd name="connsiteY7" fmla="*/ 171450 h 77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6161" h="775810">
                    <a:moveTo>
                      <a:pt x="177668" y="0"/>
                    </a:moveTo>
                    <a:cubicBezTo>
                      <a:pt x="177668" y="0"/>
                      <a:pt x="12028" y="51149"/>
                      <a:pt x="693" y="80010"/>
                    </a:cubicBezTo>
                    <a:cubicBezTo>
                      <a:pt x="-10641" y="108871"/>
                      <a:pt x="120708" y="737235"/>
                      <a:pt x="122994" y="748094"/>
                    </a:cubicBezTo>
                    <a:cubicBezTo>
                      <a:pt x="125280" y="758952"/>
                      <a:pt x="148712" y="777907"/>
                      <a:pt x="162047" y="775621"/>
                    </a:cubicBezTo>
                    <a:cubicBezTo>
                      <a:pt x="175382" y="773335"/>
                      <a:pt x="698114" y="636556"/>
                      <a:pt x="711830" y="621030"/>
                    </a:cubicBezTo>
                    <a:cubicBezTo>
                      <a:pt x="725546" y="605504"/>
                      <a:pt x="702305" y="480346"/>
                      <a:pt x="702305" y="480346"/>
                    </a:cubicBezTo>
                    <a:lnTo>
                      <a:pt x="283205" y="498158"/>
                    </a:lnTo>
                    <a:lnTo>
                      <a:pt x="247391" y="171450"/>
                    </a:lnTo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1E72E461-02A9-52AD-8B94-EF2AF52A9753}"/>
                  </a:ext>
                </a:extLst>
              </p:cNvPr>
              <p:cNvSpPr/>
              <p:nvPr/>
            </p:nvSpPr>
            <p:spPr>
              <a:xfrm>
                <a:off x="5386847" y="2542201"/>
                <a:ext cx="725302" cy="785356"/>
              </a:xfrm>
              <a:custGeom>
                <a:avLst/>
                <a:gdLst>
                  <a:gd name="connsiteX0" fmla="*/ 164418 w 725302"/>
                  <a:gd name="connsiteY0" fmla="*/ 785357 h 785356"/>
                  <a:gd name="connsiteX1" fmla="*/ 122984 w 725302"/>
                  <a:gd name="connsiteY1" fmla="*/ 753924 h 785356"/>
                  <a:gd name="connsiteX2" fmla="*/ 778 w 725302"/>
                  <a:gd name="connsiteY2" fmla="*/ 82983 h 785356"/>
                  <a:gd name="connsiteX3" fmla="*/ 180801 w 725302"/>
                  <a:gd name="connsiteY3" fmla="*/ 211 h 785356"/>
                  <a:gd name="connsiteX4" fmla="*/ 186992 w 725302"/>
                  <a:gd name="connsiteY4" fmla="*/ 3545 h 785356"/>
                  <a:gd name="connsiteX5" fmla="*/ 183658 w 725302"/>
                  <a:gd name="connsiteY5" fmla="*/ 9736 h 785356"/>
                  <a:gd name="connsiteX6" fmla="*/ 9732 w 725302"/>
                  <a:gd name="connsiteY6" fmla="*/ 86889 h 785356"/>
                  <a:gd name="connsiteX7" fmla="*/ 132223 w 725302"/>
                  <a:gd name="connsiteY7" fmla="*/ 752210 h 785356"/>
                  <a:gd name="connsiteX8" fmla="*/ 165752 w 725302"/>
                  <a:gd name="connsiteY8" fmla="*/ 776118 h 785356"/>
                  <a:gd name="connsiteX9" fmla="*/ 712963 w 725302"/>
                  <a:gd name="connsiteY9" fmla="*/ 622860 h 785356"/>
                  <a:gd name="connsiteX10" fmla="*/ 703438 w 725302"/>
                  <a:gd name="connsiteY10" fmla="*/ 490463 h 785356"/>
                  <a:gd name="connsiteX11" fmla="*/ 288148 w 725302"/>
                  <a:gd name="connsiteY11" fmla="*/ 507703 h 785356"/>
                  <a:gd name="connsiteX12" fmla="*/ 283195 w 725302"/>
                  <a:gd name="connsiteY12" fmla="*/ 503512 h 785356"/>
                  <a:gd name="connsiteX13" fmla="*/ 247000 w 725302"/>
                  <a:gd name="connsiteY13" fmla="*/ 176709 h 785356"/>
                  <a:gd name="connsiteX14" fmla="*/ 251238 w 725302"/>
                  <a:gd name="connsiteY14" fmla="*/ 171423 h 785356"/>
                  <a:gd name="connsiteX15" fmla="*/ 256525 w 725302"/>
                  <a:gd name="connsiteY15" fmla="*/ 175662 h 785356"/>
                  <a:gd name="connsiteX16" fmla="*/ 292244 w 725302"/>
                  <a:gd name="connsiteY16" fmla="*/ 497987 h 785356"/>
                  <a:gd name="connsiteX17" fmla="*/ 706771 w 725302"/>
                  <a:gd name="connsiteY17" fmla="*/ 480366 h 785356"/>
                  <a:gd name="connsiteX18" fmla="*/ 711629 w 725302"/>
                  <a:gd name="connsiteY18" fmla="*/ 484272 h 785356"/>
                  <a:gd name="connsiteX19" fmla="*/ 719916 w 725302"/>
                  <a:gd name="connsiteY19" fmla="*/ 628956 h 785356"/>
                  <a:gd name="connsiteX20" fmla="*/ 167466 w 725302"/>
                  <a:gd name="connsiteY20" fmla="*/ 785166 h 78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5302" h="785356">
                    <a:moveTo>
                      <a:pt x="164418" y="785357"/>
                    </a:moveTo>
                    <a:cubicBezTo>
                      <a:pt x="146175" y="782573"/>
                      <a:pt x="130581" y="770743"/>
                      <a:pt x="122984" y="753924"/>
                    </a:cubicBezTo>
                    <a:cubicBezTo>
                      <a:pt x="121555" y="747638"/>
                      <a:pt x="-11318" y="113844"/>
                      <a:pt x="778" y="82983"/>
                    </a:cubicBezTo>
                    <a:cubicBezTo>
                      <a:pt x="12875" y="52122"/>
                      <a:pt x="163656" y="5545"/>
                      <a:pt x="180801" y="211"/>
                    </a:cubicBezTo>
                    <a:cubicBezTo>
                      <a:pt x="183431" y="-578"/>
                      <a:pt x="186203" y="914"/>
                      <a:pt x="186992" y="3545"/>
                    </a:cubicBezTo>
                    <a:cubicBezTo>
                      <a:pt x="187781" y="6175"/>
                      <a:pt x="186289" y="8947"/>
                      <a:pt x="183658" y="9736"/>
                    </a:cubicBezTo>
                    <a:cubicBezTo>
                      <a:pt x="120412" y="29262"/>
                      <a:pt x="17352" y="67457"/>
                      <a:pt x="9732" y="86889"/>
                    </a:cubicBezTo>
                    <a:cubicBezTo>
                      <a:pt x="207" y="114702"/>
                      <a:pt x="125175" y="720206"/>
                      <a:pt x="132223" y="752210"/>
                    </a:cubicBezTo>
                    <a:cubicBezTo>
                      <a:pt x="134033" y="760497"/>
                      <a:pt x="154988" y="777927"/>
                      <a:pt x="165752" y="776118"/>
                    </a:cubicBezTo>
                    <a:cubicBezTo>
                      <a:pt x="197374" y="770688"/>
                      <a:pt x="695246" y="637529"/>
                      <a:pt x="712963" y="622860"/>
                    </a:cubicBezTo>
                    <a:cubicBezTo>
                      <a:pt x="720202" y="614574"/>
                      <a:pt x="713725" y="549804"/>
                      <a:pt x="703438" y="490463"/>
                    </a:cubicBezTo>
                    <a:lnTo>
                      <a:pt x="288148" y="507703"/>
                    </a:lnTo>
                    <a:cubicBezTo>
                      <a:pt x="285637" y="507870"/>
                      <a:pt x="283446" y="506016"/>
                      <a:pt x="283195" y="503512"/>
                    </a:cubicBezTo>
                    <a:lnTo>
                      <a:pt x="247000" y="176709"/>
                    </a:lnTo>
                    <a:cubicBezTo>
                      <a:pt x="246711" y="174079"/>
                      <a:pt x="248608" y="171712"/>
                      <a:pt x="251238" y="171423"/>
                    </a:cubicBezTo>
                    <a:cubicBezTo>
                      <a:pt x="253869" y="171134"/>
                      <a:pt x="256236" y="173031"/>
                      <a:pt x="256525" y="175662"/>
                    </a:cubicBezTo>
                    <a:lnTo>
                      <a:pt x="292244" y="497987"/>
                    </a:lnTo>
                    <a:lnTo>
                      <a:pt x="706771" y="480366"/>
                    </a:lnTo>
                    <a:cubicBezTo>
                      <a:pt x="709136" y="480281"/>
                      <a:pt x="711205" y="481944"/>
                      <a:pt x="711629" y="484272"/>
                    </a:cubicBezTo>
                    <a:cubicBezTo>
                      <a:pt x="715535" y="505512"/>
                      <a:pt x="734394" y="612478"/>
                      <a:pt x="719916" y="628956"/>
                    </a:cubicBezTo>
                    <a:cubicBezTo>
                      <a:pt x="705438" y="645435"/>
                      <a:pt x="172228" y="784309"/>
                      <a:pt x="167466" y="7851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2" name="任意多边形: 形状 381">
                <a:extLst>
                  <a:ext uri="{FF2B5EF4-FFF2-40B4-BE49-F238E27FC236}">
                    <a16:creationId xmlns:a16="http://schemas.microsoft.com/office/drawing/2014/main" id="{0A46B59D-FF71-CD5B-E91C-BFA2C0C4188B}"/>
                  </a:ext>
                </a:extLst>
              </p:cNvPr>
              <p:cNvSpPr/>
              <p:nvPr/>
            </p:nvSpPr>
            <p:spPr>
              <a:xfrm>
                <a:off x="5863001" y="3733808"/>
                <a:ext cx="115911" cy="157845"/>
              </a:xfrm>
              <a:custGeom>
                <a:avLst/>
                <a:gdLst>
                  <a:gd name="connsiteX0" fmla="*/ 4398 w 115911"/>
                  <a:gd name="connsiteY0" fmla="*/ 157821 h 157845"/>
                  <a:gd name="connsiteX1" fmla="*/ 4398 w 115911"/>
                  <a:gd name="connsiteY1" fmla="*/ 157821 h 157845"/>
                  <a:gd name="connsiteX2" fmla="*/ 14 w 115911"/>
                  <a:gd name="connsiteY2" fmla="*/ 152708 h 157845"/>
                  <a:gd name="connsiteX3" fmla="*/ 17 w 115911"/>
                  <a:gd name="connsiteY3" fmla="*/ 152677 h 157845"/>
                  <a:gd name="connsiteX4" fmla="*/ 7065 w 115911"/>
                  <a:gd name="connsiteY4" fmla="*/ 64475 h 157845"/>
                  <a:gd name="connsiteX5" fmla="*/ 9351 w 115911"/>
                  <a:gd name="connsiteY5" fmla="*/ 60856 h 157845"/>
                  <a:gd name="connsiteX6" fmla="*/ 108697 w 115911"/>
                  <a:gd name="connsiteY6" fmla="*/ 658 h 157845"/>
                  <a:gd name="connsiteX7" fmla="*/ 115174 w 115911"/>
                  <a:gd name="connsiteY7" fmla="*/ 2278 h 157845"/>
                  <a:gd name="connsiteX8" fmla="*/ 113761 w 115911"/>
                  <a:gd name="connsiteY8" fmla="*/ 8725 h 157845"/>
                  <a:gd name="connsiteX9" fmla="*/ 113555 w 115911"/>
                  <a:gd name="connsiteY9" fmla="*/ 8850 h 157845"/>
                  <a:gd name="connsiteX10" fmla="*/ 16400 w 115911"/>
                  <a:gd name="connsiteY10" fmla="*/ 67714 h 157845"/>
                  <a:gd name="connsiteX11" fmla="*/ 9542 w 115911"/>
                  <a:gd name="connsiteY11" fmla="*/ 153439 h 157845"/>
                  <a:gd name="connsiteX12" fmla="*/ 4621 w 115911"/>
                  <a:gd name="connsiteY12" fmla="*/ 157838 h 157845"/>
                  <a:gd name="connsiteX13" fmla="*/ 4398 w 115911"/>
                  <a:gd name="connsiteY13" fmla="*/ 157821 h 1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911" h="157845">
                    <a:moveTo>
                      <a:pt x="4398" y="157821"/>
                    </a:moveTo>
                    <a:lnTo>
                      <a:pt x="4398" y="157821"/>
                    </a:lnTo>
                    <a:cubicBezTo>
                      <a:pt x="1776" y="157619"/>
                      <a:pt x="-187" y="155330"/>
                      <a:pt x="14" y="152708"/>
                    </a:cubicBezTo>
                    <a:cubicBezTo>
                      <a:pt x="15" y="152697"/>
                      <a:pt x="16" y="152687"/>
                      <a:pt x="17" y="152677"/>
                    </a:cubicBezTo>
                    <a:lnTo>
                      <a:pt x="7065" y="64475"/>
                    </a:lnTo>
                    <a:cubicBezTo>
                      <a:pt x="7163" y="62959"/>
                      <a:pt x="8024" y="61596"/>
                      <a:pt x="9351" y="60856"/>
                    </a:cubicBezTo>
                    <a:lnTo>
                      <a:pt x="108697" y="658"/>
                    </a:lnTo>
                    <a:cubicBezTo>
                      <a:pt x="110936" y="-659"/>
                      <a:pt x="113818" y="61"/>
                      <a:pt x="115174" y="2278"/>
                    </a:cubicBezTo>
                    <a:cubicBezTo>
                      <a:pt x="116564" y="4448"/>
                      <a:pt x="115932" y="7335"/>
                      <a:pt x="113761" y="8725"/>
                    </a:cubicBezTo>
                    <a:cubicBezTo>
                      <a:pt x="113693" y="8768"/>
                      <a:pt x="113624" y="8810"/>
                      <a:pt x="113555" y="8850"/>
                    </a:cubicBezTo>
                    <a:lnTo>
                      <a:pt x="16400" y="67714"/>
                    </a:lnTo>
                    <a:lnTo>
                      <a:pt x="9542" y="153439"/>
                    </a:lnTo>
                    <a:cubicBezTo>
                      <a:pt x="9398" y="156013"/>
                      <a:pt x="7195" y="157982"/>
                      <a:pt x="4621" y="157838"/>
                    </a:cubicBezTo>
                    <a:cubicBezTo>
                      <a:pt x="4547" y="157834"/>
                      <a:pt x="4472" y="157828"/>
                      <a:pt x="4398" y="1578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83" name="图形 2">
              <a:extLst>
                <a:ext uri="{FF2B5EF4-FFF2-40B4-BE49-F238E27FC236}">
                  <a16:creationId xmlns:a16="http://schemas.microsoft.com/office/drawing/2014/main" id="{197954C4-B7CC-F46F-FB12-88968E601D42}"/>
                </a:ext>
              </a:extLst>
            </p:cNvPr>
            <p:cNvGrpSpPr/>
            <p:nvPr/>
          </p:nvGrpSpPr>
          <p:grpSpPr>
            <a:xfrm>
              <a:off x="3816778" y="1865618"/>
              <a:ext cx="1399100" cy="3716602"/>
              <a:chOff x="3816778" y="1865618"/>
              <a:chExt cx="1399100" cy="3716602"/>
            </a:xfrm>
          </p:grpSpPr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9F31CAC5-D155-A991-A32D-50D6FF0DD8A3}"/>
                  </a:ext>
                </a:extLst>
              </p:cNvPr>
              <p:cNvSpPr/>
              <p:nvPr/>
            </p:nvSpPr>
            <p:spPr>
              <a:xfrm>
                <a:off x="4887658" y="2380361"/>
                <a:ext cx="323975" cy="543813"/>
              </a:xfrm>
              <a:custGeom>
                <a:avLst/>
                <a:gdLst>
                  <a:gd name="connsiteX0" fmla="*/ 0 w 323975"/>
                  <a:gd name="connsiteY0" fmla="*/ 479425 h 543813"/>
                  <a:gd name="connsiteX1" fmla="*/ 115729 w 323975"/>
                  <a:gd name="connsiteY1" fmla="*/ 292163 h 543813"/>
                  <a:gd name="connsiteX2" fmla="*/ 130397 w 323975"/>
                  <a:gd name="connsiteY2" fmla="*/ 174625 h 543813"/>
                  <a:gd name="connsiteX3" fmla="*/ 137732 w 323975"/>
                  <a:gd name="connsiteY3" fmla="*/ 114046 h 543813"/>
                  <a:gd name="connsiteX4" fmla="*/ 147257 w 323975"/>
                  <a:gd name="connsiteY4" fmla="*/ 222 h 543813"/>
                  <a:gd name="connsiteX5" fmla="*/ 169259 w 323975"/>
                  <a:gd name="connsiteY5" fmla="*/ 51562 h 543813"/>
                  <a:gd name="connsiteX6" fmla="*/ 172879 w 323975"/>
                  <a:gd name="connsiteY6" fmla="*/ 145288 h 543813"/>
                  <a:gd name="connsiteX7" fmla="*/ 198596 w 323975"/>
                  <a:gd name="connsiteY7" fmla="*/ 24034 h 543813"/>
                  <a:gd name="connsiteX8" fmla="*/ 220694 w 323975"/>
                  <a:gd name="connsiteY8" fmla="*/ 7556 h 543813"/>
                  <a:gd name="connsiteX9" fmla="*/ 218789 w 323975"/>
                  <a:gd name="connsiteY9" fmla="*/ 79184 h 543813"/>
                  <a:gd name="connsiteX10" fmla="*/ 213360 w 323975"/>
                  <a:gd name="connsiteY10" fmla="*/ 134238 h 543813"/>
                  <a:gd name="connsiteX11" fmla="*/ 268415 w 323975"/>
                  <a:gd name="connsiteY11" fmla="*/ 16700 h 543813"/>
                  <a:gd name="connsiteX12" fmla="*/ 281273 w 323975"/>
                  <a:gd name="connsiteY12" fmla="*/ 53467 h 543813"/>
                  <a:gd name="connsiteX13" fmla="*/ 253746 w 323975"/>
                  <a:gd name="connsiteY13" fmla="*/ 148717 h 543813"/>
                  <a:gd name="connsiteX14" fmla="*/ 251841 w 323975"/>
                  <a:gd name="connsiteY14" fmla="*/ 159765 h 543813"/>
                  <a:gd name="connsiteX15" fmla="*/ 301466 w 323975"/>
                  <a:gd name="connsiteY15" fmla="*/ 89947 h 543813"/>
                  <a:gd name="connsiteX16" fmla="*/ 317944 w 323975"/>
                  <a:gd name="connsiteY16" fmla="*/ 104616 h 543813"/>
                  <a:gd name="connsiteX17" fmla="*/ 257366 w 323975"/>
                  <a:gd name="connsiteY17" fmla="*/ 218916 h 543813"/>
                  <a:gd name="connsiteX18" fmla="*/ 222504 w 323975"/>
                  <a:gd name="connsiteY18" fmla="*/ 288639 h 543813"/>
                  <a:gd name="connsiteX19" fmla="*/ 171069 w 323975"/>
                  <a:gd name="connsiteY19" fmla="*/ 349218 h 543813"/>
                  <a:gd name="connsiteX20" fmla="*/ 88201 w 323975"/>
                  <a:gd name="connsiteY20" fmla="*/ 543813 h 54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3975" h="543813">
                    <a:moveTo>
                      <a:pt x="0" y="479425"/>
                    </a:moveTo>
                    <a:lnTo>
                      <a:pt x="115729" y="292163"/>
                    </a:lnTo>
                    <a:lnTo>
                      <a:pt x="130397" y="174625"/>
                    </a:lnTo>
                    <a:cubicBezTo>
                      <a:pt x="130397" y="174625"/>
                      <a:pt x="135922" y="119570"/>
                      <a:pt x="137732" y="114046"/>
                    </a:cubicBezTo>
                    <a:cubicBezTo>
                      <a:pt x="139541" y="108521"/>
                      <a:pt x="134112" y="3841"/>
                      <a:pt x="147257" y="222"/>
                    </a:cubicBezTo>
                    <a:cubicBezTo>
                      <a:pt x="160401" y="-3398"/>
                      <a:pt x="167450" y="38322"/>
                      <a:pt x="169259" y="51562"/>
                    </a:cubicBezTo>
                    <a:cubicBezTo>
                      <a:pt x="171069" y="64801"/>
                      <a:pt x="172879" y="145288"/>
                      <a:pt x="172879" y="145288"/>
                    </a:cubicBezTo>
                    <a:cubicBezTo>
                      <a:pt x="172879" y="145288"/>
                      <a:pt x="198596" y="33273"/>
                      <a:pt x="198596" y="24034"/>
                    </a:cubicBezTo>
                    <a:cubicBezTo>
                      <a:pt x="198596" y="14795"/>
                      <a:pt x="208121" y="-3493"/>
                      <a:pt x="220694" y="7556"/>
                    </a:cubicBezTo>
                    <a:cubicBezTo>
                      <a:pt x="233267" y="18605"/>
                      <a:pt x="218789" y="58991"/>
                      <a:pt x="218789" y="79184"/>
                    </a:cubicBezTo>
                    <a:cubicBezTo>
                      <a:pt x="218046" y="97625"/>
                      <a:pt x="216233" y="116007"/>
                      <a:pt x="213360" y="134238"/>
                    </a:cubicBezTo>
                    <a:cubicBezTo>
                      <a:pt x="213360" y="134238"/>
                      <a:pt x="257366" y="27749"/>
                      <a:pt x="268415" y="16700"/>
                    </a:cubicBezTo>
                    <a:cubicBezTo>
                      <a:pt x="279464" y="5651"/>
                      <a:pt x="290417" y="16700"/>
                      <a:pt x="281273" y="53467"/>
                    </a:cubicBezTo>
                    <a:cubicBezTo>
                      <a:pt x="272129" y="90233"/>
                      <a:pt x="255556" y="137858"/>
                      <a:pt x="253746" y="148717"/>
                    </a:cubicBezTo>
                    <a:lnTo>
                      <a:pt x="251841" y="159765"/>
                    </a:lnTo>
                    <a:cubicBezTo>
                      <a:pt x="270893" y="138383"/>
                      <a:pt x="287534" y="114969"/>
                      <a:pt x="301466" y="89947"/>
                    </a:cubicBezTo>
                    <a:cubicBezTo>
                      <a:pt x="317944" y="56896"/>
                      <a:pt x="332613" y="78993"/>
                      <a:pt x="317944" y="104616"/>
                    </a:cubicBezTo>
                    <a:cubicBezTo>
                      <a:pt x="303276" y="130238"/>
                      <a:pt x="259175" y="213010"/>
                      <a:pt x="257366" y="218916"/>
                    </a:cubicBezTo>
                    <a:cubicBezTo>
                      <a:pt x="247364" y="242931"/>
                      <a:pt x="235715" y="266228"/>
                      <a:pt x="222504" y="288639"/>
                    </a:cubicBezTo>
                    <a:cubicBezTo>
                      <a:pt x="208102" y="311009"/>
                      <a:pt x="190807" y="331378"/>
                      <a:pt x="171069" y="349218"/>
                    </a:cubicBezTo>
                    <a:lnTo>
                      <a:pt x="88201" y="543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B40F1E88-2677-0CB8-C60F-80CCA0359BB5}"/>
                  </a:ext>
                </a:extLst>
              </p:cNvPr>
              <p:cNvSpPr/>
              <p:nvPr/>
            </p:nvSpPr>
            <p:spPr>
              <a:xfrm>
                <a:off x="4882939" y="2375787"/>
                <a:ext cx="332939" cy="553339"/>
              </a:xfrm>
              <a:custGeom>
                <a:avLst/>
                <a:gdLst>
                  <a:gd name="connsiteX0" fmla="*/ 92920 w 332939"/>
                  <a:gd name="connsiteY0" fmla="*/ 552959 h 553339"/>
                  <a:gd name="connsiteX1" fmla="*/ 90063 w 332939"/>
                  <a:gd name="connsiteY1" fmla="*/ 552102 h 553339"/>
                  <a:gd name="connsiteX2" fmla="*/ 1957 w 332939"/>
                  <a:gd name="connsiteY2" fmla="*/ 487808 h 553339"/>
                  <a:gd name="connsiteX3" fmla="*/ 718 w 332939"/>
                  <a:gd name="connsiteY3" fmla="*/ 481522 h 553339"/>
                  <a:gd name="connsiteX4" fmla="*/ 115876 w 332939"/>
                  <a:gd name="connsiteY4" fmla="*/ 295117 h 553339"/>
                  <a:gd name="connsiteX5" fmla="*/ 130354 w 332939"/>
                  <a:gd name="connsiteY5" fmla="*/ 178626 h 553339"/>
                  <a:gd name="connsiteX6" fmla="*/ 137974 w 332939"/>
                  <a:gd name="connsiteY6" fmla="*/ 117095 h 553339"/>
                  <a:gd name="connsiteX7" fmla="*/ 137974 w 332939"/>
                  <a:gd name="connsiteY7" fmla="*/ 95664 h 553339"/>
                  <a:gd name="connsiteX8" fmla="*/ 150261 w 332939"/>
                  <a:gd name="connsiteY8" fmla="*/ 414 h 553339"/>
                  <a:gd name="connsiteX9" fmla="*/ 159024 w 332939"/>
                  <a:gd name="connsiteY9" fmla="*/ 1842 h 553339"/>
                  <a:gd name="connsiteX10" fmla="*/ 178074 w 332939"/>
                  <a:gd name="connsiteY10" fmla="*/ 55659 h 553339"/>
                  <a:gd name="connsiteX11" fmla="*/ 180836 w 332939"/>
                  <a:gd name="connsiteY11" fmla="*/ 111951 h 553339"/>
                  <a:gd name="connsiteX12" fmla="*/ 197981 w 332939"/>
                  <a:gd name="connsiteY12" fmla="*/ 28798 h 553339"/>
                  <a:gd name="connsiteX13" fmla="*/ 211221 w 332939"/>
                  <a:gd name="connsiteY13" fmla="*/ 5367 h 553339"/>
                  <a:gd name="connsiteX14" fmla="*/ 227890 w 332939"/>
                  <a:gd name="connsiteY14" fmla="*/ 8700 h 553339"/>
                  <a:gd name="connsiteX15" fmla="*/ 230938 w 332939"/>
                  <a:gd name="connsiteY15" fmla="*/ 59755 h 553339"/>
                  <a:gd name="connsiteX16" fmla="*/ 227699 w 332939"/>
                  <a:gd name="connsiteY16" fmla="*/ 83948 h 553339"/>
                  <a:gd name="connsiteX17" fmla="*/ 226461 w 332939"/>
                  <a:gd name="connsiteY17" fmla="*/ 105284 h 553339"/>
                  <a:gd name="connsiteX18" fmla="*/ 269133 w 332939"/>
                  <a:gd name="connsiteY18" fmla="*/ 18130 h 553339"/>
                  <a:gd name="connsiteX19" fmla="*/ 285611 w 332939"/>
                  <a:gd name="connsiteY19" fmla="*/ 14035 h 553339"/>
                  <a:gd name="connsiteX20" fmla="*/ 289993 w 332939"/>
                  <a:gd name="connsiteY20" fmla="*/ 59374 h 553339"/>
                  <a:gd name="connsiteX21" fmla="*/ 272181 w 332939"/>
                  <a:gd name="connsiteY21" fmla="*/ 121096 h 553339"/>
                  <a:gd name="connsiteX22" fmla="*/ 264180 w 332939"/>
                  <a:gd name="connsiteY22" fmla="*/ 147670 h 553339"/>
                  <a:gd name="connsiteX23" fmla="*/ 301327 w 332939"/>
                  <a:gd name="connsiteY23" fmla="*/ 92806 h 553339"/>
                  <a:gd name="connsiteX24" fmla="*/ 321044 w 332939"/>
                  <a:gd name="connsiteY24" fmla="*/ 73756 h 553339"/>
                  <a:gd name="connsiteX25" fmla="*/ 330569 w 332939"/>
                  <a:gd name="connsiteY25" fmla="*/ 79090 h 553339"/>
                  <a:gd name="connsiteX26" fmla="*/ 326474 w 332939"/>
                  <a:gd name="connsiteY26" fmla="*/ 112237 h 553339"/>
                  <a:gd name="connsiteX27" fmla="*/ 266275 w 332939"/>
                  <a:gd name="connsiteY27" fmla="*/ 225299 h 553339"/>
                  <a:gd name="connsiteX28" fmla="*/ 230938 w 332939"/>
                  <a:gd name="connsiteY28" fmla="*/ 295879 h 553339"/>
                  <a:gd name="connsiteX29" fmla="*/ 179407 w 332939"/>
                  <a:gd name="connsiteY29" fmla="*/ 356935 h 553339"/>
                  <a:gd name="connsiteX30" fmla="*/ 97207 w 332939"/>
                  <a:gd name="connsiteY30" fmla="*/ 550578 h 553339"/>
                  <a:gd name="connsiteX31" fmla="*/ 94064 w 332939"/>
                  <a:gd name="connsiteY31" fmla="*/ 553340 h 553339"/>
                  <a:gd name="connsiteX32" fmla="*/ 11101 w 332939"/>
                  <a:gd name="connsiteY32" fmla="*/ 482760 h 553339"/>
                  <a:gd name="connsiteX33" fmla="*/ 90825 w 332939"/>
                  <a:gd name="connsiteY33" fmla="*/ 540862 h 553339"/>
                  <a:gd name="connsiteX34" fmla="*/ 171121 w 332939"/>
                  <a:gd name="connsiteY34" fmla="*/ 351791 h 553339"/>
                  <a:gd name="connsiteX35" fmla="*/ 172359 w 332939"/>
                  <a:gd name="connsiteY35" fmla="*/ 350077 h 553339"/>
                  <a:gd name="connsiteX36" fmla="*/ 222841 w 332939"/>
                  <a:gd name="connsiteY36" fmla="*/ 290641 h 553339"/>
                  <a:gd name="connsiteX37" fmla="*/ 257322 w 332939"/>
                  <a:gd name="connsiteY37" fmla="*/ 221775 h 553339"/>
                  <a:gd name="connsiteX38" fmla="*/ 318282 w 332939"/>
                  <a:gd name="connsiteY38" fmla="*/ 107475 h 553339"/>
                  <a:gd name="connsiteX39" fmla="*/ 322473 w 332939"/>
                  <a:gd name="connsiteY39" fmla="*/ 83948 h 553339"/>
                  <a:gd name="connsiteX40" fmla="*/ 321711 w 332939"/>
                  <a:gd name="connsiteY40" fmla="*/ 83186 h 553339"/>
                  <a:gd name="connsiteX41" fmla="*/ 310091 w 332939"/>
                  <a:gd name="connsiteY41" fmla="*/ 97283 h 553339"/>
                  <a:gd name="connsiteX42" fmla="*/ 259799 w 332939"/>
                  <a:gd name="connsiteY42" fmla="*/ 168054 h 553339"/>
                  <a:gd name="connsiteX43" fmla="*/ 254274 w 332939"/>
                  <a:gd name="connsiteY43" fmla="*/ 169197 h 553339"/>
                  <a:gd name="connsiteX44" fmla="*/ 251607 w 332939"/>
                  <a:gd name="connsiteY44" fmla="*/ 164148 h 553339"/>
                  <a:gd name="connsiteX45" fmla="*/ 253417 w 332939"/>
                  <a:gd name="connsiteY45" fmla="*/ 153100 h 553339"/>
                  <a:gd name="connsiteX46" fmla="*/ 262942 w 332939"/>
                  <a:gd name="connsiteY46" fmla="*/ 118524 h 553339"/>
                  <a:gd name="connsiteX47" fmla="*/ 280658 w 332939"/>
                  <a:gd name="connsiteY47" fmla="*/ 57278 h 553339"/>
                  <a:gd name="connsiteX48" fmla="*/ 280658 w 332939"/>
                  <a:gd name="connsiteY48" fmla="*/ 22512 h 553339"/>
                  <a:gd name="connsiteX49" fmla="*/ 275705 w 332939"/>
                  <a:gd name="connsiteY49" fmla="*/ 25084 h 553339"/>
                  <a:gd name="connsiteX50" fmla="*/ 221699 w 332939"/>
                  <a:gd name="connsiteY50" fmla="*/ 141003 h 553339"/>
                  <a:gd name="connsiteX51" fmla="*/ 215650 w 332939"/>
                  <a:gd name="connsiteY51" fmla="*/ 144479 h 553339"/>
                  <a:gd name="connsiteX52" fmla="*/ 212174 w 332939"/>
                  <a:gd name="connsiteY52" fmla="*/ 138431 h 553339"/>
                  <a:gd name="connsiteX53" fmla="*/ 217603 w 332939"/>
                  <a:gd name="connsiteY53" fmla="*/ 84139 h 553339"/>
                  <a:gd name="connsiteX54" fmla="*/ 221032 w 332939"/>
                  <a:gd name="connsiteY54" fmla="*/ 58326 h 553339"/>
                  <a:gd name="connsiteX55" fmla="*/ 221032 w 332939"/>
                  <a:gd name="connsiteY55" fmla="*/ 16130 h 553339"/>
                  <a:gd name="connsiteX56" fmla="*/ 214555 w 332939"/>
                  <a:gd name="connsiteY56" fmla="*/ 14225 h 553339"/>
                  <a:gd name="connsiteX57" fmla="*/ 206840 w 332939"/>
                  <a:gd name="connsiteY57" fmla="*/ 28989 h 553339"/>
                  <a:gd name="connsiteX58" fmla="*/ 181027 w 332939"/>
                  <a:gd name="connsiteY58" fmla="*/ 151290 h 553339"/>
                  <a:gd name="connsiteX59" fmla="*/ 175883 w 332939"/>
                  <a:gd name="connsiteY59" fmla="*/ 154909 h 553339"/>
                  <a:gd name="connsiteX60" fmla="*/ 171597 w 332939"/>
                  <a:gd name="connsiteY60" fmla="*/ 150337 h 553339"/>
                  <a:gd name="connsiteX61" fmla="*/ 167977 w 332939"/>
                  <a:gd name="connsiteY61" fmla="*/ 57278 h 553339"/>
                  <a:gd name="connsiteX62" fmla="*/ 153023 w 332939"/>
                  <a:gd name="connsiteY62" fmla="*/ 9653 h 553339"/>
                  <a:gd name="connsiteX63" fmla="*/ 151975 w 332939"/>
                  <a:gd name="connsiteY63" fmla="*/ 9653 h 553339"/>
                  <a:gd name="connsiteX64" fmla="*/ 146641 w 332939"/>
                  <a:gd name="connsiteY64" fmla="*/ 95854 h 553339"/>
                  <a:gd name="connsiteX65" fmla="*/ 146070 w 332939"/>
                  <a:gd name="connsiteY65" fmla="*/ 120429 h 553339"/>
                  <a:gd name="connsiteX66" fmla="*/ 138926 w 332939"/>
                  <a:gd name="connsiteY66" fmla="*/ 179960 h 553339"/>
                  <a:gd name="connsiteX67" fmla="*/ 124162 w 332939"/>
                  <a:gd name="connsiteY67" fmla="*/ 297594 h 553339"/>
                  <a:gd name="connsiteX68" fmla="*/ 123495 w 332939"/>
                  <a:gd name="connsiteY68" fmla="*/ 299499 h 5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32939" h="553339">
                    <a:moveTo>
                      <a:pt x="92920" y="552959"/>
                    </a:moveTo>
                    <a:cubicBezTo>
                      <a:pt x="91903" y="552968"/>
                      <a:pt x="90907" y="552669"/>
                      <a:pt x="90063" y="552102"/>
                    </a:cubicBezTo>
                    <a:lnTo>
                      <a:pt x="1957" y="487808"/>
                    </a:lnTo>
                    <a:cubicBezTo>
                      <a:pt x="-56" y="486372"/>
                      <a:pt x="-600" y="483614"/>
                      <a:pt x="718" y="481522"/>
                    </a:cubicBezTo>
                    <a:lnTo>
                      <a:pt x="115876" y="295117"/>
                    </a:lnTo>
                    <a:lnTo>
                      <a:pt x="130354" y="178626"/>
                    </a:lnTo>
                    <a:cubicBezTo>
                      <a:pt x="131306" y="169101"/>
                      <a:pt x="136069" y="122810"/>
                      <a:pt x="137974" y="117095"/>
                    </a:cubicBezTo>
                    <a:cubicBezTo>
                      <a:pt x="137974" y="115571"/>
                      <a:pt x="137974" y="105475"/>
                      <a:pt x="137974" y="95664"/>
                    </a:cubicBezTo>
                    <a:cubicBezTo>
                      <a:pt x="137974" y="24417"/>
                      <a:pt x="140355" y="2986"/>
                      <a:pt x="150261" y="414"/>
                    </a:cubicBezTo>
                    <a:cubicBezTo>
                      <a:pt x="153248" y="-460"/>
                      <a:pt x="156469" y="65"/>
                      <a:pt x="159024" y="1842"/>
                    </a:cubicBezTo>
                    <a:cubicBezTo>
                      <a:pt x="170073" y="8986"/>
                      <a:pt x="175883" y="38609"/>
                      <a:pt x="178074" y="55659"/>
                    </a:cubicBezTo>
                    <a:cubicBezTo>
                      <a:pt x="179122" y="62707"/>
                      <a:pt x="180074" y="88901"/>
                      <a:pt x="180836" y="111951"/>
                    </a:cubicBezTo>
                    <a:cubicBezTo>
                      <a:pt x="189313" y="73851"/>
                      <a:pt x="197981" y="33466"/>
                      <a:pt x="197981" y="28798"/>
                    </a:cubicBezTo>
                    <a:cubicBezTo>
                      <a:pt x="198210" y="19268"/>
                      <a:pt x="203176" y="10480"/>
                      <a:pt x="211221" y="5367"/>
                    </a:cubicBezTo>
                    <a:cubicBezTo>
                      <a:pt x="216930" y="2905"/>
                      <a:pt x="223567" y="4232"/>
                      <a:pt x="227890" y="8700"/>
                    </a:cubicBezTo>
                    <a:cubicBezTo>
                      <a:pt x="238558" y="18226"/>
                      <a:pt x="234748" y="39180"/>
                      <a:pt x="230938" y="59755"/>
                    </a:cubicBezTo>
                    <a:cubicBezTo>
                      <a:pt x="229253" y="67726"/>
                      <a:pt x="228170" y="75814"/>
                      <a:pt x="227699" y="83948"/>
                    </a:cubicBezTo>
                    <a:cubicBezTo>
                      <a:pt x="227699" y="90234"/>
                      <a:pt x="227223" y="97759"/>
                      <a:pt x="226461" y="105284"/>
                    </a:cubicBezTo>
                    <a:cubicBezTo>
                      <a:pt x="240653" y="72518"/>
                      <a:pt x="261513" y="25750"/>
                      <a:pt x="269133" y="18130"/>
                    </a:cubicBezTo>
                    <a:cubicBezTo>
                      <a:pt x="272889" y="12925"/>
                      <a:pt x="279855" y="11193"/>
                      <a:pt x="285611" y="14035"/>
                    </a:cubicBezTo>
                    <a:cubicBezTo>
                      <a:pt x="294374" y="18988"/>
                      <a:pt x="295993" y="35561"/>
                      <a:pt x="289993" y="59374"/>
                    </a:cubicBezTo>
                    <a:cubicBezTo>
                      <a:pt x="285040" y="79281"/>
                      <a:pt x="277896" y="102522"/>
                      <a:pt x="272181" y="121096"/>
                    </a:cubicBezTo>
                    <a:cubicBezTo>
                      <a:pt x="268942" y="131668"/>
                      <a:pt x="265990" y="141193"/>
                      <a:pt x="264180" y="147670"/>
                    </a:cubicBezTo>
                    <a:cubicBezTo>
                      <a:pt x="278365" y="130670"/>
                      <a:pt x="290810" y="112290"/>
                      <a:pt x="301327" y="92806"/>
                    </a:cubicBezTo>
                    <a:cubicBezTo>
                      <a:pt x="307519" y="80424"/>
                      <a:pt x="314282" y="73756"/>
                      <a:pt x="321044" y="73756"/>
                    </a:cubicBezTo>
                    <a:cubicBezTo>
                      <a:pt x="324979" y="73564"/>
                      <a:pt x="328677" y="75635"/>
                      <a:pt x="330569" y="79090"/>
                    </a:cubicBezTo>
                    <a:cubicBezTo>
                      <a:pt x="334824" y="90130"/>
                      <a:pt x="333287" y="102565"/>
                      <a:pt x="326474" y="112237"/>
                    </a:cubicBezTo>
                    <a:cubicBezTo>
                      <a:pt x="311614" y="138241"/>
                      <a:pt x="268276" y="219584"/>
                      <a:pt x="266275" y="225299"/>
                    </a:cubicBezTo>
                    <a:cubicBezTo>
                      <a:pt x="256125" y="249607"/>
                      <a:pt x="244318" y="273189"/>
                      <a:pt x="230938" y="295879"/>
                    </a:cubicBezTo>
                    <a:cubicBezTo>
                      <a:pt x="216536" y="318420"/>
                      <a:pt x="199208" y="338951"/>
                      <a:pt x="179407" y="356935"/>
                    </a:cubicBezTo>
                    <a:lnTo>
                      <a:pt x="97207" y="550578"/>
                    </a:lnTo>
                    <a:cubicBezTo>
                      <a:pt x="96641" y="551934"/>
                      <a:pt x="95481" y="552954"/>
                      <a:pt x="94064" y="553340"/>
                    </a:cubicBezTo>
                    <a:close/>
                    <a:moveTo>
                      <a:pt x="11101" y="482760"/>
                    </a:moveTo>
                    <a:lnTo>
                      <a:pt x="90825" y="540862"/>
                    </a:lnTo>
                    <a:lnTo>
                      <a:pt x="171121" y="351791"/>
                    </a:lnTo>
                    <a:cubicBezTo>
                      <a:pt x="171387" y="351127"/>
                      <a:pt x="171812" y="350538"/>
                      <a:pt x="172359" y="350077"/>
                    </a:cubicBezTo>
                    <a:cubicBezTo>
                      <a:pt x="191679" y="332525"/>
                      <a:pt x="208648" y="312547"/>
                      <a:pt x="222841" y="290641"/>
                    </a:cubicBezTo>
                    <a:cubicBezTo>
                      <a:pt x="235864" y="268483"/>
                      <a:pt x="247383" y="245476"/>
                      <a:pt x="257322" y="221775"/>
                    </a:cubicBezTo>
                    <a:cubicBezTo>
                      <a:pt x="259417" y="215298"/>
                      <a:pt x="304947" y="129668"/>
                      <a:pt x="318282" y="107475"/>
                    </a:cubicBezTo>
                    <a:cubicBezTo>
                      <a:pt x="323188" y="100679"/>
                      <a:pt x="324730" y="92019"/>
                      <a:pt x="322473" y="83948"/>
                    </a:cubicBezTo>
                    <a:cubicBezTo>
                      <a:pt x="322473" y="83186"/>
                      <a:pt x="321806" y="83186"/>
                      <a:pt x="321711" y="83186"/>
                    </a:cubicBezTo>
                    <a:cubicBezTo>
                      <a:pt x="320092" y="83186"/>
                      <a:pt x="315615" y="86329"/>
                      <a:pt x="310091" y="97283"/>
                    </a:cubicBezTo>
                    <a:cubicBezTo>
                      <a:pt x="296078" y="122712"/>
                      <a:pt x="279204" y="146457"/>
                      <a:pt x="259799" y="168054"/>
                    </a:cubicBezTo>
                    <a:cubicBezTo>
                      <a:pt x="258422" y="169631"/>
                      <a:pt x="256164" y="170098"/>
                      <a:pt x="254274" y="169197"/>
                    </a:cubicBezTo>
                    <a:cubicBezTo>
                      <a:pt x="252363" y="168292"/>
                      <a:pt x="251277" y="166237"/>
                      <a:pt x="251607" y="164148"/>
                    </a:cubicBezTo>
                    <a:lnTo>
                      <a:pt x="253417" y="153100"/>
                    </a:lnTo>
                    <a:cubicBezTo>
                      <a:pt x="254369" y="147670"/>
                      <a:pt x="258274" y="134812"/>
                      <a:pt x="262942" y="118524"/>
                    </a:cubicBezTo>
                    <a:cubicBezTo>
                      <a:pt x="268657" y="99474"/>
                      <a:pt x="275800" y="76900"/>
                      <a:pt x="280658" y="57278"/>
                    </a:cubicBezTo>
                    <a:cubicBezTo>
                      <a:pt x="286945" y="32323"/>
                      <a:pt x="282754" y="23559"/>
                      <a:pt x="280658" y="22512"/>
                    </a:cubicBezTo>
                    <a:cubicBezTo>
                      <a:pt x="278563" y="21464"/>
                      <a:pt x="277705" y="22988"/>
                      <a:pt x="275705" y="25084"/>
                    </a:cubicBezTo>
                    <a:cubicBezTo>
                      <a:pt x="268180" y="32608"/>
                      <a:pt x="238558" y="100141"/>
                      <a:pt x="221699" y="141003"/>
                    </a:cubicBezTo>
                    <a:cubicBezTo>
                      <a:pt x="220988" y="143633"/>
                      <a:pt x="218280" y="145190"/>
                      <a:pt x="215650" y="144479"/>
                    </a:cubicBezTo>
                    <a:cubicBezTo>
                      <a:pt x="213020" y="143769"/>
                      <a:pt x="211463" y="141061"/>
                      <a:pt x="212174" y="138431"/>
                    </a:cubicBezTo>
                    <a:cubicBezTo>
                      <a:pt x="215050" y="120456"/>
                      <a:pt x="216862" y="102327"/>
                      <a:pt x="217603" y="84139"/>
                    </a:cubicBezTo>
                    <a:cubicBezTo>
                      <a:pt x="218053" y="75456"/>
                      <a:pt x="219200" y="66824"/>
                      <a:pt x="221032" y="58326"/>
                    </a:cubicBezTo>
                    <a:cubicBezTo>
                      <a:pt x="223984" y="41943"/>
                      <a:pt x="227604" y="21655"/>
                      <a:pt x="221032" y="16130"/>
                    </a:cubicBezTo>
                    <a:cubicBezTo>
                      <a:pt x="217317" y="12987"/>
                      <a:pt x="215317" y="13844"/>
                      <a:pt x="214555" y="14225"/>
                    </a:cubicBezTo>
                    <a:cubicBezTo>
                      <a:pt x="209854" y="17702"/>
                      <a:pt x="207009" y="23144"/>
                      <a:pt x="206840" y="28989"/>
                    </a:cubicBezTo>
                    <a:cubicBezTo>
                      <a:pt x="206839" y="38514"/>
                      <a:pt x="183694" y="139765"/>
                      <a:pt x="181027" y="151290"/>
                    </a:cubicBezTo>
                    <a:cubicBezTo>
                      <a:pt x="180430" y="153593"/>
                      <a:pt x="178253" y="155125"/>
                      <a:pt x="175883" y="154909"/>
                    </a:cubicBezTo>
                    <a:cubicBezTo>
                      <a:pt x="173512" y="154672"/>
                      <a:pt x="171680" y="152719"/>
                      <a:pt x="171597" y="150337"/>
                    </a:cubicBezTo>
                    <a:cubicBezTo>
                      <a:pt x="171597" y="149480"/>
                      <a:pt x="169787" y="69661"/>
                      <a:pt x="167977" y="57278"/>
                    </a:cubicBezTo>
                    <a:cubicBezTo>
                      <a:pt x="164549" y="32894"/>
                      <a:pt x="158452" y="13463"/>
                      <a:pt x="153023" y="9653"/>
                    </a:cubicBezTo>
                    <a:cubicBezTo>
                      <a:pt x="152452" y="9653"/>
                      <a:pt x="152166" y="9653"/>
                      <a:pt x="151975" y="9653"/>
                    </a:cubicBezTo>
                    <a:cubicBezTo>
                      <a:pt x="146165" y="15463"/>
                      <a:pt x="146546" y="73851"/>
                      <a:pt x="146641" y="95854"/>
                    </a:cubicBezTo>
                    <a:cubicBezTo>
                      <a:pt x="147195" y="104046"/>
                      <a:pt x="147003" y="112272"/>
                      <a:pt x="146070" y="120429"/>
                    </a:cubicBezTo>
                    <a:cubicBezTo>
                      <a:pt x="144927" y="123858"/>
                      <a:pt x="141498" y="153671"/>
                      <a:pt x="138926" y="179960"/>
                    </a:cubicBezTo>
                    <a:lnTo>
                      <a:pt x="124162" y="297594"/>
                    </a:lnTo>
                    <a:cubicBezTo>
                      <a:pt x="124131" y="298280"/>
                      <a:pt x="123899" y="298942"/>
                      <a:pt x="123495" y="29949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40A3F0B1-1D25-9756-7971-4F52B84618A2}"/>
                  </a:ext>
                </a:extLst>
              </p:cNvPr>
              <p:cNvSpPr/>
              <p:nvPr/>
            </p:nvSpPr>
            <p:spPr>
              <a:xfrm>
                <a:off x="5021770" y="2449390"/>
                <a:ext cx="85474" cy="230468"/>
              </a:xfrm>
              <a:custGeom>
                <a:avLst/>
                <a:gdLst>
                  <a:gd name="connsiteX0" fmla="*/ 0 w 85474"/>
                  <a:gd name="connsiteY0" fmla="*/ 175318 h 230468"/>
                  <a:gd name="connsiteX1" fmla="*/ 44005 w 85474"/>
                  <a:gd name="connsiteY1" fmla="*/ 61495 h 230468"/>
                  <a:gd name="connsiteX2" fmla="*/ 84391 w 85474"/>
                  <a:gd name="connsiteY2" fmla="*/ 10155 h 230468"/>
                  <a:gd name="connsiteX3" fmla="*/ 66104 w 85474"/>
                  <a:gd name="connsiteY3" fmla="*/ 98261 h 230468"/>
                  <a:gd name="connsiteX4" fmla="*/ 58674 w 85474"/>
                  <a:gd name="connsiteY4" fmla="*/ 184558 h 230468"/>
                  <a:gd name="connsiteX5" fmla="*/ 25622 w 85474"/>
                  <a:gd name="connsiteY5" fmla="*/ 230468 h 23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474" h="230468">
                    <a:moveTo>
                      <a:pt x="0" y="175318"/>
                    </a:moveTo>
                    <a:cubicBezTo>
                      <a:pt x="0" y="175318"/>
                      <a:pt x="29337" y="96451"/>
                      <a:pt x="44005" y="61495"/>
                    </a:cubicBezTo>
                    <a:cubicBezTo>
                      <a:pt x="58674" y="26538"/>
                      <a:pt x="78962" y="-21087"/>
                      <a:pt x="84391" y="10155"/>
                    </a:cubicBezTo>
                    <a:cubicBezTo>
                      <a:pt x="89821" y="41397"/>
                      <a:pt x="73438" y="78068"/>
                      <a:pt x="66104" y="98261"/>
                    </a:cubicBezTo>
                    <a:cubicBezTo>
                      <a:pt x="58769" y="118454"/>
                      <a:pt x="69723" y="155411"/>
                      <a:pt x="58674" y="184558"/>
                    </a:cubicBezTo>
                    <a:cubicBezTo>
                      <a:pt x="51820" y="202466"/>
                      <a:pt x="40430" y="218286"/>
                      <a:pt x="25622" y="230468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70EF1254-7AED-242B-294E-2482446DAD90}"/>
                  </a:ext>
                </a:extLst>
              </p:cNvPr>
              <p:cNvSpPr/>
              <p:nvPr/>
            </p:nvSpPr>
            <p:spPr>
              <a:xfrm>
                <a:off x="5016969" y="2444359"/>
                <a:ext cx="95032" cy="240262"/>
              </a:xfrm>
              <a:custGeom>
                <a:avLst/>
                <a:gdLst>
                  <a:gd name="connsiteX0" fmla="*/ 30518 w 95032"/>
                  <a:gd name="connsiteY0" fmla="*/ 240261 h 240262"/>
                  <a:gd name="connsiteX1" fmla="*/ 26708 w 95032"/>
                  <a:gd name="connsiteY1" fmla="*/ 238356 h 240262"/>
                  <a:gd name="connsiteX2" fmla="*/ 27428 w 95032"/>
                  <a:gd name="connsiteY2" fmla="*/ 231795 h 240262"/>
                  <a:gd name="connsiteX3" fmla="*/ 27565 w 95032"/>
                  <a:gd name="connsiteY3" fmla="*/ 231689 h 240262"/>
                  <a:gd name="connsiteX4" fmla="*/ 59093 w 95032"/>
                  <a:gd name="connsiteY4" fmla="*/ 187874 h 240262"/>
                  <a:gd name="connsiteX5" fmla="*/ 63665 w 95032"/>
                  <a:gd name="connsiteY5" fmla="*/ 138534 h 240262"/>
                  <a:gd name="connsiteX6" fmla="*/ 66428 w 95032"/>
                  <a:gd name="connsiteY6" fmla="*/ 101673 h 240262"/>
                  <a:gd name="connsiteX7" fmla="*/ 69570 w 95032"/>
                  <a:gd name="connsiteY7" fmla="*/ 93195 h 240262"/>
                  <a:gd name="connsiteX8" fmla="*/ 84525 w 95032"/>
                  <a:gd name="connsiteY8" fmla="*/ 15948 h 240262"/>
                  <a:gd name="connsiteX9" fmla="*/ 82905 w 95032"/>
                  <a:gd name="connsiteY9" fmla="*/ 10137 h 240262"/>
                  <a:gd name="connsiteX10" fmla="*/ 53187 w 95032"/>
                  <a:gd name="connsiteY10" fmla="*/ 68430 h 240262"/>
                  <a:gd name="connsiteX11" fmla="*/ 9277 w 95032"/>
                  <a:gd name="connsiteY11" fmla="*/ 182064 h 240262"/>
                  <a:gd name="connsiteX12" fmla="*/ 3145 w 95032"/>
                  <a:gd name="connsiteY12" fmla="*/ 184848 h 240262"/>
                  <a:gd name="connsiteX13" fmla="*/ 3086 w 95032"/>
                  <a:gd name="connsiteY13" fmla="*/ 184826 h 240262"/>
                  <a:gd name="connsiteX14" fmla="*/ 278 w 95032"/>
                  <a:gd name="connsiteY14" fmla="*/ 178853 h 240262"/>
                  <a:gd name="connsiteX15" fmla="*/ 324 w 95032"/>
                  <a:gd name="connsiteY15" fmla="*/ 178730 h 240262"/>
                  <a:gd name="connsiteX16" fmla="*/ 44425 w 95032"/>
                  <a:gd name="connsiteY16" fmla="*/ 64430 h 240262"/>
                  <a:gd name="connsiteX17" fmla="*/ 84334 w 95032"/>
                  <a:gd name="connsiteY17" fmla="*/ 41 h 240262"/>
                  <a:gd name="connsiteX18" fmla="*/ 93859 w 95032"/>
                  <a:gd name="connsiteY18" fmla="*/ 14043 h 240262"/>
                  <a:gd name="connsiteX19" fmla="*/ 78334 w 95032"/>
                  <a:gd name="connsiteY19" fmla="*/ 96339 h 240262"/>
                  <a:gd name="connsiteX20" fmla="*/ 75286 w 95032"/>
                  <a:gd name="connsiteY20" fmla="*/ 104625 h 240262"/>
                  <a:gd name="connsiteX21" fmla="*/ 73095 w 95032"/>
                  <a:gd name="connsiteY21" fmla="*/ 137963 h 240262"/>
                  <a:gd name="connsiteX22" fmla="*/ 67856 w 95032"/>
                  <a:gd name="connsiteY22" fmla="*/ 190922 h 240262"/>
                  <a:gd name="connsiteX23" fmla="*/ 33185 w 95032"/>
                  <a:gd name="connsiteY23" fmla="*/ 239023 h 240262"/>
                  <a:gd name="connsiteX24" fmla="*/ 30518 w 95032"/>
                  <a:gd name="connsiteY24" fmla="*/ 240261 h 24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032" h="240262">
                    <a:moveTo>
                      <a:pt x="30518" y="240261"/>
                    </a:moveTo>
                    <a:cubicBezTo>
                      <a:pt x="29012" y="240293"/>
                      <a:pt x="27587" y="239580"/>
                      <a:pt x="26708" y="238356"/>
                    </a:cubicBezTo>
                    <a:cubicBezTo>
                      <a:pt x="25095" y="236346"/>
                      <a:pt x="25417" y="233408"/>
                      <a:pt x="27428" y="231795"/>
                    </a:cubicBezTo>
                    <a:cubicBezTo>
                      <a:pt x="27473" y="231759"/>
                      <a:pt x="27519" y="231724"/>
                      <a:pt x="27565" y="231689"/>
                    </a:cubicBezTo>
                    <a:cubicBezTo>
                      <a:pt x="41645" y="220017"/>
                      <a:pt x="52499" y="204932"/>
                      <a:pt x="59093" y="187874"/>
                    </a:cubicBezTo>
                    <a:cubicBezTo>
                      <a:pt x="63709" y="171862"/>
                      <a:pt x="65260" y="155122"/>
                      <a:pt x="63665" y="138534"/>
                    </a:cubicBezTo>
                    <a:cubicBezTo>
                      <a:pt x="62394" y="126181"/>
                      <a:pt x="63330" y="113699"/>
                      <a:pt x="66428" y="101673"/>
                    </a:cubicBezTo>
                    <a:cubicBezTo>
                      <a:pt x="67285" y="99101"/>
                      <a:pt x="68428" y="96243"/>
                      <a:pt x="69570" y="93195"/>
                    </a:cubicBezTo>
                    <a:cubicBezTo>
                      <a:pt x="77381" y="72812"/>
                      <a:pt x="89097" y="41951"/>
                      <a:pt x="84525" y="15948"/>
                    </a:cubicBezTo>
                    <a:cubicBezTo>
                      <a:pt x="84227" y="13951"/>
                      <a:pt x="83683" y="12000"/>
                      <a:pt x="82905" y="10137"/>
                    </a:cubicBezTo>
                    <a:cubicBezTo>
                      <a:pt x="75762" y="14900"/>
                      <a:pt x="60617" y="50809"/>
                      <a:pt x="53187" y="68430"/>
                    </a:cubicBezTo>
                    <a:cubicBezTo>
                      <a:pt x="38710" y="102816"/>
                      <a:pt x="9563" y="181302"/>
                      <a:pt x="9277" y="182064"/>
                    </a:cubicBezTo>
                    <a:cubicBezTo>
                      <a:pt x="8353" y="184526"/>
                      <a:pt x="5607" y="185773"/>
                      <a:pt x="3145" y="184848"/>
                    </a:cubicBezTo>
                    <a:cubicBezTo>
                      <a:pt x="3125" y="184841"/>
                      <a:pt x="3106" y="184833"/>
                      <a:pt x="3086" y="184826"/>
                    </a:cubicBezTo>
                    <a:cubicBezTo>
                      <a:pt x="661" y="183952"/>
                      <a:pt x="-596" y="181278"/>
                      <a:pt x="278" y="178853"/>
                    </a:cubicBezTo>
                    <a:cubicBezTo>
                      <a:pt x="292" y="178811"/>
                      <a:pt x="308" y="178770"/>
                      <a:pt x="324" y="178730"/>
                    </a:cubicBezTo>
                    <a:cubicBezTo>
                      <a:pt x="324" y="177968"/>
                      <a:pt x="29851" y="99291"/>
                      <a:pt x="44425" y="64430"/>
                    </a:cubicBezTo>
                    <a:cubicBezTo>
                      <a:pt x="63951" y="18043"/>
                      <a:pt x="73952" y="-1007"/>
                      <a:pt x="84334" y="41"/>
                    </a:cubicBezTo>
                    <a:cubicBezTo>
                      <a:pt x="91573" y="803"/>
                      <a:pt x="93288" y="10423"/>
                      <a:pt x="93859" y="14043"/>
                    </a:cubicBezTo>
                    <a:cubicBezTo>
                      <a:pt x="98908" y="42618"/>
                      <a:pt x="86525" y="74907"/>
                      <a:pt x="78334" y="96339"/>
                    </a:cubicBezTo>
                    <a:cubicBezTo>
                      <a:pt x="77191" y="99291"/>
                      <a:pt x="76143" y="102054"/>
                      <a:pt x="75286" y="104625"/>
                    </a:cubicBezTo>
                    <a:cubicBezTo>
                      <a:pt x="72630" y="115527"/>
                      <a:pt x="71889" y="126807"/>
                      <a:pt x="73095" y="137963"/>
                    </a:cubicBezTo>
                    <a:cubicBezTo>
                      <a:pt x="74798" y="155788"/>
                      <a:pt x="73019" y="173775"/>
                      <a:pt x="67856" y="190922"/>
                    </a:cubicBezTo>
                    <a:cubicBezTo>
                      <a:pt x="60708" y="209713"/>
                      <a:pt x="48752" y="226300"/>
                      <a:pt x="33185" y="239023"/>
                    </a:cubicBezTo>
                    <a:cubicBezTo>
                      <a:pt x="32438" y="239691"/>
                      <a:pt x="31510" y="240122"/>
                      <a:pt x="30518" y="2402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13A5D4C1-D14F-040D-35BE-E7F8F243D3D9}"/>
                  </a:ext>
                </a:extLst>
              </p:cNvPr>
              <p:cNvSpPr/>
              <p:nvPr/>
            </p:nvSpPr>
            <p:spPr>
              <a:xfrm>
                <a:off x="5094081" y="2522710"/>
                <a:ext cx="59092" cy="49897"/>
              </a:xfrm>
              <a:custGeom>
                <a:avLst/>
                <a:gdLst>
                  <a:gd name="connsiteX0" fmla="*/ 54372 w 59092"/>
                  <a:gd name="connsiteY0" fmla="*/ 49897 h 49897"/>
                  <a:gd name="connsiteX1" fmla="*/ 51324 w 59092"/>
                  <a:gd name="connsiteY1" fmla="*/ 48849 h 49897"/>
                  <a:gd name="connsiteX2" fmla="*/ 1794 w 59092"/>
                  <a:gd name="connsiteY2" fmla="*/ 8463 h 49897"/>
                  <a:gd name="connsiteX3" fmla="*/ 1032 w 59092"/>
                  <a:gd name="connsiteY3" fmla="*/ 1700 h 49897"/>
                  <a:gd name="connsiteX4" fmla="*/ 7795 w 59092"/>
                  <a:gd name="connsiteY4" fmla="*/ 1033 h 49897"/>
                  <a:gd name="connsiteX5" fmla="*/ 57325 w 59092"/>
                  <a:gd name="connsiteY5" fmla="*/ 41419 h 49897"/>
                  <a:gd name="connsiteX6" fmla="*/ 58082 w 59092"/>
                  <a:gd name="connsiteY6" fmla="*/ 47976 h 49897"/>
                  <a:gd name="connsiteX7" fmla="*/ 57991 w 59092"/>
                  <a:gd name="connsiteY7" fmla="*/ 48087 h 49897"/>
                  <a:gd name="connsiteX8" fmla="*/ 54372 w 59092"/>
                  <a:gd name="connsiteY8" fmla="*/ 49897 h 4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92" h="49897">
                    <a:moveTo>
                      <a:pt x="54372" y="49897"/>
                    </a:moveTo>
                    <a:cubicBezTo>
                      <a:pt x="53270" y="49883"/>
                      <a:pt x="52201" y="49516"/>
                      <a:pt x="51324" y="48849"/>
                    </a:cubicBezTo>
                    <a:lnTo>
                      <a:pt x="1794" y="8463"/>
                    </a:lnTo>
                    <a:cubicBezTo>
                      <a:pt x="-261" y="6793"/>
                      <a:pt x="-600" y="3785"/>
                      <a:pt x="1032" y="1700"/>
                    </a:cubicBezTo>
                    <a:cubicBezTo>
                      <a:pt x="2754" y="-277"/>
                      <a:pt x="5720" y="-570"/>
                      <a:pt x="7795" y="1033"/>
                    </a:cubicBezTo>
                    <a:lnTo>
                      <a:pt x="57325" y="41419"/>
                    </a:lnTo>
                    <a:cubicBezTo>
                      <a:pt x="59344" y="43021"/>
                      <a:pt x="59683" y="45957"/>
                      <a:pt x="58082" y="47976"/>
                    </a:cubicBezTo>
                    <a:cubicBezTo>
                      <a:pt x="58052" y="48014"/>
                      <a:pt x="58022" y="48050"/>
                      <a:pt x="57991" y="48087"/>
                    </a:cubicBezTo>
                    <a:cubicBezTo>
                      <a:pt x="57152" y="49244"/>
                      <a:pt x="55801" y="49920"/>
                      <a:pt x="54372" y="498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3EF11CAF-32B3-1FCB-3046-98109A3C1844}"/>
                  </a:ext>
                </a:extLst>
              </p:cNvPr>
              <p:cNvSpPr/>
              <p:nvPr/>
            </p:nvSpPr>
            <p:spPr>
              <a:xfrm>
                <a:off x="4652676" y="2624708"/>
                <a:ext cx="347186" cy="614088"/>
              </a:xfrm>
              <a:custGeom>
                <a:avLst/>
                <a:gdLst>
                  <a:gd name="connsiteX0" fmla="*/ 0 w 347186"/>
                  <a:gd name="connsiteY0" fmla="*/ 0 h 614088"/>
                  <a:gd name="connsiteX1" fmla="*/ 135922 w 347186"/>
                  <a:gd name="connsiteY1" fmla="*/ 352425 h 614088"/>
                  <a:gd name="connsiteX2" fmla="*/ 242411 w 347186"/>
                  <a:gd name="connsiteY2" fmla="*/ 218408 h 614088"/>
                  <a:gd name="connsiteX3" fmla="*/ 347186 w 347186"/>
                  <a:gd name="connsiteY3" fmla="*/ 291846 h 614088"/>
                  <a:gd name="connsiteX4" fmla="*/ 172593 w 347186"/>
                  <a:gd name="connsiteY4" fmla="*/ 594741 h 614088"/>
                  <a:gd name="connsiteX5" fmla="*/ 97346 w 347186"/>
                  <a:gd name="connsiteY5" fmla="*/ 611219 h 614088"/>
                  <a:gd name="connsiteX6" fmla="*/ 22003 w 347186"/>
                  <a:gd name="connsiteY6" fmla="*/ 499491 h 61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7186" h="614088">
                    <a:moveTo>
                      <a:pt x="0" y="0"/>
                    </a:moveTo>
                    <a:lnTo>
                      <a:pt x="135922" y="352425"/>
                    </a:lnTo>
                    <a:lnTo>
                      <a:pt x="242411" y="218408"/>
                    </a:lnTo>
                    <a:lnTo>
                      <a:pt x="347186" y="291846"/>
                    </a:lnTo>
                    <a:cubicBezTo>
                      <a:pt x="347186" y="291846"/>
                      <a:pt x="181737" y="578358"/>
                      <a:pt x="172593" y="594741"/>
                    </a:cubicBezTo>
                    <a:cubicBezTo>
                      <a:pt x="163449" y="611124"/>
                      <a:pt x="113824" y="618649"/>
                      <a:pt x="97346" y="611219"/>
                    </a:cubicBezTo>
                    <a:cubicBezTo>
                      <a:pt x="80867" y="603790"/>
                      <a:pt x="22003" y="499491"/>
                      <a:pt x="22003" y="49949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498594ED-E107-F60F-86B7-7DE6E7B55705}"/>
                  </a:ext>
                </a:extLst>
              </p:cNvPr>
              <p:cNvSpPr/>
              <p:nvPr/>
            </p:nvSpPr>
            <p:spPr>
              <a:xfrm>
                <a:off x="4648192" y="2620040"/>
                <a:ext cx="356652" cy="623825"/>
              </a:xfrm>
              <a:custGeom>
                <a:avLst/>
                <a:gdLst>
                  <a:gd name="connsiteX0" fmla="*/ 120690 w 356652"/>
                  <a:gd name="connsiteY0" fmla="*/ 623793 h 623825"/>
                  <a:gd name="connsiteX1" fmla="*/ 99830 w 356652"/>
                  <a:gd name="connsiteY1" fmla="*/ 620460 h 623825"/>
                  <a:gd name="connsiteX2" fmla="*/ 22392 w 356652"/>
                  <a:gd name="connsiteY2" fmla="*/ 506160 h 623825"/>
                  <a:gd name="connsiteX3" fmla="*/ 21725 w 356652"/>
                  <a:gd name="connsiteY3" fmla="*/ 504064 h 623825"/>
                  <a:gd name="connsiteX4" fmla="*/ 8 w 356652"/>
                  <a:gd name="connsiteY4" fmla="*/ 4954 h 623825"/>
                  <a:gd name="connsiteX5" fmla="*/ 3818 w 356652"/>
                  <a:gd name="connsiteY5" fmla="*/ 96 h 623825"/>
                  <a:gd name="connsiteX6" fmla="*/ 9247 w 356652"/>
                  <a:gd name="connsiteY6" fmla="*/ 2954 h 623825"/>
                  <a:gd name="connsiteX7" fmla="*/ 142121 w 356652"/>
                  <a:gd name="connsiteY7" fmla="*/ 347759 h 623825"/>
                  <a:gd name="connsiteX8" fmla="*/ 243372 w 356652"/>
                  <a:gd name="connsiteY8" fmla="*/ 220219 h 623825"/>
                  <a:gd name="connsiteX9" fmla="*/ 249849 w 356652"/>
                  <a:gd name="connsiteY9" fmla="*/ 219267 h 623825"/>
                  <a:gd name="connsiteX10" fmla="*/ 354624 w 356652"/>
                  <a:gd name="connsiteY10" fmla="*/ 292704 h 623825"/>
                  <a:gd name="connsiteX11" fmla="*/ 356052 w 356652"/>
                  <a:gd name="connsiteY11" fmla="*/ 298991 h 623825"/>
                  <a:gd name="connsiteX12" fmla="*/ 181650 w 356652"/>
                  <a:gd name="connsiteY12" fmla="*/ 601886 h 623825"/>
                  <a:gd name="connsiteX13" fmla="*/ 120690 w 356652"/>
                  <a:gd name="connsiteY13" fmla="*/ 623793 h 623825"/>
                  <a:gd name="connsiteX14" fmla="*/ 31250 w 356652"/>
                  <a:gd name="connsiteY14" fmla="*/ 502731 h 623825"/>
                  <a:gd name="connsiteX15" fmla="*/ 103735 w 356652"/>
                  <a:gd name="connsiteY15" fmla="*/ 611792 h 623825"/>
                  <a:gd name="connsiteX16" fmla="*/ 172887 w 356652"/>
                  <a:gd name="connsiteY16" fmla="*/ 597314 h 623825"/>
                  <a:gd name="connsiteX17" fmla="*/ 345194 w 356652"/>
                  <a:gd name="connsiteY17" fmla="*/ 298038 h 623825"/>
                  <a:gd name="connsiteX18" fmla="*/ 247658 w 356652"/>
                  <a:gd name="connsiteY18" fmla="*/ 229649 h 623825"/>
                  <a:gd name="connsiteX19" fmla="*/ 144026 w 356652"/>
                  <a:gd name="connsiteY19" fmla="*/ 360237 h 623825"/>
                  <a:gd name="connsiteX20" fmla="*/ 137332 w 356652"/>
                  <a:gd name="connsiteY20" fmla="*/ 360984 h 623825"/>
                  <a:gd name="connsiteX21" fmla="*/ 135834 w 356652"/>
                  <a:gd name="connsiteY21" fmla="*/ 358903 h 623825"/>
                  <a:gd name="connsiteX22" fmla="*/ 10581 w 356652"/>
                  <a:gd name="connsiteY22" fmla="*/ 33624 h 6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652" h="623825">
                    <a:moveTo>
                      <a:pt x="120690" y="623793"/>
                    </a:moveTo>
                    <a:cubicBezTo>
                      <a:pt x="113587" y="624034"/>
                      <a:pt x="106504" y="622902"/>
                      <a:pt x="99830" y="620460"/>
                    </a:cubicBezTo>
                    <a:cubicBezTo>
                      <a:pt x="82780" y="612840"/>
                      <a:pt x="32298" y="524162"/>
                      <a:pt x="22392" y="506160"/>
                    </a:cubicBezTo>
                    <a:cubicBezTo>
                      <a:pt x="22029" y="505514"/>
                      <a:pt x="21802" y="504801"/>
                      <a:pt x="21725" y="504064"/>
                    </a:cubicBezTo>
                    <a:lnTo>
                      <a:pt x="8" y="4954"/>
                    </a:lnTo>
                    <a:cubicBezTo>
                      <a:pt x="-127" y="2606"/>
                      <a:pt x="1505" y="524"/>
                      <a:pt x="3818" y="96"/>
                    </a:cubicBezTo>
                    <a:cubicBezTo>
                      <a:pt x="6076" y="-359"/>
                      <a:pt x="8344" y="834"/>
                      <a:pt x="9247" y="2954"/>
                    </a:cubicBezTo>
                    <a:lnTo>
                      <a:pt x="142121" y="347759"/>
                    </a:lnTo>
                    <a:lnTo>
                      <a:pt x="243372" y="220219"/>
                    </a:lnTo>
                    <a:cubicBezTo>
                      <a:pt x="244936" y="218233"/>
                      <a:pt x="247779" y="217815"/>
                      <a:pt x="249849" y="219267"/>
                    </a:cubicBezTo>
                    <a:lnTo>
                      <a:pt x="354624" y="292704"/>
                    </a:lnTo>
                    <a:cubicBezTo>
                      <a:pt x="356622" y="294136"/>
                      <a:pt x="357236" y="296836"/>
                      <a:pt x="356052" y="298991"/>
                    </a:cubicBezTo>
                    <a:cubicBezTo>
                      <a:pt x="354338" y="301848"/>
                      <a:pt x="190698" y="585598"/>
                      <a:pt x="181650" y="601886"/>
                    </a:cubicBezTo>
                    <a:cubicBezTo>
                      <a:pt x="173458" y="615983"/>
                      <a:pt x="143454" y="623793"/>
                      <a:pt x="120690" y="623793"/>
                    </a:cubicBezTo>
                    <a:close/>
                    <a:moveTo>
                      <a:pt x="31250" y="502731"/>
                    </a:moveTo>
                    <a:cubicBezTo>
                      <a:pt x="53729" y="542736"/>
                      <a:pt x="92877" y="606934"/>
                      <a:pt x="103735" y="611792"/>
                    </a:cubicBezTo>
                    <a:cubicBezTo>
                      <a:pt x="119356" y="618745"/>
                      <a:pt x="165457" y="610744"/>
                      <a:pt x="172887" y="597314"/>
                    </a:cubicBezTo>
                    <a:cubicBezTo>
                      <a:pt x="181459" y="581979"/>
                      <a:pt x="325287" y="331947"/>
                      <a:pt x="345194" y="298038"/>
                    </a:cubicBezTo>
                    <a:lnTo>
                      <a:pt x="247658" y="229649"/>
                    </a:lnTo>
                    <a:lnTo>
                      <a:pt x="144026" y="360237"/>
                    </a:lnTo>
                    <a:cubicBezTo>
                      <a:pt x="142384" y="362291"/>
                      <a:pt x="139387" y="362626"/>
                      <a:pt x="137332" y="360984"/>
                    </a:cubicBezTo>
                    <a:cubicBezTo>
                      <a:pt x="136652" y="360440"/>
                      <a:pt x="136134" y="359721"/>
                      <a:pt x="135834" y="358903"/>
                    </a:cubicBezTo>
                    <a:lnTo>
                      <a:pt x="10581" y="3362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1" name="任意多边形: 形状 390">
                <a:extLst>
                  <a:ext uri="{FF2B5EF4-FFF2-40B4-BE49-F238E27FC236}">
                    <a16:creationId xmlns:a16="http://schemas.microsoft.com/office/drawing/2014/main" id="{7007DA7B-53A0-37E8-15B7-5CE8751C9D6C}"/>
                  </a:ext>
                </a:extLst>
              </p:cNvPr>
              <p:cNvSpPr/>
              <p:nvPr/>
            </p:nvSpPr>
            <p:spPr>
              <a:xfrm>
                <a:off x="4037926" y="3576637"/>
                <a:ext cx="750338" cy="2001398"/>
              </a:xfrm>
              <a:custGeom>
                <a:avLst/>
                <a:gdLst>
                  <a:gd name="connsiteX0" fmla="*/ 4865 w 750338"/>
                  <a:gd name="connsiteY0" fmla="*/ 102489 h 2001398"/>
                  <a:gd name="connsiteX1" fmla="*/ 46965 w 750338"/>
                  <a:gd name="connsiteY1" fmla="*/ 478060 h 2001398"/>
                  <a:gd name="connsiteX2" fmla="*/ 113640 w 750338"/>
                  <a:gd name="connsiteY2" fmla="*/ 849535 h 2001398"/>
                  <a:gd name="connsiteX3" fmla="*/ 49061 w 750338"/>
                  <a:gd name="connsiteY3" fmla="*/ 1161669 h 2001398"/>
                  <a:gd name="connsiteX4" fmla="*/ 87161 w 750338"/>
                  <a:gd name="connsiteY4" fmla="*/ 1681163 h 2001398"/>
                  <a:gd name="connsiteX5" fmla="*/ 82779 w 750338"/>
                  <a:gd name="connsiteY5" fmla="*/ 1900238 h 2001398"/>
                  <a:gd name="connsiteX6" fmla="*/ 182411 w 750338"/>
                  <a:gd name="connsiteY6" fmla="*/ 2000822 h 2001398"/>
                  <a:gd name="connsiteX7" fmla="*/ 251753 w 750338"/>
                  <a:gd name="connsiteY7" fmla="*/ 1881092 h 2001398"/>
                  <a:gd name="connsiteX8" fmla="*/ 212319 w 750338"/>
                  <a:gd name="connsiteY8" fmla="*/ 1687163 h 2001398"/>
                  <a:gd name="connsiteX9" fmla="*/ 344622 w 750338"/>
                  <a:gd name="connsiteY9" fmla="*/ 1052322 h 2001398"/>
                  <a:gd name="connsiteX10" fmla="*/ 380436 w 750338"/>
                  <a:gd name="connsiteY10" fmla="*/ 907161 h 2001398"/>
                  <a:gd name="connsiteX11" fmla="*/ 379578 w 750338"/>
                  <a:gd name="connsiteY11" fmla="*/ 1227391 h 2001398"/>
                  <a:gd name="connsiteX12" fmla="*/ 407487 w 750338"/>
                  <a:gd name="connsiteY12" fmla="*/ 1679734 h 2001398"/>
                  <a:gd name="connsiteX13" fmla="*/ 393771 w 750338"/>
                  <a:gd name="connsiteY13" fmla="*/ 1868710 h 2001398"/>
                  <a:gd name="connsiteX14" fmla="*/ 450921 w 750338"/>
                  <a:gd name="connsiteY14" fmla="*/ 1900619 h 2001398"/>
                  <a:gd name="connsiteX15" fmla="*/ 543694 w 750338"/>
                  <a:gd name="connsiteY15" fmla="*/ 1915382 h 2001398"/>
                  <a:gd name="connsiteX16" fmla="*/ 677997 w 750338"/>
                  <a:gd name="connsiteY16" fmla="*/ 1956054 h 2001398"/>
                  <a:gd name="connsiteX17" fmla="*/ 748767 w 750338"/>
                  <a:gd name="connsiteY17" fmla="*/ 1927479 h 2001398"/>
                  <a:gd name="connsiteX18" fmla="*/ 622180 w 750338"/>
                  <a:gd name="connsiteY18" fmla="*/ 1831086 h 2001398"/>
                  <a:gd name="connsiteX19" fmla="*/ 542170 w 750338"/>
                  <a:gd name="connsiteY19" fmla="*/ 1710023 h 2001398"/>
                  <a:gd name="connsiteX20" fmla="*/ 636753 w 750338"/>
                  <a:gd name="connsiteY20" fmla="*/ 1081373 h 2001398"/>
                  <a:gd name="connsiteX21" fmla="*/ 704952 w 750338"/>
                  <a:gd name="connsiteY21" fmla="*/ 507778 h 2001398"/>
                  <a:gd name="connsiteX22" fmla="*/ 672758 w 750338"/>
                  <a:gd name="connsiteY22" fmla="*/ 28575 h 2001398"/>
                  <a:gd name="connsiteX23" fmla="*/ 30678 w 750338"/>
                  <a:gd name="connsiteY23" fmla="*/ 0 h 200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0338" h="2001398">
                    <a:moveTo>
                      <a:pt x="4865" y="102489"/>
                    </a:moveTo>
                    <a:cubicBezTo>
                      <a:pt x="-8536" y="229251"/>
                      <a:pt x="5830" y="357411"/>
                      <a:pt x="46965" y="478060"/>
                    </a:cubicBezTo>
                    <a:cubicBezTo>
                      <a:pt x="115450" y="678561"/>
                      <a:pt x="127833" y="761905"/>
                      <a:pt x="113640" y="849535"/>
                    </a:cubicBezTo>
                    <a:cubicBezTo>
                      <a:pt x="99448" y="937165"/>
                      <a:pt x="48966" y="982885"/>
                      <a:pt x="49061" y="1161669"/>
                    </a:cubicBezTo>
                    <a:cubicBezTo>
                      <a:pt x="49156" y="1340453"/>
                      <a:pt x="88399" y="1659922"/>
                      <a:pt x="87161" y="1681163"/>
                    </a:cubicBezTo>
                    <a:cubicBezTo>
                      <a:pt x="85923" y="1702403"/>
                      <a:pt x="74207" y="1851470"/>
                      <a:pt x="82779" y="1900238"/>
                    </a:cubicBezTo>
                    <a:cubicBezTo>
                      <a:pt x="91352" y="1949006"/>
                      <a:pt x="160789" y="2007870"/>
                      <a:pt x="182411" y="2000822"/>
                    </a:cubicBezTo>
                    <a:cubicBezTo>
                      <a:pt x="204033" y="1993773"/>
                      <a:pt x="250134" y="1918335"/>
                      <a:pt x="251753" y="1881092"/>
                    </a:cubicBezTo>
                    <a:cubicBezTo>
                      <a:pt x="253372" y="1843849"/>
                      <a:pt x="210891" y="1719167"/>
                      <a:pt x="212319" y="1687163"/>
                    </a:cubicBezTo>
                    <a:cubicBezTo>
                      <a:pt x="213748" y="1655159"/>
                      <a:pt x="328810" y="1107757"/>
                      <a:pt x="344622" y="1052322"/>
                    </a:cubicBezTo>
                    <a:cubicBezTo>
                      <a:pt x="360433" y="996887"/>
                      <a:pt x="380436" y="907161"/>
                      <a:pt x="380436" y="907161"/>
                    </a:cubicBezTo>
                    <a:cubicBezTo>
                      <a:pt x="380436" y="907161"/>
                      <a:pt x="342336" y="1041559"/>
                      <a:pt x="379578" y="1227391"/>
                    </a:cubicBezTo>
                    <a:cubicBezTo>
                      <a:pt x="407677" y="1376422"/>
                      <a:pt x="417052" y="1528379"/>
                      <a:pt x="407487" y="1679734"/>
                    </a:cubicBezTo>
                    <a:cubicBezTo>
                      <a:pt x="401486" y="1756886"/>
                      <a:pt x="393771" y="1868710"/>
                      <a:pt x="393771" y="1868710"/>
                    </a:cubicBezTo>
                    <a:cubicBezTo>
                      <a:pt x="409396" y="1884568"/>
                      <a:pt x="429222" y="1895638"/>
                      <a:pt x="450921" y="1900619"/>
                    </a:cubicBezTo>
                    <a:cubicBezTo>
                      <a:pt x="485306" y="1907477"/>
                      <a:pt x="491402" y="1891760"/>
                      <a:pt x="543694" y="1915382"/>
                    </a:cubicBezTo>
                    <a:cubicBezTo>
                      <a:pt x="595986" y="1939004"/>
                      <a:pt x="632753" y="1954054"/>
                      <a:pt x="677997" y="1956054"/>
                    </a:cubicBezTo>
                    <a:cubicBezTo>
                      <a:pt x="723240" y="1958054"/>
                      <a:pt x="758292" y="1951577"/>
                      <a:pt x="748767" y="1927479"/>
                    </a:cubicBezTo>
                    <a:cubicBezTo>
                      <a:pt x="739242" y="1903381"/>
                      <a:pt x="647802" y="1856232"/>
                      <a:pt x="622180" y="1831086"/>
                    </a:cubicBezTo>
                    <a:cubicBezTo>
                      <a:pt x="596558" y="1805940"/>
                      <a:pt x="541408" y="1726311"/>
                      <a:pt x="542170" y="1710023"/>
                    </a:cubicBezTo>
                    <a:cubicBezTo>
                      <a:pt x="542932" y="1693736"/>
                      <a:pt x="635991" y="1159002"/>
                      <a:pt x="636753" y="1081373"/>
                    </a:cubicBezTo>
                    <a:cubicBezTo>
                      <a:pt x="637515" y="1003745"/>
                      <a:pt x="695046" y="670179"/>
                      <a:pt x="704952" y="507778"/>
                    </a:cubicBezTo>
                    <a:cubicBezTo>
                      <a:pt x="714858" y="345377"/>
                      <a:pt x="672758" y="28575"/>
                      <a:pt x="672758" y="28575"/>
                    </a:cubicBezTo>
                    <a:lnTo>
                      <a:pt x="306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47595BB0-AC11-93D3-EB55-E15FA109BA14}"/>
                  </a:ext>
                </a:extLst>
              </p:cNvPr>
              <p:cNvSpPr/>
              <p:nvPr/>
            </p:nvSpPr>
            <p:spPr>
              <a:xfrm>
                <a:off x="4033667" y="3571395"/>
                <a:ext cx="759704" cy="2010826"/>
              </a:xfrm>
              <a:custGeom>
                <a:avLst/>
                <a:gdLst>
                  <a:gd name="connsiteX0" fmla="*/ 182573 w 759704"/>
                  <a:gd name="connsiteY0" fmla="*/ 2010826 h 2010826"/>
                  <a:gd name="connsiteX1" fmla="*/ 157046 w 759704"/>
                  <a:gd name="connsiteY1" fmla="*/ 2001301 h 2010826"/>
                  <a:gd name="connsiteX2" fmla="*/ 82275 w 759704"/>
                  <a:gd name="connsiteY2" fmla="*/ 1905480 h 2010826"/>
                  <a:gd name="connsiteX3" fmla="*/ 85323 w 759704"/>
                  <a:gd name="connsiteY3" fmla="*/ 1705455 h 2010826"/>
                  <a:gd name="connsiteX4" fmla="*/ 86561 w 759704"/>
                  <a:gd name="connsiteY4" fmla="*/ 1686405 h 2010826"/>
                  <a:gd name="connsiteX5" fmla="*/ 79037 w 759704"/>
                  <a:gd name="connsiteY5" fmla="*/ 1602299 h 2010826"/>
                  <a:gd name="connsiteX6" fmla="*/ 48176 w 759704"/>
                  <a:gd name="connsiteY6" fmla="*/ 1167102 h 2010826"/>
                  <a:gd name="connsiteX7" fmla="*/ 89228 w 759704"/>
                  <a:gd name="connsiteY7" fmla="*/ 934882 h 2010826"/>
                  <a:gd name="connsiteX8" fmla="*/ 112850 w 759704"/>
                  <a:gd name="connsiteY8" fmla="*/ 854206 h 2010826"/>
                  <a:gd name="connsiteX9" fmla="*/ 46747 w 759704"/>
                  <a:gd name="connsiteY9" fmla="*/ 485207 h 2010826"/>
                  <a:gd name="connsiteX10" fmla="*/ 4932 w 759704"/>
                  <a:gd name="connsiteY10" fmla="*/ 106969 h 2010826"/>
                  <a:gd name="connsiteX11" fmla="*/ 4932 w 759704"/>
                  <a:gd name="connsiteY11" fmla="*/ 106493 h 2010826"/>
                  <a:gd name="connsiteX12" fmla="*/ 30840 w 759704"/>
                  <a:gd name="connsiteY12" fmla="*/ 3528 h 2010826"/>
                  <a:gd name="connsiteX13" fmla="*/ 35698 w 759704"/>
                  <a:gd name="connsiteY13" fmla="*/ 4 h 2010826"/>
                  <a:gd name="connsiteX14" fmla="*/ 677683 w 759704"/>
                  <a:gd name="connsiteY14" fmla="*/ 28579 h 2010826"/>
                  <a:gd name="connsiteX15" fmla="*/ 682255 w 759704"/>
                  <a:gd name="connsiteY15" fmla="*/ 32674 h 2010826"/>
                  <a:gd name="connsiteX16" fmla="*/ 714354 w 759704"/>
                  <a:gd name="connsiteY16" fmla="*/ 512830 h 2010826"/>
                  <a:gd name="connsiteX17" fmla="*/ 674063 w 759704"/>
                  <a:gd name="connsiteY17" fmla="*/ 852015 h 2010826"/>
                  <a:gd name="connsiteX18" fmla="*/ 646250 w 759704"/>
                  <a:gd name="connsiteY18" fmla="*/ 1086139 h 2010826"/>
                  <a:gd name="connsiteX19" fmla="*/ 570527 w 759704"/>
                  <a:gd name="connsiteY19" fmla="*/ 1597060 h 2010826"/>
                  <a:gd name="connsiteX20" fmla="*/ 551477 w 759704"/>
                  <a:gd name="connsiteY20" fmla="*/ 1714789 h 2010826"/>
                  <a:gd name="connsiteX21" fmla="*/ 630058 w 759704"/>
                  <a:gd name="connsiteY21" fmla="*/ 1832137 h 2010826"/>
                  <a:gd name="connsiteX22" fmla="*/ 683207 w 759704"/>
                  <a:gd name="connsiteY22" fmla="*/ 1870237 h 2010826"/>
                  <a:gd name="connsiteX23" fmla="*/ 757693 w 759704"/>
                  <a:gd name="connsiteY23" fmla="*/ 1930340 h 2010826"/>
                  <a:gd name="connsiteX24" fmla="*/ 756169 w 759704"/>
                  <a:gd name="connsiteY24" fmla="*/ 1950438 h 2010826"/>
                  <a:gd name="connsiteX25" fmla="*/ 682350 w 759704"/>
                  <a:gd name="connsiteY25" fmla="*/ 1965773 h 2010826"/>
                  <a:gd name="connsiteX26" fmla="*/ 546333 w 759704"/>
                  <a:gd name="connsiteY26" fmla="*/ 1924720 h 2010826"/>
                  <a:gd name="connsiteX27" fmla="*/ 485754 w 759704"/>
                  <a:gd name="connsiteY27" fmla="*/ 1911766 h 2010826"/>
                  <a:gd name="connsiteX28" fmla="*/ 454512 w 759704"/>
                  <a:gd name="connsiteY28" fmla="*/ 1910242 h 2010826"/>
                  <a:gd name="connsiteX29" fmla="*/ 394695 w 759704"/>
                  <a:gd name="connsiteY29" fmla="*/ 1876905 h 2010826"/>
                  <a:gd name="connsiteX30" fmla="*/ 393457 w 759704"/>
                  <a:gd name="connsiteY30" fmla="*/ 1873285 h 2010826"/>
                  <a:gd name="connsiteX31" fmla="*/ 407173 w 759704"/>
                  <a:gd name="connsiteY31" fmla="*/ 1684405 h 2010826"/>
                  <a:gd name="connsiteX32" fmla="*/ 379265 w 759704"/>
                  <a:gd name="connsiteY32" fmla="*/ 1233301 h 2010826"/>
                  <a:gd name="connsiteX33" fmla="*/ 364691 w 759704"/>
                  <a:gd name="connsiteY33" fmla="*/ 1016893 h 2010826"/>
                  <a:gd name="connsiteX34" fmla="*/ 353547 w 759704"/>
                  <a:gd name="connsiteY34" fmla="*/ 1058612 h 2010826"/>
                  <a:gd name="connsiteX35" fmla="*/ 221435 w 759704"/>
                  <a:gd name="connsiteY35" fmla="*/ 1692310 h 2010826"/>
                  <a:gd name="connsiteX36" fmla="*/ 239914 w 759704"/>
                  <a:gd name="connsiteY36" fmla="*/ 1781274 h 2010826"/>
                  <a:gd name="connsiteX37" fmla="*/ 260869 w 759704"/>
                  <a:gd name="connsiteY37" fmla="*/ 1886049 h 2010826"/>
                  <a:gd name="connsiteX38" fmla="*/ 188288 w 759704"/>
                  <a:gd name="connsiteY38" fmla="*/ 2009874 h 2010826"/>
                  <a:gd name="connsiteX39" fmla="*/ 182573 w 759704"/>
                  <a:gd name="connsiteY39" fmla="*/ 2010826 h 2010826"/>
                  <a:gd name="connsiteX40" fmla="*/ 13790 w 759704"/>
                  <a:gd name="connsiteY40" fmla="*/ 108589 h 2010826"/>
                  <a:gd name="connsiteX41" fmla="*/ 55700 w 759704"/>
                  <a:gd name="connsiteY41" fmla="*/ 481683 h 2010826"/>
                  <a:gd name="connsiteX42" fmla="*/ 122375 w 759704"/>
                  <a:gd name="connsiteY42" fmla="*/ 855349 h 2010826"/>
                  <a:gd name="connsiteX43" fmla="*/ 98372 w 759704"/>
                  <a:gd name="connsiteY43" fmla="*/ 937740 h 2010826"/>
                  <a:gd name="connsiteX44" fmla="*/ 57891 w 759704"/>
                  <a:gd name="connsiteY44" fmla="*/ 1166340 h 2010826"/>
                  <a:gd name="connsiteX45" fmla="*/ 88657 w 759704"/>
                  <a:gd name="connsiteY45" fmla="*/ 1600584 h 2010826"/>
                  <a:gd name="connsiteX46" fmla="*/ 96277 w 759704"/>
                  <a:gd name="connsiteY46" fmla="*/ 1686309 h 2010826"/>
                  <a:gd name="connsiteX47" fmla="*/ 95039 w 759704"/>
                  <a:gd name="connsiteY47" fmla="*/ 1705836 h 2010826"/>
                  <a:gd name="connsiteX48" fmla="*/ 91800 w 759704"/>
                  <a:gd name="connsiteY48" fmla="*/ 1903956 h 2010826"/>
                  <a:gd name="connsiteX49" fmla="*/ 162190 w 759704"/>
                  <a:gd name="connsiteY49" fmla="*/ 1993205 h 2010826"/>
                  <a:gd name="connsiteX50" fmla="*/ 185335 w 759704"/>
                  <a:gd name="connsiteY50" fmla="*/ 2000730 h 2010826"/>
                  <a:gd name="connsiteX51" fmla="*/ 251344 w 759704"/>
                  <a:gd name="connsiteY51" fmla="*/ 1885382 h 2010826"/>
                  <a:gd name="connsiteX52" fmla="*/ 230675 w 759704"/>
                  <a:gd name="connsiteY52" fmla="*/ 1783179 h 2010826"/>
                  <a:gd name="connsiteX53" fmla="*/ 211625 w 759704"/>
                  <a:gd name="connsiteY53" fmla="*/ 1691358 h 2010826"/>
                  <a:gd name="connsiteX54" fmla="*/ 344117 w 759704"/>
                  <a:gd name="connsiteY54" fmla="*/ 1055564 h 2010826"/>
                  <a:gd name="connsiteX55" fmla="*/ 375455 w 759704"/>
                  <a:gd name="connsiteY55" fmla="*/ 930024 h 2010826"/>
                  <a:gd name="connsiteX56" fmla="*/ 379931 w 759704"/>
                  <a:gd name="connsiteY56" fmla="*/ 910308 h 2010826"/>
                  <a:gd name="connsiteX57" fmla="*/ 385625 w 759704"/>
                  <a:gd name="connsiteY57" fmla="*/ 906968 h 2010826"/>
                  <a:gd name="connsiteX58" fmla="*/ 385646 w 759704"/>
                  <a:gd name="connsiteY58" fmla="*/ 906974 h 2010826"/>
                  <a:gd name="connsiteX59" fmla="*/ 389171 w 759704"/>
                  <a:gd name="connsiteY59" fmla="*/ 912689 h 2010826"/>
                  <a:gd name="connsiteX60" fmla="*/ 384694 w 759704"/>
                  <a:gd name="connsiteY60" fmla="*/ 932310 h 2010826"/>
                  <a:gd name="connsiteX61" fmla="*/ 388313 w 759704"/>
                  <a:gd name="connsiteY61" fmla="*/ 1231014 h 2010826"/>
                  <a:gd name="connsiteX62" fmla="*/ 416317 w 759704"/>
                  <a:gd name="connsiteY62" fmla="*/ 1684595 h 2010826"/>
                  <a:gd name="connsiteX63" fmla="*/ 402791 w 759704"/>
                  <a:gd name="connsiteY63" fmla="*/ 1871380 h 2010826"/>
                  <a:gd name="connsiteX64" fmla="*/ 456131 w 759704"/>
                  <a:gd name="connsiteY64" fmla="*/ 1900432 h 2010826"/>
                  <a:gd name="connsiteX65" fmla="*/ 484706 w 759704"/>
                  <a:gd name="connsiteY65" fmla="*/ 1901765 h 2010826"/>
                  <a:gd name="connsiteX66" fmla="*/ 549762 w 759704"/>
                  <a:gd name="connsiteY66" fmla="*/ 1915576 h 2010826"/>
                  <a:gd name="connsiteX67" fmla="*/ 682350 w 759704"/>
                  <a:gd name="connsiteY67" fmla="*/ 1955772 h 2010826"/>
                  <a:gd name="connsiteX68" fmla="*/ 747977 w 759704"/>
                  <a:gd name="connsiteY68" fmla="*/ 1944437 h 2010826"/>
                  <a:gd name="connsiteX69" fmla="*/ 747977 w 759704"/>
                  <a:gd name="connsiteY69" fmla="*/ 1933388 h 2010826"/>
                  <a:gd name="connsiteX70" fmla="*/ 677207 w 759704"/>
                  <a:gd name="connsiteY70" fmla="*/ 1877762 h 2010826"/>
                  <a:gd name="connsiteX71" fmla="*/ 622533 w 759704"/>
                  <a:gd name="connsiteY71" fmla="*/ 1838614 h 2010826"/>
                  <a:gd name="connsiteX72" fmla="*/ 541094 w 759704"/>
                  <a:gd name="connsiteY72" fmla="*/ 1714027 h 2010826"/>
                  <a:gd name="connsiteX73" fmla="*/ 560144 w 759704"/>
                  <a:gd name="connsiteY73" fmla="*/ 1595250 h 2010826"/>
                  <a:gd name="connsiteX74" fmla="*/ 635678 w 759704"/>
                  <a:gd name="connsiteY74" fmla="*/ 1085758 h 2010826"/>
                  <a:gd name="connsiteX75" fmla="*/ 663586 w 759704"/>
                  <a:gd name="connsiteY75" fmla="*/ 850396 h 2010826"/>
                  <a:gd name="connsiteX76" fmla="*/ 703877 w 759704"/>
                  <a:gd name="connsiteY76" fmla="*/ 511972 h 2010826"/>
                  <a:gd name="connsiteX77" fmla="*/ 672254 w 759704"/>
                  <a:gd name="connsiteY77" fmla="*/ 37627 h 2010826"/>
                  <a:gd name="connsiteX78" fmla="*/ 38079 w 759704"/>
                  <a:gd name="connsiteY78" fmla="*/ 9052 h 201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59704" h="2010826">
                    <a:moveTo>
                      <a:pt x="182573" y="2010826"/>
                    </a:moveTo>
                    <a:cubicBezTo>
                      <a:pt x="173389" y="2009889"/>
                      <a:pt x="164599" y="2006610"/>
                      <a:pt x="157046" y="2001301"/>
                    </a:cubicBezTo>
                    <a:cubicBezTo>
                      <a:pt x="125900" y="1982251"/>
                      <a:pt x="88466" y="1940627"/>
                      <a:pt x="82275" y="1905480"/>
                    </a:cubicBezTo>
                    <a:cubicBezTo>
                      <a:pt x="75036" y="1864332"/>
                      <a:pt x="82275" y="1753080"/>
                      <a:pt x="85323" y="1705455"/>
                    </a:cubicBezTo>
                    <a:cubicBezTo>
                      <a:pt x="85990" y="1695930"/>
                      <a:pt x="86371" y="1689548"/>
                      <a:pt x="86561" y="1686405"/>
                    </a:cubicBezTo>
                    <a:cubicBezTo>
                      <a:pt x="86561" y="1680499"/>
                      <a:pt x="83513" y="1647733"/>
                      <a:pt x="79037" y="1602299"/>
                    </a:cubicBezTo>
                    <a:cubicBezTo>
                      <a:pt x="67511" y="1486856"/>
                      <a:pt x="48271" y="1293689"/>
                      <a:pt x="48176" y="1167102"/>
                    </a:cubicBezTo>
                    <a:cubicBezTo>
                      <a:pt x="48176" y="1048134"/>
                      <a:pt x="69988" y="987937"/>
                      <a:pt x="89228" y="934882"/>
                    </a:cubicBezTo>
                    <a:cubicBezTo>
                      <a:pt x="99607" y="908788"/>
                      <a:pt x="107516" y="881777"/>
                      <a:pt x="112850" y="854206"/>
                    </a:cubicBezTo>
                    <a:cubicBezTo>
                      <a:pt x="127900" y="763718"/>
                      <a:pt x="112374" y="677517"/>
                      <a:pt x="46747" y="485207"/>
                    </a:cubicBezTo>
                    <a:cubicBezTo>
                      <a:pt x="5706" y="363616"/>
                      <a:pt x="-8558" y="234589"/>
                      <a:pt x="4932" y="106969"/>
                    </a:cubicBezTo>
                    <a:cubicBezTo>
                      <a:pt x="4895" y="106813"/>
                      <a:pt x="4895" y="106650"/>
                      <a:pt x="4932" y="106493"/>
                    </a:cubicBezTo>
                    <a:lnTo>
                      <a:pt x="30840" y="3528"/>
                    </a:lnTo>
                    <a:cubicBezTo>
                      <a:pt x="31453" y="1374"/>
                      <a:pt x="33460" y="-82"/>
                      <a:pt x="35698" y="4"/>
                    </a:cubicBezTo>
                    <a:lnTo>
                      <a:pt x="677683" y="28579"/>
                    </a:lnTo>
                    <a:cubicBezTo>
                      <a:pt x="680017" y="28609"/>
                      <a:pt x="681969" y="30358"/>
                      <a:pt x="682255" y="32674"/>
                    </a:cubicBezTo>
                    <a:cubicBezTo>
                      <a:pt x="682255" y="35817"/>
                      <a:pt x="724165" y="351857"/>
                      <a:pt x="714354" y="512830"/>
                    </a:cubicBezTo>
                    <a:cubicBezTo>
                      <a:pt x="709115" y="599031"/>
                      <a:pt x="690542" y="733429"/>
                      <a:pt x="674063" y="852015"/>
                    </a:cubicBezTo>
                    <a:cubicBezTo>
                      <a:pt x="659300" y="958314"/>
                      <a:pt x="646631" y="1050040"/>
                      <a:pt x="646250" y="1086139"/>
                    </a:cubicBezTo>
                    <a:cubicBezTo>
                      <a:pt x="645679" y="1141765"/>
                      <a:pt x="598625" y="1426753"/>
                      <a:pt x="570527" y="1597060"/>
                    </a:cubicBezTo>
                    <a:cubicBezTo>
                      <a:pt x="560049" y="1660401"/>
                      <a:pt x="551477" y="1710503"/>
                      <a:pt x="551477" y="1714789"/>
                    </a:cubicBezTo>
                    <a:cubicBezTo>
                      <a:pt x="550905" y="1727648"/>
                      <a:pt x="603102" y="1805563"/>
                      <a:pt x="630058" y="1832137"/>
                    </a:cubicBezTo>
                    <a:cubicBezTo>
                      <a:pt x="646755" y="1846202"/>
                      <a:pt x="664526" y="1858941"/>
                      <a:pt x="683207" y="1870237"/>
                    </a:cubicBezTo>
                    <a:cubicBezTo>
                      <a:pt x="718355" y="1893002"/>
                      <a:pt x="751502" y="1914433"/>
                      <a:pt x="757693" y="1930340"/>
                    </a:cubicBezTo>
                    <a:cubicBezTo>
                      <a:pt x="760844" y="1936824"/>
                      <a:pt x="760262" y="1944503"/>
                      <a:pt x="756169" y="1950438"/>
                    </a:cubicBezTo>
                    <a:cubicBezTo>
                      <a:pt x="747692" y="1962439"/>
                      <a:pt x="722831" y="1967488"/>
                      <a:pt x="682350" y="1965773"/>
                    </a:cubicBezTo>
                    <a:cubicBezTo>
                      <a:pt x="635678" y="1963677"/>
                      <a:pt x="598149" y="1948152"/>
                      <a:pt x="546333" y="1924720"/>
                    </a:cubicBezTo>
                    <a:cubicBezTo>
                      <a:pt x="514139" y="1910147"/>
                      <a:pt x="500327" y="1910909"/>
                      <a:pt x="485754" y="1911766"/>
                    </a:cubicBezTo>
                    <a:cubicBezTo>
                      <a:pt x="475320" y="1912740"/>
                      <a:pt x="464801" y="1912227"/>
                      <a:pt x="454512" y="1910242"/>
                    </a:cubicBezTo>
                    <a:cubicBezTo>
                      <a:pt x="431772" y="1905139"/>
                      <a:pt x="410997" y="1893560"/>
                      <a:pt x="394695" y="1876905"/>
                    </a:cubicBezTo>
                    <a:cubicBezTo>
                      <a:pt x="393784" y="1875931"/>
                      <a:pt x="393334" y="1874613"/>
                      <a:pt x="393457" y="1873285"/>
                    </a:cubicBezTo>
                    <a:cubicBezTo>
                      <a:pt x="393457" y="1872238"/>
                      <a:pt x="401077" y="1760605"/>
                      <a:pt x="407173" y="1684405"/>
                    </a:cubicBezTo>
                    <a:cubicBezTo>
                      <a:pt x="416537" y="1533461"/>
                      <a:pt x="407162" y="1381939"/>
                      <a:pt x="379265" y="1233301"/>
                    </a:cubicBezTo>
                    <a:cubicBezTo>
                      <a:pt x="364962" y="1162113"/>
                      <a:pt x="360062" y="1089356"/>
                      <a:pt x="364691" y="1016893"/>
                    </a:cubicBezTo>
                    <a:cubicBezTo>
                      <a:pt x="360977" y="1031656"/>
                      <a:pt x="357167" y="1046039"/>
                      <a:pt x="353547" y="1058612"/>
                    </a:cubicBezTo>
                    <a:cubicBezTo>
                      <a:pt x="336307" y="1119096"/>
                      <a:pt x="222674" y="1663926"/>
                      <a:pt x="221435" y="1692310"/>
                    </a:cubicBezTo>
                    <a:cubicBezTo>
                      <a:pt x="220769" y="1706979"/>
                      <a:pt x="230960" y="1744793"/>
                      <a:pt x="239914" y="1781274"/>
                    </a:cubicBezTo>
                    <a:cubicBezTo>
                      <a:pt x="250677" y="1822993"/>
                      <a:pt x="261821" y="1866141"/>
                      <a:pt x="260869" y="1886049"/>
                    </a:cubicBezTo>
                    <a:cubicBezTo>
                      <a:pt x="259250" y="1923196"/>
                      <a:pt x="213244" y="2001968"/>
                      <a:pt x="188288" y="2009874"/>
                    </a:cubicBezTo>
                    <a:cubicBezTo>
                      <a:pt x="186451" y="2010511"/>
                      <a:pt x="184518" y="2010833"/>
                      <a:pt x="182573" y="2010826"/>
                    </a:cubicBezTo>
                    <a:close/>
                    <a:moveTo>
                      <a:pt x="13790" y="108589"/>
                    </a:moveTo>
                    <a:cubicBezTo>
                      <a:pt x="859" y="234520"/>
                      <a:pt x="15152" y="361759"/>
                      <a:pt x="55700" y="481683"/>
                    </a:cubicBezTo>
                    <a:cubicBezTo>
                      <a:pt x="122375" y="675802"/>
                      <a:pt x="137520" y="763051"/>
                      <a:pt x="122375" y="855349"/>
                    </a:cubicBezTo>
                    <a:cubicBezTo>
                      <a:pt x="117068" y="883526"/>
                      <a:pt x="109029" y="911120"/>
                      <a:pt x="98372" y="937740"/>
                    </a:cubicBezTo>
                    <a:cubicBezTo>
                      <a:pt x="79322" y="990127"/>
                      <a:pt x="57891" y="1049373"/>
                      <a:pt x="57891" y="1166340"/>
                    </a:cubicBezTo>
                    <a:cubicBezTo>
                      <a:pt x="57891" y="1292451"/>
                      <a:pt x="76941" y="1485332"/>
                      <a:pt x="88657" y="1600584"/>
                    </a:cubicBezTo>
                    <a:cubicBezTo>
                      <a:pt x="93419" y="1648209"/>
                      <a:pt x="96563" y="1679451"/>
                      <a:pt x="96277" y="1686309"/>
                    </a:cubicBezTo>
                    <a:cubicBezTo>
                      <a:pt x="96277" y="1689739"/>
                      <a:pt x="95610" y="1696597"/>
                      <a:pt x="95039" y="1705836"/>
                    </a:cubicBezTo>
                    <a:cubicBezTo>
                      <a:pt x="91991" y="1753461"/>
                      <a:pt x="84752" y="1863951"/>
                      <a:pt x="91800" y="1903956"/>
                    </a:cubicBezTo>
                    <a:cubicBezTo>
                      <a:pt x="97515" y="1936436"/>
                      <a:pt x="132758" y="1975584"/>
                      <a:pt x="162190" y="1993205"/>
                    </a:cubicBezTo>
                    <a:cubicBezTo>
                      <a:pt x="168767" y="1998382"/>
                      <a:pt x="176971" y="2001050"/>
                      <a:pt x="185335" y="2000730"/>
                    </a:cubicBezTo>
                    <a:cubicBezTo>
                      <a:pt x="204957" y="1994348"/>
                      <a:pt x="249820" y="1920815"/>
                      <a:pt x="251344" y="1885382"/>
                    </a:cubicBezTo>
                    <a:cubicBezTo>
                      <a:pt x="252201" y="1866332"/>
                      <a:pt x="241247" y="1824232"/>
                      <a:pt x="230675" y="1783179"/>
                    </a:cubicBezTo>
                    <a:cubicBezTo>
                      <a:pt x="220673" y="1744222"/>
                      <a:pt x="211625" y="1707455"/>
                      <a:pt x="211625" y="1691358"/>
                    </a:cubicBezTo>
                    <a:cubicBezTo>
                      <a:pt x="213149" y="1656973"/>
                      <a:pt x="330782" y="1102141"/>
                      <a:pt x="344117" y="1055564"/>
                    </a:cubicBezTo>
                    <a:cubicBezTo>
                      <a:pt x="355262" y="1016512"/>
                      <a:pt x="368597" y="959552"/>
                      <a:pt x="375455" y="930024"/>
                    </a:cubicBezTo>
                    <a:cubicBezTo>
                      <a:pt x="377931" y="917451"/>
                      <a:pt x="379836" y="910974"/>
                      <a:pt x="379931" y="910308"/>
                    </a:cubicBezTo>
                    <a:cubicBezTo>
                      <a:pt x="380581" y="907813"/>
                      <a:pt x="383130" y="906318"/>
                      <a:pt x="385625" y="906968"/>
                    </a:cubicBezTo>
                    <a:cubicBezTo>
                      <a:pt x="385632" y="906970"/>
                      <a:pt x="385639" y="906972"/>
                      <a:pt x="385646" y="906974"/>
                    </a:cubicBezTo>
                    <a:cubicBezTo>
                      <a:pt x="388130" y="907671"/>
                      <a:pt x="389663" y="910157"/>
                      <a:pt x="389171" y="912689"/>
                    </a:cubicBezTo>
                    <a:cubicBezTo>
                      <a:pt x="389171" y="912689"/>
                      <a:pt x="387361" y="920404"/>
                      <a:pt x="384694" y="932310"/>
                    </a:cubicBezTo>
                    <a:cubicBezTo>
                      <a:pt x="366740" y="1031190"/>
                      <a:pt x="367969" y="1132599"/>
                      <a:pt x="388313" y="1231014"/>
                    </a:cubicBezTo>
                    <a:cubicBezTo>
                      <a:pt x="416372" y="1380468"/>
                      <a:pt x="425778" y="1532825"/>
                      <a:pt x="416317" y="1684595"/>
                    </a:cubicBezTo>
                    <a:cubicBezTo>
                      <a:pt x="410792" y="1754985"/>
                      <a:pt x="403839" y="1855474"/>
                      <a:pt x="402791" y="1871380"/>
                    </a:cubicBezTo>
                    <a:cubicBezTo>
                      <a:pt x="417565" y="1885780"/>
                      <a:pt x="436020" y="1895831"/>
                      <a:pt x="456131" y="1900432"/>
                    </a:cubicBezTo>
                    <a:cubicBezTo>
                      <a:pt x="465541" y="1902263"/>
                      <a:pt x="475167" y="1902712"/>
                      <a:pt x="484706" y="1901765"/>
                    </a:cubicBezTo>
                    <a:cubicBezTo>
                      <a:pt x="499851" y="1900908"/>
                      <a:pt x="515472" y="1900050"/>
                      <a:pt x="549762" y="1915576"/>
                    </a:cubicBezTo>
                    <a:cubicBezTo>
                      <a:pt x="600626" y="1938532"/>
                      <a:pt x="637297" y="1953676"/>
                      <a:pt x="682350" y="1955772"/>
                    </a:cubicBezTo>
                    <a:cubicBezTo>
                      <a:pt x="717783" y="1957296"/>
                      <a:pt x="741691" y="1953200"/>
                      <a:pt x="747977" y="1944437"/>
                    </a:cubicBezTo>
                    <a:cubicBezTo>
                      <a:pt x="750055" y="1941047"/>
                      <a:pt x="750055" y="1936778"/>
                      <a:pt x="747977" y="1933388"/>
                    </a:cubicBezTo>
                    <a:cubicBezTo>
                      <a:pt x="742834" y="1920339"/>
                      <a:pt x="707972" y="1897669"/>
                      <a:pt x="677207" y="1877762"/>
                    </a:cubicBezTo>
                    <a:cubicBezTo>
                      <a:pt x="657961" y="1866202"/>
                      <a:pt x="639677" y="1853110"/>
                      <a:pt x="622533" y="1838614"/>
                    </a:cubicBezTo>
                    <a:cubicBezTo>
                      <a:pt x="599006" y="1815468"/>
                      <a:pt x="540237" y="1733839"/>
                      <a:pt x="541094" y="1714027"/>
                    </a:cubicBezTo>
                    <a:cubicBezTo>
                      <a:pt x="541094" y="1709360"/>
                      <a:pt x="547381" y="1672213"/>
                      <a:pt x="560144" y="1595250"/>
                    </a:cubicBezTo>
                    <a:cubicBezTo>
                      <a:pt x="588148" y="1425229"/>
                      <a:pt x="635106" y="1140622"/>
                      <a:pt x="635678" y="1085758"/>
                    </a:cubicBezTo>
                    <a:cubicBezTo>
                      <a:pt x="635678" y="1049087"/>
                      <a:pt x="648822" y="956980"/>
                      <a:pt x="663586" y="850396"/>
                    </a:cubicBezTo>
                    <a:cubicBezTo>
                      <a:pt x="679969" y="732000"/>
                      <a:pt x="698638" y="597792"/>
                      <a:pt x="703877" y="511972"/>
                    </a:cubicBezTo>
                    <a:cubicBezTo>
                      <a:pt x="713402" y="361668"/>
                      <a:pt x="677016" y="74680"/>
                      <a:pt x="672254" y="37627"/>
                    </a:cubicBezTo>
                    <a:lnTo>
                      <a:pt x="38079" y="905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D5682A85-C2DB-8C18-12F4-CE0F88AFB3D4}"/>
                  </a:ext>
                </a:extLst>
              </p:cNvPr>
              <p:cNvSpPr/>
              <p:nvPr/>
            </p:nvSpPr>
            <p:spPr>
              <a:xfrm>
                <a:off x="4037926" y="3575780"/>
                <a:ext cx="706556" cy="1718626"/>
              </a:xfrm>
              <a:custGeom>
                <a:avLst/>
                <a:gdLst>
                  <a:gd name="connsiteX0" fmla="*/ 406058 w 706556"/>
                  <a:gd name="connsiteY0" fmla="*/ 1697546 h 1718626"/>
                  <a:gd name="connsiteX1" fmla="*/ 544170 w 706556"/>
                  <a:gd name="connsiteY1" fmla="*/ 1718024 h 1718626"/>
                  <a:gd name="connsiteX2" fmla="*/ 542265 w 706556"/>
                  <a:gd name="connsiteY2" fmla="*/ 1710023 h 1718626"/>
                  <a:gd name="connsiteX3" fmla="*/ 636849 w 706556"/>
                  <a:gd name="connsiteY3" fmla="*/ 1081373 h 1718626"/>
                  <a:gd name="connsiteX4" fmla="*/ 705048 w 706556"/>
                  <a:gd name="connsiteY4" fmla="*/ 507778 h 1718626"/>
                  <a:gd name="connsiteX5" fmla="*/ 672853 w 706556"/>
                  <a:gd name="connsiteY5" fmla="*/ 28575 h 1718626"/>
                  <a:gd name="connsiteX6" fmla="*/ 30773 w 706556"/>
                  <a:gd name="connsiteY6" fmla="*/ 0 h 1718626"/>
                  <a:gd name="connsiteX7" fmla="*/ 4865 w 706556"/>
                  <a:gd name="connsiteY7" fmla="*/ 102965 h 1718626"/>
                  <a:gd name="connsiteX8" fmla="*/ 46965 w 706556"/>
                  <a:gd name="connsiteY8" fmla="*/ 478536 h 1718626"/>
                  <a:gd name="connsiteX9" fmla="*/ 113640 w 706556"/>
                  <a:gd name="connsiteY9" fmla="*/ 850011 h 1718626"/>
                  <a:gd name="connsiteX10" fmla="*/ 49061 w 706556"/>
                  <a:gd name="connsiteY10" fmla="*/ 1162145 h 1718626"/>
                  <a:gd name="connsiteX11" fmla="*/ 87161 w 706556"/>
                  <a:gd name="connsiteY11" fmla="*/ 1681639 h 1718626"/>
                  <a:gd name="connsiteX12" fmla="*/ 212415 w 706556"/>
                  <a:gd name="connsiteY12" fmla="*/ 1690497 h 1718626"/>
                  <a:gd name="connsiteX13" fmla="*/ 212415 w 706556"/>
                  <a:gd name="connsiteY13" fmla="*/ 1687258 h 1718626"/>
                  <a:gd name="connsiteX14" fmla="*/ 344717 w 706556"/>
                  <a:gd name="connsiteY14" fmla="*/ 1052417 h 1718626"/>
                  <a:gd name="connsiteX15" fmla="*/ 375673 w 706556"/>
                  <a:gd name="connsiteY15" fmla="*/ 928592 h 1718626"/>
                  <a:gd name="connsiteX16" fmla="*/ 379674 w 706556"/>
                  <a:gd name="connsiteY16" fmla="*/ 1227582 h 1718626"/>
                  <a:gd name="connsiteX17" fmla="*/ 407582 w 706556"/>
                  <a:gd name="connsiteY17" fmla="*/ 1679924 h 1718626"/>
                  <a:gd name="connsiteX18" fmla="*/ 406058 w 706556"/>
                  <a:gd name="connsiteY18" fmla="*/ 1697546 h 171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6556" h="1718626">
                    <a:moveTo>
                      <a:pt x="406058" y="1697546"/>
                    </a:moveTo>
                    <a:cubicBezTo>
                      <a:pt x="450184" y="1713849"/>
                      <a:pt x="497212" y="1720822"/>
                      <a:pt x="544170" y="1718024"/>
                    </a:cubicBezTo>
                    <a:cubicBezTo>
                      <a:pt x="543059" y="1715494"/>
                      <a:pt x="542414" y="1712783"/>
                      <a:pt x="542265" y="1710023"/>
                    </a:cubicBezTo>
                    <a:cubicBezTo>
                      <a:pt x="542932" y="1694116"/>
                      <a:pt x="636087" y="1159002"/>
                      <a:pt x="636849" y="1081373"/>
                    </a:cubicBezTo>
                    <a:cubicBezTo>
                      <a:pt x="637611" y="1003745"/>
                      <a:pt x="695142" y="670179"/>
                      <a:pt x="705048" y="507778"/>
                    </a:cubicBezTo>
                    <a:cubicBezTo>
                      <a:pt x="714954" y="345377"/>
                      <a:pt x="672853" y="28575"/>
                      <a:pt x="672853" y="28575"/>
                    </a:cubicBezTo>
                    <a:lnTo>
                      <a:pt x="30773" y="0"/>
                    </a:lnTo>
                    <a:lnTo>
                      <a:pt x="4865" y="102965"/>
                    </a:lnTo>
                    <a:cubicBezTo>
                      <a:pt x="-8536" y="229727"/>
                      <a:pt x="5830" y="357887"/>
                      <a:pt x="46965" y="478536"/>
                    </a:cubicBezTo>
                    <a:cubicBezTo>
                      <a:pt x="115450" y="679037"/>
                      <a:pt x="127833" y="762381"/>
                      <a:pt x="113640" y="850011"/>
                    </a:cubicBezTo>
                    <a:cubicBezTo>
                      <a:pt x="99448" y="937641"/>
                      <a:pt x="48966" y="983361"/>
                      <a:pt x="49061" y="1162145"/>
                    </a:cubicBezTo>
                    <a:cubicBezTo>
                      <a:pt x="49156" y="1340930"/>
                      <a:pt x="88399" y="1660398"/>
                      <a:pt x="87161" y="1681639"/>
                    </a:cubicBezTo>
                    <a:cubicBezTo>
                      <a:pt x="128253" y="1690711"/>
                      <a:pt x="170455" y="1693695"/>
                      <a:pt x="212415" y="1690497"/>
                    </a:cubicBezTo>
                    <a:cubicBezTo>
                      <a:pt x="212415" y="1689449"/>
                      <a:pt x="212415" y="1688116"/>
                      <a:pt x="212415" y="1687258"/>
                    </a:cubicBezTo>
                    <a:cubicBezTo>
                      <a:pt x="213843" y="1655255"/>
                      <a:pt x="328905" y="1107853"/>
                      <a:pt x="344717" y="1052417"/>
                    </a:cubicBezTo>
                    <a:cubicBezTo>
                      <a:pt x="355766" y="1013841"/>
                      <a:pt x="368815" y="958501"/>
                      <a:pt x="375673" y="928592"/>
                    </a:cubicBezTo>
                    <a:cubicBezTo>
                      <a:pt x="357839" y="1027591"/>
                      <a:pt x="359197" y="1129095"/>
                      <a:pt x="379674" y="1227582"/>
                    </a:cubicBezTo>
                    <a:cubicBezTo>
                      <a:pt x="407772" y="1376613"/>
                      <a:pt x="417147" y="1528570"/>
                      <a:pt x="407582" y="1679924"/>
                    </a:cubicBezTo>
                    <a:cubicBezTo>
                      <a:pt x="407010" y="1685735"/>
                      <a:pt x="406534" y="1691545"/>
                      <a:pt x="406058" y="16975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E2811B35-4E5C-0A80-5DA9-F50F70912E73}"/>
                  </a:ext>
                </a:extLst>
              </p:cNvPr>
              <p:cNvSpPr/>
              <p:nvPr/>
            </p:nvSpPr>
            <p:spPr>
              <a:xfrm>
                <a:off x="4033675" y="3571380"/>
                <a:ext cx="715929" cy="1727948"/>
              </a:xfrm>
              <a:custGeom>
                <a:avLst/>
                <a:gdLst>
                  <a:gd name="connsiteX0" fmla="*/ 526989 w 715929"/>
                  <a:gd name="connsiteY0" fmla="*/ 1727948 h 1727948"/>
                  <a:gd name="connsiteX1" fmla="*/ 408689 w 715929"/>
                  <a:gd name="connsiteY1" fmla="*/ 1706421 h 1727948"/>
                  <a:gd name="connsiteX2" fmla="*/ 405546 w 715929"/>
                  <a:gd name="connsiteY2" fmla="*/ 1701564 h 1727948"/>
                  <a:gd name="connsiteX3" fmla="*/ 406974 w 715929"/>
                  <a:gd name="connsiteY3" fmla="*/ 1684133 h 1727948"/>
                  <a:gd name="connsiteX4" fmla="*/ 379066 w 715929"/>
                  <a:gd name="connsiteY4" fmla="*/ 1233029 h 1727948"/>
                  <a:gd name="connsiteX5" fmla="*/ 364398 w 715929"/>
                  <a:gd name="connsiteY5" fmla="*/ 1017098 h 1727948"/>
                  <a:gd name="connsiteX6" fmla="*/ 353349 w 715929"/>
                  <a:gd name="connsiteY6" fmla="*/ 1058341 h 1727948"/>
                  <a:gd name="connsiteX7" fmla="*/ 221237 w 715929"/>
                  <a:gd name="connsiteY7" fmla="*/ 1692039 h 1727948"/>
                  <a:gd name="connsiteX8" fmla="*/ 221237 w 715929"/>
                  <a:gd name="connsiteY8" fmla="*/ 1693658 h 1727948"/>
                  <a:gd name="connsiteX9" fmla="*/ 221237 w 715929"/>
                  <a:gd name="connsiteY9" fmla="*/ 1694897 h 1727948"/>
                  <a:gd name="connsiteX10" fmla="*/ 216855 w 715929"/>
                  <a:gd name="connsiteY10" fmla="*/ 1699849 h 1727948"/>
                  <a:gd name="connsiteX11" fmla="*/ 89982 w 715929"/>
                  <a:gd name="connsiteY11" fmla="*/ 1690896 h 1727948"/>
                  <a:gd name="connsiteX12" fmla="*/ 86458 w 715929"/>
                  <a:gd name="connsiteY12" fmla="*/ 1686038 h 1727948"/>
                  <a:gd name="connsiteX13" fmla="*/ 78933 w 715929"/>
                  <a:gd name="connsiteY13" fmla="*/ 1601933 h 1727948"/>
                  <a:gd name="connsiteX14" fmla="*/ 48072 w 715929"/>
                  <a:gd name="connsiteY14" fmla="*/ 1166735 h 1727948"/>
                  <a:gd name="connsiteX15" fmla="*/ 89125 w 715929"/>
                  <a:gd name="connsiteY15" fmla="*/ 934516 h 1727948"/>
                  <a:gd name="connsiteX16" fmla="*/ 112747 w 715929"/>
                  <a:gd name="connsiteY16" fmla="*/ 853839 h 1727948"/>
                  <a:gd name="connsiteX17" fmla="*/ 46644 w 715929"/>
                  <a:gd name="connsiteY17" fmla="*/ 484840 h 1727948"/>
                  <a:gd name="connsiteX18" fmla="*/ 4924 w 715929"/>
                  <a:gd name="connsiteY18" fmla="*/ 106984 h 1727948"/>
                  <a:gd name="connsiteX19" fmla="*/ 30927 w 715929"/>
                  <a:gd name="connsiteY19" fmla="*/ 3542 h 1727948"/>
                  <a:gd name="connsiteX20" fmla="*/ 35785 w 715929"/>
                  <a:gd name="connsiteY20" fmla="*/ 18 h 1727948"/>
                  <a:gd name="connsiteX21" fmla="*/ 677770 w 715929"/>
                  <a:gd name="connsiteY21" fmla="*/ 28593 h 1727948"/>
                  <a:gd name="connsiteX22" fmla="*/ 682342 w 715929"/>
                  <a:gd name="connsiteY22" fmla="*/ 32689 h 1727948"/>
                  <a:gd name="connsiteX23" fmla="*/ 714441 w 715929"/>
                  <a:gd name="connsiteY23" fmla="*/ 512844 h 1727948"/>
                  <a:gd name="connsiteX24" fmla="*/ 674151 w 715929"/>
                  <a:gd name="connsiteY24" fmla="*/ 852029 h 1727948"/>
                  <a:gd name="connsiteX25" fmla="*/ 646338 w 715929"/>
                  <a:gd name="connsiteY25" fmla="*/ 1086154 h 1727948"/>
                  <a:gd name="connsiteX26" fmla="*/ 570614 w 715929"/>
                  <a:gd name="connsiteY26" fmla="*/ 1597075 h 1727948"/>
                  <a:gd name="connsiteX27" fmla="*/ 551564 w 715929"/>
                  <a:gd name="connsiteY27" fmla="*/ 1714804 h 1727948"/>
                  <a:gd name="connsiteX28" fmla="*/ 553183 w 715929"/>
                  <a:gd name="connsiteY28" fmla="*/ 1720805 h 1727948"/>
                  <a:gd name="connsiteX29" fmla="*/ 552707 w 715929"/>
                  <a:gd name="connsiteY29" fmla="*/ 1724996 h 1727948"/>
                  <a:gd name="connsiteX30" fmla="*/ 549087 w 715929"/>
                  <a:gd name="connsiteY30" fmla="*/ 1727282 h 1727948"/>
                  <a:gd name="connsiteX31" fmla="*/ 526989 w 715929"/>
                  <a:gd name="connsiteY31" fmla="*/ 1727948 h 1727948"/>
                  <a:gd name="connsiteX32" fmla="*/ 415356 w 715929"/>
                  <a:gd name="connsiteY32" fmla="*/ 1698707 h 1727948"/>
                  <a:gd name="connsiteX33" fmla="*/ 542134 w 715929"/>
                  <a:gd name="connsiteY33" fmla="*/ 1717757 h 1727948"/>
                  <a:gd name="connsiteX34" fmla="*/ 542134 w 715929"/>
                  <a:gd name="connsiteY34" fmla="*/ 1713947 h 1727948"/>
                  <a:gd name="connsiteX35" fmla="*/ 561184 w 715929"/>
                  <a:gd name="connsiteY35" fmla="*/ 1595170 h 1727948"/>
                  <a:gd name="connsiteX36" fmla="*/ 636717 w 715929"/>
                  <a:gd name="connsiteY36" fmla="*/ 1085677 h 1727948"/>
                  <a:gd name="connsiteX37" fmla="*/ 664626 w 715929"/>
                  <a:gd name="connsiteY37" fmla="*/ 850315 h 1727948"/>
                  <a:gd name="connsiteX38" fmla="*/ 704916 w 715929"/>
                  <a:gd name="connsiteY38" fmla="*/ 511891 h 1727948"/>
                  <a:gd name="connsiteX39" fmla="*/ 673293 w 715929"/>
                  <a:gd name="connsiteY39" fmla="*/ 37547 h 1727948"/>
                  <a:gd name="connsiteX40" fmla="*/ 39119 w 715929"/>
                  <a:gd name="connsiteY40" fmla="*/ 8972 h 1727948"/>
                  <a:gd name="connsiteX41" fmla="*/ 14163 w 715929"/>
                  <a:gd name="connsiteY41" fmla="*/ 108222 h 1727948"/>
                  <a:gd name="connsiteX42" fmla="*/ 56073 w 715929"/>
                  <a:gd name="connsiteY42" fmla="*/ 481031 h 1727948"/>
                  <a:gd name="connsiteX43" fmla="*/ 122748 w 715929"/>
                  <a:gd name="connsiteY43" fmla="*/ 854696 h 1727948"/>
                  <a:gd name="connsiteX44" fmla="*/ 98745 w 715929"/>
                  <a:gd name="connsiteY44" fmla="*/ 937087 h 1727948"/>
                  <a:gd name="connsiteX45" fmla="*/ 58264 w 715929"/>
                  <a:gd name="connsiteY45" fmla="*/ 1165687 h 1727948"/>
                  <a:gd name="connsiteX46" fmla="*/ 89030 w 715929"/>
                  <a:gd name="connsiteY46" fmla="*/ 1599932 h 1727948"/>
                  <a:gd name="connsiteX47" fmla="*/ 96555 w 715929"/>
                  <a:gd name="connsiteY47" fmla="*/ 1681371 h 1727948"/>
                  <a:gd name="connsiteX48" fmla="*/ 212379 w 715929"/>
                  <a:gd name="connsiteY48" fmla="*/ 1689562 h 1727948"/>
                  <a:gd name="connsiteX49" fmla="*/ 344776 w 715929"/>
                  <a:gd name="connsiteY49" fmla="*/ 1054721 h 1727948"/>
                  <a:gd name="connsiteX50" fmla="*/ 375637 w 715929"/>
                  <a:gd name="connsiteY50" fmla="*/ 930896 h 1727948"/>
                  <a:gd name="connsiteX51" fmla="*/ 381257 w 715929"/>
                  <a:gd name="connsiteY51" fmla="*/ 927277 h 1727948"/>
                  <a:gd name="connsiteX52" fmla="*/ 384972 w 715929"/>
                  <a:gd name="connsiteY52" fmla="*/ 932896 h 1727948"/>
                  <a:gd name="connsiteX53" fmla="*/ 388972 w 715929"/>
                  <a:gd name="connsiteY53" fmla="*/ 1230076 h 1727948"/>
                  <a:gd name="connsiteX54" fmla="*/ 416976 w 715929"/>
                  <a:gd name="connsiteY54" fmla="*/ 1683657 h 172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715929" h="1727948">
                    <a:moveTo>
                      <a:pt x="526989" y="1727948"/>
                    </a:moveTo>
                    <a:cubicBezTo>
                      <a:pt x="486629" y="1727442"/>
                      <a:pt x="446640" y="1720165"/>
                      <a:pt x="408689" y="1706421"/>
                    </a:cubicBezTo>
                    <a:cubicBezTo>
                      <a:pt x="406665" y="1705697"/>
                      <a:pt x="405377" y="1703707"/>
                      <a:pt x="405546" y="1701564"/>
                    </a:cubicBezTo>
                    <a:lnTo>
                      <a:pt x="406974" y="1684133"/>
                    </a:lnTo>
                    <a:cubicBezTo>
                      <a:pt x="416338" y="1533190"/>
                      <a:pt x="406964" y="1381667"/>
                      <a:pt x="379066" y="1233029"/>
                    </a:cubicBezTo>
                    <a:cubicBezTo>
                      <a:pt x="364805" y="1161997"/>
                      <a:pt x="359874" y="1089407"/>
                      <a:pt x="364398" y="1017098"/>
                    </a:cubicBezTo>
                    <a:cubicBezTo>
                      <a:pt x="360683" y="1031671"/>
                      <a:pt x="356873" y="1045673"/>
                      <a:pt x="353349" y="1058341"/>
                    </a:cubicBezTo>
                    <a:cubicBezTo>
                      <a:pt x="336108" y="1118824"/>
                      <a:pt x="222475" y="1663654"/>
                      <a:pt x="221237" y="1692039"/>
                    </a:cubicBezTo>
                    <a:cubicBezTo>
                      <a:pt x="221191" y="1692578"/>
                      <a:pt x="221191" y="1693119"/>
                      <a:pt x="221237" y="1693658"/>
                    </a:cubicBezTo>
                    <a:lnTo>
                      <a:pt x="221237" y="1694897"/>
                    </a:lnTo>
                    <a:cubicBezTo>
                      <a:pt x="221348" y="1697458"/>
                      <a:pt x="219411" y="1699647"/>
                      <a:pt x="216855" y="1699849"/>
                    </a:cubicBezTo>
                    <a:cubicBezTo>
                      <a:pt x="174354" y="1702991"/>
                      <a:pt x="131621" y="1699975"/>
                      <a:pt x="89982" y="1690896"/>
                    </a:cubicBezTo>
                    <a:cubicBezTo>
                      <a:pt x="87807" y="1690314"/>
                      <a:pt x="86336" y="1688287"/>
                      <a:pt x="86458" y="1686038"/>
                    </a:cubicBezTo>
                    <a:cubicBezTo>
                      <a:pt x="86458" y="1680133"/>
                      <a:pt x="83410" y="1647367"/>
                      <a:pt x="78933" y="1601933"/>
                    </a:cubicBezTo>
                    <a:cubicBezTo>
                      <a:pt x="67408" y="1486490"/>
                      <a:pt x="48168" y="1293227"/>
                      <a:pt x="48072" y="1166735"/>
                    </a:cubicBezTo>
                    <a:cubicBezTo>
                      <a:pt x="48072" y="1047768"/>
                      <a:pt x="69885" y="987570"/>
                      <a:pt x="89125" y="934516"/>
                    </a:cubicBezTo>
                    <a:cubicBezTo>
                      <a:pt x="99504" y="908421"/>
                      <a:pt x="107413" y="881410"/>
                      <a:pt x="112747" y="853839"/>
                    </a:cubicBezTo>
                    <a:cubicBezTo>
                      <a:pt x="127797" y="763351"/>
                      <a:pt x="112271" y="677150"/>
                      <a:pt x="46644" y="484840"/>
                    </a:cubicBezTo>
                    <a:cubicBezTo>
                      <a:pt x="5689" y="363362"/>
                      <a:pt x="-8541" y="234471"/>
                      <a:pt x="4924" y="106984"/>
                    </a:cubicBezTo>
                    <a:lnTo>
                      <a:pt x="30927" y="3542"/>
                    </a:lnTo>
                    <a:cubicBezTo>
                      <a:pt x="31441" y="1320"/>
                      <a:pt x="33514" y="-183"/>
                      <a:pt x="35785" y="18"/>
                    </a:cubicBezTo>
                    <a:lnTo>
                      <a:pt x="677770" y="28593"/>
                    </a:lnTo>
                    <a:cubicBezTo>
                      <a:pt x="680104" y="28623"/>
                      <a:pt x="682057" y="30373"/>
                      <a:pt x="682342" y="32689"/>
                    </a:cubicBezTo>
                    <a:cubicBezTo>
                      <a:pt x="682342" y="35832"/>
                      <a:pt x="724252" y="351872"/>
                      <a:pt x="714441" y="512844"/>
                    </a:cubicBezTo>
                    <a:cubicBezTo>
                      <a:pt x="709203" y="599045"/>
                      <a:pt x="690629" y="733443"/>
                      <a:pt x="674151" y="852029"/>
                    </a:cubicBezTo>
                    <a:cubicBezTo>
                      <a:pt x="659387" y="958328"/>
                      <a:pt x="646719" y="1050054"/>
                      <a:pt x="646338" y="1086154"/>
                    </a:cubicBezTo>
                    <a:cubicBezTo>
                      <a:pt x="645766" y="1141780"/>
                      <a:pt x="598713" y="1426768"/>
                      <a:pt x="570614" y="1597075"/>
                    </a:cubicBezTo>
                    <a:cubicBezTo>
                      <a:pt x="560136" y="1660416"/>
                      <a:pt x="551564" y="1710517"/>
                      <a:pt x="551564" y="1714804"/>
                    </a:cubicBezTo>
                    <a:cubicBezTo>
                      <a:pt x="551725" y="1716887"/>
                      <a:pt x="552274" y="1718923"/>
                      <a:pt x="553183" y="1720805"/>
                    </a:cubicBezTo>
                    <a:cubicBezTo>
                      <a:pt x="553701" y="1722198"/>
                      <a:pt x="553524" y="1723754"/>
                      <a:pt x="552707" y="1724996"/>
                    </a:cubicBezTo>
                    <a:cubicBezTo>
                      <a:pt x="551919" y="1726277"/>
                      <a:pt x="550583" y="1727121"/>
                      <a:pt x="549087" y="1727282"/>
                    </a:cubicBezTo>
                    <a:cubicBezTo>
                      <a:pt x="541467" y="1727758"/>
                      <a:pt x="534133" y="1727948"/>
                      <a:pt x="526989" y="1727948"/>
                    </a:cubicBezTo>
                    <a:close/>
                    <a:moveTo>
                      <a:pt x="415356" y="1698707"/>
                    </a:moveTo>
                    <a:cubicBezTo>
                      <a:pt x="456023" y="1713046"/>
                      <a:pt x="499049" y="1719512"/>
                      <a:pt x="542134" y="1717757"/>
                    </a:cubicBezTo>
                    <a:cubicBezTo>
                      <a:pt x="541959" y="1716493"/>
                      <a:pt x="541959" y="1715210"/>
                      <a:pt x="542134" y="1713947"/>
                    </a:cubicBezTo>
                    <a:cubicBezTo>
                      <a:pt x="542134" y="1709279"/>
                      <a:pt x="548421" y="1672132"/>
                      <a:pt x="561184" y="1595170"/>
                    </a:cubicBezTo>
                    <a:cubicBezTo>
                      <a:pt x="589188" y="1425149"/>
                      <a:pt x="636146" y="1140541"/>
                      <a:pt x="636717" y="1085677"/>
                    </a:cubicBezTo>
                    <a:cubicBezTo>
                      <a:pt x="636717" y="1049006"/>
                      <a:pt x="649862" y="956899"/>
                      <a:pt x="664626" y="850315"/>
                    </a:cubicBezTo>
                    <a:cubicBezTo>
                      <a:pt x="681009" y="731919"/>
                      <a:pt x="699678" y="597712"/>
                      <a:pt x="704916" y="511891"/>
                    </a:cubicBezTo>
                    <a:cubicBezTo>
                      <a:pt x="714441" y="361587"/>
                      <a:pt x="678056" y="74599"/>
                      <a:pt x="673293" y="37547"/>
                    </a:cubicBezTo>
                    <a:lnTo>
                      <a:pt x="39119" y="8972"/>
                    </a:lnTo>
                    <a:lnTo>
                      <a:pt x="14163" y="108222"/>
                    </a:lnTo>
                    <a:cubicBezTo>
                      <a:pt x="1217" y="234059"/>
                      <a:pt x="15510" y="361209"/>
                      <a:pt x="56073" y="481031"/>
                    </a:cubicBezTo>
                    <a:cubicBezTo>
                      <a:pt x="122748" y="675150"/>
                      <a:pt x="137893" y="762399"/>
                      <a:pt x="122748" y="854696"/>
                    </a:cubicBezTo>
                    <a:cubicBezTo>
                      <a:pt x="117441" y="882874"/>
                      <a:pt x="109402" y="910468"/>
                      <a:pt x="98745" y="937087"/>
                    </a:cubicBezTo>
                    <a:cubicBezTo>
                      <a:pt x="79695" y="989475"/>
                      <a:pt x="58264" y="1048720"/>
                      <a:pt x="58264" y="1165687"/>
                    </a:cubicBezTo>
                    <a:cubicBezTo>
                      <a:pt x="58264" y="1291703"/>
                      <a:pt x="77314" y="1484680"/>
                      <a:pt x="89030" y="1599932"/>
                    </a:cubicBezTo>
                    <a:cubicBezTo>
                      <a:pt x="93126" y="1640985"/>
                      <a:pt x="96078" y="1670036"/>
                      <a:pt x="96555" y="1681371"/>
                    </a:cubicBezTo>
                    <a:cubicBezTo>
                      <a:pt x="134627" y="1689240"/>
                      <a:pt x="173578" y="1691995"/>
                      <a:pt x="212379" y="1689562"/>
                    </a:cubicBezTo>
                    <a:cubicBezTo>
                      <a:pt x="215808" y="1646986"/>
                      <a:pt x="331536" y="1100917"/>
                      <a:pt x="344776" y="1054721"/>
                    </a:cubicBezTo>
                    <a:cubicBezTo>
                      <a:pt x="355730" y="1016145"/>
                      <a:pt x="368874" y="960614"/>
                      <a:pt x="375637" y="930896"/>
                    </a:cubicBezTo>
                    <a:cubicBezTo>
                      <a:pt x="376251" y="928388"/>
                      <a:pt x="378719" y="926798"/>
                      <a:pt x="381257" y="927277"/>
                    </a:cubicBezTo>
                    <a:cubicBezTo>
                      <a:pt x="383804" y="927847"/>
                      <a:pt x="385444" y="930329"/>
                      <a:pt x="384972" y="932896"/>
                    </a:cubicBezTo>
                    <a:cubicBezTo>
                      <a:pt x="367368" y="1031307"/>
                      <a:pt x="368726" y="1132175"/>
                      <a:pt x="388972" y="1230076"/>
                    </a:cubicBezTo>
                    <a:cubicBezTo>
                      <a:pt x="417031" y="1379530"/>
                      <a:pt x="426437" y="1531887"/>
                      <a:pt x="416976" y="16836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6234156D-9653-91F4-E032-59EF52DF4AF6}"/>
                  </a:ext>
                </a:extLst>
              </p:cNvPr>
              <p:cNvSpPr/>
              <p:nvPr/>
            </p:nvSpPr>
            <p:spPr>
              <a:xfrm>
                <a:off x="4431384" y="3841145"/>
                <a:ext cx="33553" cy="604076"/>
              </a:xfrm>
              <a:custGeom>
                <a:avLst/>
                <a:gdLst>
                  <a:gd name="connsiteX0" fmla="*/ 4789 w 33553"/>
                  <a:gd name="connsiteY0" fmla="*/ 604076 h 604076"/>
                  <a:gd name="connsiteX1" fmla="*/ 3741 w 33553"/>
                  <a:gd name="connsiteY1" fmla="*/ 604076 h 604076"/>
                  <a:gd name="connsiteX2" fmla="*/ 112 w 33553"/>
                  <a:gd name="connsiteY2" fmla="*/ 598402 h 604076"/>
                  <a:gd name="connsiteX3" fmla="*/ 121 w 33553"/>
                  <a:gd name="connsiteY3" fmla="*/ 598361 h 604076"/>
                  <a:gd name="connsiteX4" fmla="*/ 24029 w 33553"/>
                  <a:gd name="connsiteY4" fmla="*/ 415386 h 604076"/>
                  <a:gd name="connsiteX5" fmla="*/ 13361 w 33553"/>
                  <a:gd name="connsiteY5" fmla="*/ 4954 h 604076"/>
                  <a:gd name="connsiteX6" fmla="*/ 17925 w 33553"/>
                  <a:gd name="connsiteY6" fmla="*/ 1 h 604076"/>
                  <a:gd name="connsiteX7" fmla="*/ 17933 w 33553"/>
                  <a:gd name="connsiteY7" fmla="*/ 1 h 604076"/>
                  <a:gd name="connsiteX8" fmla="*/ 22886 w 33553"/>
                  <a:gd name="connsiteY8" fmla="*/ 4573 h 604076"/>
                  <a:gd name="connsiteX9" fmla="*/ 33554 w 33553"/>
                  <a:gd name="connsiteY9" fmla="*/ 415386 h 604076"/>
                  <a:gd name="connsiteX10" fmla="*/ 9456 w 33553"/>
                  <a:gd name="connsiteY10" fmla="*/ 600457 h 604076"/>
                  <a:gd name="connsiteX11" fmla="*/ 4788 w 33553"/>
                  <a:gd name="connsiteY11" fmla="*/ 604076 h 60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553" h="604076">
                    <a:moveTo>
                      <a:pt x="4789" y="604076"/>
                    </a:moveTo>
                    <a:lnTo>
                      <a:pt x="3741" y="604076"/>
                    </a:lnTo>
                    <a:cubicBezTo>
                      <a:pt x="1172" y="603512"/>
                      <a:pt x="-453" y="600971"/>
                      <a:pt x="112" y="598402"/>
                    </a:cubicBezTo>
                    <a:cubicBezTo>
                      <a:pt x="115" y="598389"/>
                      <a:pt x="118" y="598375"/>
                      <a:pt x="121" y="598361"/>
                    </a:cubicBezTo>
                    <a:cubicBezTo>
                      <a:pt x="121" y="597314"/>
                      <a:pt x="24029" y="493586"/>
                      <a:pt x="24029" y="415386"/>
                    </a:cubicBezTo>
                    <a:cubicBezTo>
                      <a:pt x="24029" y="337186"/>
                      <a:pt x="13456" y="8192"/>
                      <a:pt x="13361" y="4954"/>
                    </a:cubicBezTo>
                    <a:cubicBezTo>
                      <a:pt x="13254" y="2326"/>
                      <a:pt x="15297" y="109"/>
                      <a:pt x="17925" y="1"/>
                    </a:cubicBezTo>
                    <a:cubicBezTo>
                      <a:pt x="17928" y="1"/>
                      <a:pt x="17930" y="1"/>
                      <a:pt x="17933" y="1"/>
                    </a:cubicBezTo>
                    <a:cubicBezTo>
                      <a:pt x="20545" y="-55"/>
                      <a:pt x="22733" y="1965"/>
                      <a:pt x="22886" y="4573"/>
                    </a:cubicBezTo>
                    <a:cubicBezTo>
                      <a:pt x="22886" y="7907"/>
                      <a:pt x="33554" y="336234"/>
                      <a:pt x="33554" y="415386"/>
                    </a:cubicBezTo>
                    <a:cubicBezTo>
                      <a:pt x="33554" y="494539"/>
                      <a:pt x="9646" y="599504"/>
                      <a:pt x="9456" y="600457"/>
                    </a:cubicBezTo>
                    <a:cubicBezTo>
                      <a:pt x="8926" y="602599"/>
                      <a:pt x="6995" y="604097"/>
                      <a:pt x="4788" y="6040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E97E52C1-D67B-2427-5E45-C1AF37D0EBA9}"/>
                  </a:ext>
                </a:extLst>
              </p:cNvPr>
              <p:cNvSpPr/>
              <p:nvPr/>
            </p:nvSpPr>
            <p:spPr>
              <a:xfrm>
                <a:off x="4117284" y="5369641"/>
                <a:ext cx="172299" cy="207820"/>
              </a:xfrm>
              <a:custGeom>
                <a:avLst/>
                <a:gdLst>
                  <a:gd name="connsiteX0" fmla="*/ 172300 w 172299"/>
                  <a:gd name="connsiteY0" fmla="*/ 87516 h 207820"/>
                  <a:gd name="connsiteX1" fmla="*/ 161536 w 172299"/>
                  <a:gd name="connsiteY1" fmla="*/ 23699 h 207820"/>
                  <a:gd name="connsiteX2" fmla="*/ 81527 w 172299"/>
                  <a:gd name="connsiteY2" fmla="*/ 1505 h 207820"/>
                  <a:gd name="connsiteX3" fmla="*/ 1517 w 172299"/>
                  <a:gd name="connsiteY3" fmla="*/ 28175 h 207820"/>
                  <a:gd name="connsiteX4" fmla="*/ 564 w 172299"/>
                  <a:gd name="connsiteY4" fmla="*/ 26556 h 207820"/>
                  <a:gd name="connsiteX5" fmla="*/ 3326 w 172299"/>
                  <a:gd name="connsiteY5" fmla="*/ 106662 h 207820"/>
                  <a:gd name="connsiteX6" fmla="*/ 102958 w 172299"/>
                  <a:gd name="connsiteY6" fmla="*/ 207246 h 207820"/>
                  <a:gd name="connsiteX7" fmla="*/ 172300 w 172299"/>
                  <a:gd name="connsiteY7" fmla="*/ 87516 h 20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299" h="207820">
                    <a:moveTo>
                      <a:pt x="172300" y="87516"/>
                    </a:moveTo>
                    <a:cubicBezTo>
                      <a:pt x="171094" y="65910"/>
                      <a:pt x="167484" y="44505"/>
                      <a:pt x="161536" y="23699"/>
                    </a:cubicBezTo>
                    <a:cubicBezTo>
                      <a:pt x="142486" y="10269"/>
                      <a:pt x="113054" y="-4876"/>
                      <a:pt x="81527" y="1505"/>
                    </a:cubicBezTo>
                    <a:cubicBezTo>
                      <a:pt x="53634" y="6188"/>
                      <a:pt x="26640" y="15186"/>
                      <a:pt x="1517" y="28175"/>
                    </a:cubicBezTo>
                    <a:lnTo>
                      <a:pt x="564" y="26556"/>
                    </a:lnTo>
                    <a:cubicBezTo>
                      <a:pt x="-726" y="53288"/>
                      <a:pt x="198" y="80082"/>
                      <a:pt x="3326" y="106662"/>
                    </a:cubicBezTo>
                    <a:cubicBezTo>
                      <a:pt x="11803" y="155144"/>
                      <a:pt x="81336" y="214294"/>
                      <a:pt x="102958" y="207246"/>
                    </a:cubicBezTo>
                    <a:cubicBezTo>
                      <a:pt x="124579" y="200197"/>
                      <a:pt x="170680" y="124759"/>
                      <a:pt x="172300" y="875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7" name="任意多边形: 形状 396">
                <a:extLst>
                  <a:ext uri="{FF2B5EF4-FFF2-40B4-BE49-F238E27FC236}">
                    <a16:creationId xmlns:a16="http://schemas.microsoft.com/office/drawing/2014/main" id="{4BADEF23-884A-9E99-3AB7-F317EF9B64FD}"/>
                  </a:ext>
                </a:extLst>
              </p:cNvPr>
              <p:cNvSpPr/>
              <p:nvPr/>
            </p:nvSpPr>
            <p:spPr>
              <a:xfrm>
                <a:off x="4112489" y="5364347"/>
                <a:ext cx="181856" cy="217874"/>
              </a:xfrm>
              <a:custGeom>
                <a:avLst/>
                <a:gdLst>
                  <a:gd name="connsiteX0" fmla="*/ 103751 w 181856"/>
                  <a:gd name="connsiteY0" fmla="*/ 217874 h 217874"/>
                  <a:gd name="connsiteX1" fmla="*/ 78224 w 181856"/>
                  <a:gd name="connsiteY1" fmla="*/ 208349 h 217874"/>
                  <a:gd name="connsiteX2" fmla="*/ 3453 w 181856"/>
                  <a:gd name="connsiteY2" fmla="*/ 112528 h 217874"/>
                  <a:gd name="connsiteX3" fmla="*/ 596 w 181856"/>
                  <a:gd name="connsiteY3" fmla="*/ 31470 h 217874"/>
                  <a:gd name="connsiteX4" fmla="*/ 4215 w 181856"/>
                  <a:gd name="connsiteY4" fmla="*/ 26898 h 217874"/>
                  <a:gd name="connsiteX5" fmla="*/ 7358 w 181856"/>
                  <a:gd name="connsiteY5" fmla="*/ 26898 h 217874"/>
                  <a:gd name="connsiteX6" fmla="*/ 85368 w 181856"/>
                  <a:gd name="connsiteY6" fmla="*/ 1561 h 217874"/>
                  <a:gd name="connsiteX7" fmla="*/ 169093 w 181856"/>
                  <a:gd name="connsiteY7" fmla="*/ 24517 h 217874"/>
                  <a:gd name="connsiteX8" fmla="*/ 170998 w 181856"/>
                  <a:gd name="connsiteY8" fmla="*/ 27279 h 217874"/>
                  <a:gd name="connsiteX9" fmla="*/ 181856 w 181856"/>
                  <a:gd name="connsiteY9" fmla="*/ 92430 h 217874"/>
                  <a:gd name="connsiteX10" fmla="*/ 177094 w 181856"/>
                  <a:gd name="connsiteY10" fmla="*/ 92430 h 217874"/>
                  <a:gd name="connsiteX11" fmla="*/ 181856 w 181856"/>
                  <a:gd name="connsiteY11" fmla="*/ 92430 h 217874"/>
                  <a:gd name="connsiteX12" fmla="*/ 109276 w 181856"/>
                  <a:gd name="connsiteY12" fmla="*/ 216255 h 217874"/>
                  <a:gd name="connsiteX13" fmla="*/ 103751 w 181856"/>
                  <a:gd name="connsiteY13" fmla="*/ 217874 h 217874"/>
                  <a:gd name="connsiteX14" fmla="*/ 10025 w 181856"/>
                  <a:gd name="connsiteY14" fmla="*/ 36899 h 217874"/>
                  <a:gd name="connsiteX15" fmla="*/ 12788 w 181856"/>
                  <a:gd name="connsiteY15" fmla="*/ 111194 h 217874"/>
                  <a:gd name="connsiteX16" fmla="*/ 83177 w 181856"/>
                  <a:gd name="connsiteY16" fmla="*/ 200443 h 217874"/>
                  <a:gd name="connsiteX17" fmla="*/ 106323 w 181856"/>
                  <a:gd name="connsiteY17" fmla="*/ 207968 h 217874"/>
                  <a:gd name="connsiteX18" fmla="*/ 172331 w 181856"/>
                  <a:gd name="connsiteY18" fmla="*/ 92620 h 217874"/>
                  <a:gd name="connsiteX19" fmla="*/ 162140 w 181856"/>
                  <a:gd name="connsiteY19" fmla="*/ 31851 h 217874"/>
                  <a:gd name="connsiteX20" fmla="*/ 87273 w 181856"/>
                  <a:gd name="connsiteY20" fmla="*/ 11467 h 217874"/>
                  <a:gd name="connsiteX21" fmla="*/ 10025 w 181856"/>
                  <a:gd name="connsiteY21" fmla="*/ 36899 h 21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1856" h="217874">
                    <a:moveTo>
                      <a:pt x="103751" y="217874"/>
                    </a:moveTo>
                    <a:cubicBezTo>
                      <a:pt x="94567" y="216937"/>
                      <a:pt x="85777" y="213657"/>
                      <a:pt x="78224" y="208349"/>
                    </a:cubicBezTo>
                    <a:cubicBezTo>
                      <a:pt x="47078" y="189299"/>
                      <a:pt x="9644" y="147675"/>
                      <a:pt x="3453" y="112528"/>
                    </a:cubicBezTo>
                    <a:cubicBezTo>
                      <a:pt x="197" y="85639"/>
                      <a:pt x="-759" y="58521"/>
                      <a:pt x="596" y="31470"/>
                    </a:cubicBezTo>
                    <a:cubicBezTo>
                      <a:pt x="652" y="29310"/>
                      <a:pt x="2126" y="27448"/>
                      <a:pt x="4215" y="26898"/>
                    </a:cubicBezTo>
                    <a:cubicBezTo>
                      <a:pt x="5236" y="26563"/>
                      <a:pt x="6337" y="26563"/>
                      <a:pt x="7358" y="26898"/>
                    </a:cubicBezTo>
                    <a:cubicBezTo>
                      <a:pt x="32073" y="14906"/>
                      <a:pt x="58324" y="6381"/>
                      <a:pt x="85368" y="1561"/>
                    </a:cubicBezTo>
                    <a:cubicBezTo>
                      <a:pt x="118420" y="-5011"/>
                      <a:pt x="149090" y="10419"/>
                      <a:pt x="169093" y="24517"/>
                    </a:cubicBezTo>
                    <a:cubicBezTo>
                      <a:pt x="170024" y="25193"/>
                      <a:pt x="170696" y="26168"/>
                      <a:pt x="170998" y="27279"/>
                    </a:cubicBezTo>
                    <a:cubicBezTo>
                      <a:pt x="177194" y="48487"/>
                      <a:pt x="180839" y="70359"/>
                      <a:pt x="181856" y="92430"/>
                    </a:cubicBezTo>
                    <a:lnTo>
                      <a:pt x="177094" y="92430"/>
                    </a:lnTo>
                    <a:lnTo>
                      <a:pt x="181856" y="92430"/>
                    </a:lnTo>
                    <a:cubicBezTo>
                      <a:pt x="180237" y="129577"/>
                      <a:pt x="134231" y="208349"/>
                      <a:pt x="109276" y="216255"/>
                    </a:cubicBezTo>
                    <a:cubicBezTo>
                      <a:pt x="107538" y="217100"/>
                      <a:pt x="105671" y="217648"/>
                      <a:pt x="103751" y="217874"/>
                    </a:cubicBezTo>
                    <a:close/>
                    <a:moveTo>
                      <a:pt x="10025" y="36899"/>
                    </a:moveTo>
                    <a:cubicBezTo>
                      <a:pt x="8904" y="61698"/>
                      <a:pt x="9828" y="86547"/>
                      <a:pt x="12788" y="111194"/>
                    </a:cubicBezTo>
                    <a:cubicBezTo>
                      <a:pt x="18503" y="143674"/>
                      <a:pt x="53745" y="182822"/>
                      <a:pt x="83177" y="200443"/>
                    </a:cubicBezTo>
                    <a:cubicBezTo>
                      <a:pt x="89754" y="205621"/>
                      <a:pt x="97959" y="208288"/>
                      <a:pt x="106323" y="207968"/>
                    </a:cubicBezTo>
                    <a:cubicBezTo>
                      <a:pt x="125945" y="201586"/>
                      <a:pt x="170807" y="128053"/>
                      <a:pt x="172331" y="92620"/>
                    </a:cubicBezTo>
                    <a:cubicBezTo>
                      <a:pt x="171127" y="72056"/>
                      <a:pt x="167710" y="51682"/>
                      <a:pt x="162140" y="31851"/>
                    </a:cubicBezTo>
                    <a:cubicBezTo>
                      <a:pt x="143661" y="19087"/>
                      <a:pt x="116134" y="5752"/>
                      <a:pt x="87273" y="11467"/>
                    </a:cubicBezTo>
                    <a:cubicBezTo>
                      <a:pt x="60436" y="16190"/>
                      <a:pt x="34419" y="24756"/>
                      <a:pt x="10025" y="3689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96F1B0BA-767F-9BC8-8B3C-68C347070998}"/>
                  </a:ext>
                </a:extLst>
              </p:cNvPr>
              <p:cNvSpPr/>
              <p:nvPr/>
            </p:nvSpPr>
            <p:spPr>
              <a:xfrm>
                <a:off x="4426914" y="5364288"/>
                <a:ext cx="366267" cy="172975"/>
              </a:xfrm>
              <a:custGeom>
                <a:avLst/>
                <a:gdLst>
                  <a:gd name="connsiteX0" fmla="*/ 303867 w 366267"/>
                  <a:gd name="connsiteY0" fmla="*/ 172975 h 172975"/>
                  <a:gd name="connsiteX1" fmla="*/ 288913 w 366267"/>
                  <a:gd name="connsiteY1" fmla="*/ 172975 h 172975"/>
                  <a:gd name="connsiteX2" fmla="*/ 152896 w 366267"/>
                  <a:gd name="connsiteY2" fmla="*/ 131923 h 172975"/>
                  <a:gd name="connsiteX3" fmla="*/ 92317 w 366267"/>
                  <a:gd name="connsiteY3" fmla="*/ 118969 h 172975"/>
                  <a:gd name="connsiteX4" fmla="*/ 61075 w 366267"/>
                  <a:gd name="connsiteY4" fmla="*/ 117445 h 172975"/>
                  <a:gd name="connsiteX5" fmla="*/ 1258 w 366267"/>
                  <a:gd name="connsiteY5" fmla="*/ 84107 h 172975"/>
                  <a:gd name="connsiteX6" fmla="*/ 20 w 366267"/>
                  <a:gd name="connsiteY6" fmla="*/ 80488 h 172975"/>
                  <a:gd name="connsiteX7" fmla="*/ 5259 w 366267"/>
                  <a:gd name="connsiteY7" fmla="*/ 4288 h 172975"/>
                  <a:gd name="connsiteX8" fmla="*/ 7640 w 366267"/>
                  <a:gd name="connsiteY8" fmla="*/ 573 h 172975"/>
                  <a:gd name="connsiteX9" fmla="*/ 12022 w 366267"/>
                  <a:gd name="connsiteY9" fmla="*/ 573 h 172975"/>
                  <a:gd name="connsiteX10" fmla="*/ 140133 w 366267"/>
                  <a:gd name="connsiteY10" fmla="*/ 58294 h 172975"/>
                  <a:gd name="connsiteX11" fmla="*/ 196711 w 366267"/>
                  <a:gd name="connsiteY11" fmla="*/ 37625 h 172975"/>
                  <a:gd name="connsiteX12" fmla="*/ 231763 w 366267"/>
                  <a:gd name="connsiteY12" fmla="*/ 36101 h 172975"/>
                  <a:gd name="connsiteX13" fmla="*/ 234621 w 366267"/>
                  <a:gd name="connsiteY13" fmla="*/ 37530 h 172975"/>
                  <a:gd name="connsiteX14" fmla="*/ 236621 w 366267"/>
                  <a:gd name="connsiteY14" fmla="*/ 39625 h 172975"/>
                  <a:gd name="connsiteX15" fmla="*/ 289770 w 366267"/>
                  <a:gd name="connsiteY15" fmla="*/ 77725 h 172975"/>
                  <a:gd name="connsiteX16" fmla="*/ 364256 w 366267"/>
                  <a:gd name="connsiteY16" fmla="*/ 137828 h 172975"/>
                  <a:gd name="connsiteX17" fmla="*/ 364256 w 366267"/>
                  <a:gd name="connsiteY17" fmla="*/ 137828 h 172975"/>
                  <a:gd name="connsiteX18" fmla="*/ 362732 w 366267"/>
                  <a:gd name="connsiteY18" fmla="*/ 157926 h 172975"/>
                  <a:gd name="connsiteX19" fmla="*/ 303867 w 366267"/>
                  <a:gd name="connsiteY19" fmla="*/ 172975 h 172975"/>
                  <a:gd name="connsiteX20" fmla="*/ 102699 w 366267"/>
                  <a:gd name="connsiteY20" fmla="*/ 108682 h 172975"/>
                  <a:gd name="connsiteX21" fmla="*/ 156801 w 366267"/>
                  <a:gd name="connsiteY21" fmla="*/ 122779 h 172975"/>
                  <a:gd name="connsiteX22" fmla="*/ 289389 w 366267"/>
                  <a:gd name="connsiteY22" fmla="*/ 163069 h 172975"/>
                  <a:gd name="connsiteX23" fmla="*/ 355017 w 366267"/>
                  <a:gd name="connsiteY23" fmla="*/ 151734 h 172975"/>
                  <a:gd name="connsiteX24" fmla="*/ 355017 w 366267"/>
                  <a:gd name="connsiteY24" fmla="*/ 140685 h 172975"/>
                  <a:gd name="connsiteX25" fmla="*/ 355017 w 366267"/>
                  <a:gd name="connsiteY25" fmla="*/ 140686 h 172975"/>
                  <a:gd name="connsiteX26" fmla="*/ 284246 w 366267"/>
                  <a:gd name="connsiteY26" fmla="*/ 84964 h 172975"/>
                  <a:gd name="connsiteX27" fmla="*/ 229572 w 366267"/>
                  <a:gd name="connsiteY27" fmla="*/ 45912 h 172975"/>
                  <a:gd name="connsiteX28" fmla="*/ 228620 w 366267"/>
                  <a:gd name="connsiteY28" fmla="*/ 44959 h 172975"/>
                  <a:gd name="connsiteX29" fmla="*/ 200045 w 366267"/>
                  <a:gd name="connsiteY29" fmla="*/ 45912 h 172975"/>
                  <a:gd name="connsiteX30" fmla="*/ 141085 w 366267"/>
                  <a:gd name="connsiteY30" fmla="*/ 67438 h 172975"/>
                  <a:gd name="connsiteX31" fmla="*/ 137561 w 366267"/>
                  <a:gd name="connsiteY31" fmla="*/ 67438 h 172975"/>
                  <a:gd name="connsiteX32" fmla="*/ 13736 w 366267"/>
                  <a:gd name="connsiteY32" fmla="*/ 11812 h 172975"/>
                  <a:gd name="connsiteX33" fmla="*/ 9069 w 366267"/>
                  <a:gd name="connsiteY33" fmla="*/ 78487 h 172975"/>
                  <a:gd name="connsiteX34" fmla="*/ 62409 w 366267"/>
                  <a:gd name="connsiteY34" fmla="*/ 107539 h 172975"/>
                  <a:gd name="connsiteX35" fmla="*/ 90984 w 366267"/>
                  <a:gd name="connsiteY35" fmla="*/ 108872 h 172975"/>
                  <a:gd name="connsiteX36" fmla="*/ 102699 w 366267"/>
                  <a:gd name="connsiteY36" fmla="*/ 108682 h 17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66267" h="172975">
                    <a:moveTo>
                      <a:pt x="303867" y="172975"/>
                    </a:moveTo>
                    <a:cubicBezTo>
                      <a:pt x="299105" y="172975"/>
                      <a:pt x="294342" y="172975"/>
                      <a:pt x="288913" y="172975"/>
                    </a:cubicBezTo>
                    <a:cubicBezTo>
                      <a:pt x="242241" y="170880"/>
                      <a:pt x="204712" y="155354"/>
                      <a:pt x="152896" y="131923"/>
                    </a:cubicBezTo>
                    <a:cubicBezTo>
                      <a:pt x="120702" y="117349"/>
                      <a:pt x="106891" y="118111"/>
                      <a:pt x="92317" y="118969"/>
                    </a:cubicBezTo>
                    <a:cubicBezTo>
                      <a:pt x="81884" y="119942"/>
                      <a:pt x="71365" y="119429"/>
                      <a:pt x="61075" y="117445"/>
                    </a:cubicBezTo>
                    <a:cubicBezTo>
                      <a:pt x="38347" y="112310"/>
                      <a:pt x="17580" y="100736"/>
                      <a:pt x="1258" y="84107"/>
                    </a:cubicBezTo>
                    <a:cubicBezTo>
                      <a:pt x="347" y="83133"/>
                      <a:pt x="-103" y="81816"/>
                      <a:pt x="20" y="80488"/>
                    </a:cubicBezTo>
                    <a:cubicBezTo>
                      <a:pt x="20" y="80488"/>
                      <a:pt x="2211" y="47245"/>
                      <a:pt x="5259" y="4288"/>
                    </a:cubicBezTo>
                    <a:cubicBezTo>
                      <a:pt x="5427" y="2745"/>
                      <a:pt x="6308" y="1370"/>
                      <a:pt x="7640" y="573"/>
                    </a:cubicBezTo>
                    <a:cubicBezTo>
                      <a:pt x="9001" y="-191"/>
                      <a:pt x="10661" y="-191"/>
                      <a:pt x="12022" y="573"/>
                    </a:cubicBezTo>
                    <a:lnTo>
                      <a:pt x="140133" y="58294"/>
                    </a:lnTo>
                    <a:cubicBezTo>
                      <a:pt x="148134" y="55627"/>
                      <a:pt x="180614" y="44483"/>
                      <a:pt x="196711" y="37625"/>
                    </a:cubicBezTo>
                    <a:cubicBezTo>
                      <a:pt x="208126" y="34452"/>
                      <a:pt x="220116" y="33931"/>
                      <a:pt x="231763" y="36101"/>
                    </a:cubicBezTo>
                    <a:cubicBezTo>
                      <a:pt x="232837" y="36280"/>
                      <a:pt x="233833" y="36778"/>
                      <a:pt x="234621" y="37530"/>
                    </a:cubicBezTo>
                    <a:lnTo>
                      <a:pt x="236621" y="39625"/>
                    </a:lnTo>
                    <a:cubicBezTo>
                      <a:pt x="253318" y="53690"/>
                      <a:pt x="271089" y="66429"/>
                      <a:pt x="289770" y="77725"/>
                    </a:cubicBezTo>
                    <a:cubicBezTo>
                      <a:pt x="324918" y="100395"/>
                      <a:pt x="357970" y="121921"/>
                      <a:pt x="364256" y="137828"/>
                    </a:cubicBezTo>
                    <a:lnTo>
                      <a:pt x="364256" y="137828"/>
                    </a:lnTo>
                    <a:cubicBezTo>
                      <a:pt x="367407" y="144312"/>
                      <a:pt x="366825" y="151991"/>
                      <a:pt x="362732" y="157926"/>
                    </a:cubicBezTo>
                    <a:cubicBezTo>
                      <a:pt x="355303" y="167641"/>
                      <a:pt x="335586" y="172975"/>
                      <a:pt x="303867" y="172975"/>
                    </a:cubicBezTo>
                    <a:close/>
                    <a:moveTo>
                      <a:pt x="102699" y="108682"/>
                    </a:moveTo>
                    <a:cubicBezTo>
                      <a:pt x="121559" y="109286"/>
                      <a:pt x="140045" y="114103"/>
                      <a:pt x="156801" y="122779"/>
                    </a:cubicBezTo>
                    <a:cubicBezTo>
                      <a:pt x="207665" y="145829"/>
                      <a:pt x="244336" y="160879"/>
                      <a:pt x="289389" y="163069"/>
                    </a:cubicBezTo>
                    <a:cubicBezTo>
                      <a:pt x="324822" y="164593"/>
                      <a:pt x="348730" y="160498"/>
                      <a:pt x="355017" y="151734"/>
                    </a:cubicBezTo>
                    <a:cubicBezTo>
                      <a:pt x="357094" y="148345"/>
                      <a:pt x="357094" y="144076"/>
                      <a:pt x="355017" y="140685"/>
                    </a:cubicBezTo>
                    <a:lnTo>
                      <a:pt x="355017" y="140686"/>
                    </a:lnTo>
                    <a:cubicBezTo>
                      <a:pt x="349873" y="127541"/>
                      <a:pt x="315012" y="104967"/>
                      <a:pt x="284246" y="84964"/>
                    </a:cubicBezTo>
                    <a:cubicBezTo>
                      <a:pt x="264984" y="73464"/>
                      <a:pt x="246698" y="60403"/>
                      <a:pt x="229572" y="45912"/>
                    </a:cubicBezTo>
                    <a:lnTo>
                      <a:pt x="228620" y="44959"/>
                    </a:lnTo>
                    <a:cubicBezTo>
                      <a:pt x="219143" y="43138"/>
                      <a:pt x="209379" y="43463"/>
                      <a:pt x="200045" y="45912"/>
                    </a:cubicBezTo>
                    <a:cubicBezTo>
                      <a:pt x="181471" y="53913"/>
                      <a:pt x="142895" y="66867"/>
                      <a:pt x="141085" y="67438"/>
                    </a:cubicBezTo>
                    <a:cubicBezTo>
                      <a:pt x="139949" y="67862"/>
                      <a:pt x="138698" y="67862"/>
                      <a:pt x="137561" y="67438"/>
                    </a:cubicBezTo>
                    <a:lnTo>
                      <a:pt x="13736" y="11812"/>
                    </a:lnTo>
                    <a:cubicBezTo>
                      <a:pt x="11355" y="44959"/>
                      <a:pt x="9545" y="71344"/>
                      <a:pt x="9069" y="78487"/>
                    </a:cubicBezTo>
                    <a:cubicBezTo>
                      <a:pt x="23843" y="92887"/>
                      <a:pt x="42298" y="102938"/>
                      <a:pt x="62409" y="107539"/>
                    </a:cubicBezTo>
                    <a:cubicBezTo>
                      <a:pt x="71818" y="109370"/>
                      <a:pt x="81445" y="109819"/>
                      <a:pt x="90984" y="108872"/>
                    </a:cubicBezTo>
                    <a:cubicBezTo>
                      <a:pt x="95270" y="108872"/>
                      <a:pt x="98889" y="108682"/>
                      <a:pt x="102699" y="1086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035106FF-46E9-43FC-7F9B-7E2370DA7C3C}"/>
                  </a:ext>
                </a:extLst>
              </p:cNvPr>
              <p:cNvSpPr/>
              <p:nvPr/>
            </p:nvSpPr>
            <p:spPr>
              <a:xfrm>
                <a:off x="3993737" y="2551271"/>
                <a:ext cx="740759" cy="1252156"/>
              </a:xfrm>
              <a:custGeom>
                <a:avLst/>
                <a:gdLst>
                  <a:gd name="connsiteX0" fmla="*/ 668941 w 740759"/>
                  <a:gd name="connsiteY0" fmla="*/ 788098 h 1252156"/>
                  <a:gd name="connsiteX1" fmla="*/ 674465 w 740759"/>
                  <a:gd name="connsiteY1" fmla="*/ 723805 h 1252156"/>
                  <a:gd name="connsiteX2" fmla="*/ 703040 w 740759"/>
                  <a:gd name="connsiteY2" fmla="*/ 602266 h 1252156"/>
                  <a:gd name="connsiteX3" fmla="*/ 658940 w 740759"/>
                  <a:gd name="connsiteY3" fmla="*/ 73438 h 1252156"/>
                  <a:gd name="connsiteX4" fmla="*/ 477203 w 740759"/>
                  <a:gd name="connsiteY4" fmla="*/ 0 h 1252156"/>
                  <a:gd name="connsiteX5" fmla="*/ 247650 w 740759"/>
                  <a:gd name="connsiteY5" fmla="*/ 3715 h 1252156"/>
                  <a:gd name="connsiteX6" fmla="*/ 0 w 740759"/>
                  <a:gd name="connsiteY6" fmla="*/ 98965 h 1252156"/>
                  <a:gd name="connsiteX7" fmla="*/ 154019 w 740759"/>
                  <a:gd name="connsiteY7" fmla="*/ 782479 h 1252156"/>
                  <a:gd name="connsiteX8" fmla="*/ 50387 w 740759"/>
                  <a:gd name="connsiteY8" fmla="*/ 1038797 h 1252156"/>
                  <a:gd name="connsiteX9" fmla="*/ 26384 w 740759"/>
                  <a:gd name="connsiteY9" fmla="*/ 1204150 h 1252156"/>
                  <a:gd name="connsiteX10" fmla="*/ 170402 w 740759"/>
                  <a:gd name="connsiteY10" fmla="*/ 1102805 h 1252156"/>
                  <a:gd name="connsiteX11" fmla="*/ 309086 w 740759"/>
                  <a:gd name="connsiteY11" fmla="*/ 1201483 h 1252156"/>
                  <a:gd name="connsiteX12" fmla="*/ 415766 w 740759"/>
                  <a:gd name="connsiteY12" fmla="*/ 1252156 h 1252156"/>
                  <a:gd name="connsiteX13" fmla="*/ 495776 w 740759"/>
                  <a:gd name="connsiteY13" fmla="*/ 1174814 h 1252156"/>
                  <a:gd name="connsiteX14" fmla="*/ 543401 w 740759"/>
                  <a:gd name="connsiteY14" fmla="*/ 1252156 h 1252156"/>
                  <a:gd name="connsiteX15" fmla="*/ 650081 w 740759"/>
                  <a:gd name="connsiteY15" fmla="*/ 1193482 h 1252156"/>
                  <a:gd name="connsiteX16" fmla="*/ 740759 w 740759"/>
                  <a:gd name="connsiteY16" fmla="*/ 1105472 h 125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0759" h="1252156">
                    <a:moveTo>
                      <a:pt x="668941" y="788098"/>
                    </a:moveTo>
                    <a:cubicBezTo>
                      <a:pt x="672560" y="775240"/>
                      <a:pt x="672560" y="733044"/>
                      <a:pt x="674465" y="723805"/>
                    </a:cubicBezTo>
                    <a:cubicBezTo>
                      <a:pt x="676370" y="714565"/>
                      <a:pt x="703040" y="602266"/>
                      <a:pt x="703040" y="602266"/>
                    </a:cubicBezTo>
                    <a:cubicBezTo>
                      <a:pt x="703040" y="602266"/>
                      <a:pt x="664940" y="82677"/>
                      <a:pt x="658940" y="73438"/>
                    </a:cubicBezTo>
                    <a:cubicBezTo>
                      <a:pt x="652939" y="64198"/>
                      <a:pt x="477203" y="0"/>
                      <a:pt x="477203" y="0"/>
                    </a:cubicBezTo>
                    <a:lnTo>
                      <a:pt x="247650" y="3715"/>
                    </a:lnTo>
                    <a:cubicBezTo>
                      <a:pt x="247650" y="3715"/>
                      <a:pt x="0" y="91821"/>
                      <a:pt x="0" y="98965"/>
                    </a:cubicBezTo>
                    <a:cubicBezTo>
                      <a:pt x="0" y="106108"/>
                      <a:pt x="154019" y="782479"/>
                      <a:pt x="154019" y="782479"/>
                    </a:cubicBezTo>
                    <a:cubicBezTo>
                      <a:pt x="154019" y="782479"/>
                      <a:pt x="74390" y="953929"/>
                      <a:pt x="50387" y="1038797"/>
                    </a:cubicBezTo>
                    <a:cubicBezTo>
                      <a:pt x="35684" y="1092732"/>
                      <a:pt x="27623" y="1148261"/>
                      <a:pt x="26384" y="1204150"/>
                    </a:cubicBezTo>
                    <a:lnTo>
                      <a:pt x="170402" y="1102805"/>
                    </a:lnTo>
                    <a:cubicBezTo>
                      <a:pt x="170402" y="1102805"/>
                      <a:pt x="256127" y="1172147"/>
                      <a:pt x="309086" y="1201483"/>
                    </a:cubicBezTo>
                    <a:cubicBezTo>
                      <a:pt x="343710" y="1220280"/>
                      <a:pt x="379321" y="1237195"/>
                      <a:pt x="415766" y="1252156"/>
                    </a:cubicBezTo>
                    <a:lnTo>
                      <a:pt x="495776" y="1174814"/>
                    </a:lnTo>
                    <a:lnTo>
                      <a:pt x="543401" y="1252156"/>
                    </a:lnTo>
                    <a:cubicBezTo>
                      <a:pt x="543401" y="1252156"/>
                      <a:pt x="578072" y="1246823"/>
                      <a:pt x="650081" y="1193482"/>
                    </a:cubicBezTo>
                    <a:cubicBezTo>
                      <a:pt x="722090" y="1140142"/>
                      <a:pt x="740759" y="1105472"/>
                      <a:pt x="740759" y="1105472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21F4AB71-1C15-2B8B-2585-9593887B2543}"/>
                  </a:ext>
                </a:extLst>
              </p:cNvPr>
              <p:cNvSpPr/>
              <p:nvPr/>
            </p:nvSpPr>
            <p:spPr>
              <a:xfrm>
                <a:off x="3988308" y="2546984"/>
                <a:ext cx="751043" cy="1261405"/>
              </a:xfrm>
              <a:custGeom>
                <a:avLst/>
                <a:gdLst>
                  <a:gd name="connsiteX0" fmla="*/ 549212 w 751043"/>
                  <a:gd name="connsiteY0" fmla="*/ 1260920 h 1261405"/>
                  <a:gd name="connsiteX1" fmla="*/ 545116 w 751043"/>
                  <a:gd name="connsiteY1" fmla="*/ 1258634 h 1261405"/>
                  <a:gd name="connsiteX2" fmla="*/ 500253 w 751043"/>
                  <a:gd name="connsiteY2" fmla="*/ 1186815 h 1261405"/>
                  <a:gd name="connsiteX3" fmla="*/ 424053 w 751043"/>
                  <a:gd name="connsiteY3" fmla="*/ 1260062 h 1261405"/>
                  <a:gd name="connsiteX4" fmla="*/ 418910 w 751043"/>
                  <a:gd name="connsiteY4" fmla="*/ 1261015 h 1261405"/>
                  <a:gd name="connsiteX5" fmla="*/ 311753 w 751043"/>
                  <a:gd name="connsiteY5" fmla="*/ 1210151 h 1261405"/>
                  <a:gd name="connsiteX6" fmla="*/ 175165 w 751043"/>
                  <a:gd name="connsiteY6" fmla="*/ 1113282 h 1261405"/>
                  <a:gd name="connsiteX7" fmla="*/ 34100 w 751043"/>
                  <a:gd name="connsiteY7" fmla="*/ 1212533 h 1261405"/>
                  <a:gd name="connsiteX8" fmla="*/ 29146 w 751043"/>
                  <a:gd name="connsiteY8" fmla="*/ 1212533 h 1261405"/>
                  <a:gd name="connsiteX9" fmla="*/ 26575 w 751043"/>
                  <a:gd name="connsiteY9" fmla="*/ 1208342 h 1261405"/>
                  <a:gd name="connsiteX10" fmla="*/ 50768 w 751043"/>
                  <a:gd name="connsiteY10" fmla="*/ 1041750 h 1261405"/>
                  <a:gd name="connsiteX11" fmla="*/ 154019 w 751043"/>
                  <a:gd name="connsiteY11" fmla="*/ 786194 h 1261405"/>
                  <a:gd name="connsiteX12" fmla="*/ 0 w 751043"/>
                  <a:gd name="connsiteY12" fmla="*/ 103632 h 1261405"/>
                  <a:gd name="connsiteX13" fmla="*/ 250984 w 751043"/>
                  <a:gd name="connsiteY13" fmla="*/ 3715 h 1261405"/>
                  <a:gd name="connsiteX14" fmla="*/ 252508 w 751043"/>
                  <a:gd name="connsiteY14" fmla="*/ 3715 h 1261405"/>
                  <a:gd name="connsiteX15" fmla="*/ 482060 w 751043"/>
                  <a:gd name="connsiteY15" fmla="*/ 0 h 1261405"/>
                  <a:gd name="connsiteX16" fmla="*/ 483775 w 751043"/>
                  <a:gd name="connsiteY16" fmla="*/ 0 h 1261405"/>
                  <a:gd name="connsiteX17" fmla="*/ 667988 w 751043"/>
                  <a:gd name="connsiteY17" fmla="*/ 75533 h 1261405"/>
                  <a:gd name="connsiteX18" fmla="*/ 712756 w 751043"/>
                  <a:gd name="connsiteY18" fmla="*/ 606362 h 1261405"/>
                  <a:gd name="connsiteX19" fmla="*/ 712756 w 751043"/>
                  <a:gd name="connsiteY19" fmla="*/ 607886 h 1261405"/>
                  <a:gd name="connsiteX20" fmla="*/ 684181 w 751043"/>
                  <a:gd name="connsiteY20" fmla="*/ 729234 h 1261405"/>
                  <a:gd name="connsiteX21" fmla="*/ 682562 w 751043"/>
                  <a:gd name="connsiteY21" fmla="*/ 751713 h 1261405"/>
                  <a:gd name="connsiteX22" fmla="*/ 678847 w 751043"/>
                  <a:gd name="connsiteY22" fmla="*/ 792671 h 1261405"/>
                  <a:gd name="connsiteX23" fmla="*/ 750760 w 751043"/>
                  <a:gd name="connsiteY23" fmla="*/ 1108615 h 1261405"/>
                  <a:gd name="connsiteX24" fmla="*/ 750760 w 751043"/>
                  <a:gd name="connsiteY24" fmla="*/ 1111949 h 1261405"/>
                  <a:gd name="connsiteX25" fmla="*/ 658749 w 751043"/>
                  <a:gd name="connsiteY25" fmla="*/ 1201484 h 1261405"/>
                  <a:gd name="connsiteX26" fmla="*/ 549878 w 751043"/>
                  <a:gd name="connsiteY26" fmla="*/ 1261015 h 1261405"/>
                  <a:gd name="connsiteX27" fmla="*/ 501587 w 751043"/>
                  <a:gd name="connsiteY27" fmla="*/ 1174052 h 1261405"/>
                  <a:gd name="connsiteX28" fmla="*/ 502158 w 751043"/>
                  <a:gd name="connsiteY28" fmla="*/ 1174052 h 1261405"/>
                  <a:gd name="connsiteX29" fmla="*/ 505587 w 751043"/>
                  <a:gd name="connsiteY29" fmla="*/ 1176338 h 1261405"/>
                  <a:gd name="connsiteX30" fmla="*/ 551783 w 751043"/>
                  <a:gd name="connsiteY30" fmla="*/ 1250728 h 1261405"/>
                  <a:gd name="connsiteX31" fmla="*/ 653415 w 751043"/>
                  <a:gd name="connsiteY31" fmla="*/ 1193578 h 1261405"/>
                  <a:gd name="connsiteX32" fmla="*/ 741807 w 751043"/>
                  <a:gd name="connsiteY32" fmla="*/ 1108615 h 1261405"/>
                  <a:gd name="connsiteX33" fmla="*/ 669417 w 751043"/>
                  <a:gd name="connsiteY33" fmla="*/ 793433 h 1261405"/>
                  <a:gd name="connsiteX34" fmla="*/ 669417 w 751043"/>
                  <a:gd name="connsiteY34" fmla="*/ 791051 h 1261405"/>
                  <a:gd name="connsiteX35" fmla="*/ 673037 w 751043"/>
                  <a:gd name="connsiteY35" fmla="*/ 751046 h 1261405"/>
                  <a:gd name="connsiteX36" fmla="*/ 674846 w 751043"/>
                  <a:gd name="connsiteY36" fmla="*/ 727234 h 1261405"/>
                  <a:gd name="connsiteX37" fmla="*/ 703421 w 751043"/>
                  <a:gd name="connsiteY37" fmla="*/ 606171 h 1261405"/>
                  <a:gd name="connsiteX38" fmla="*/ 659892 w 751043"/>
                  <a:gd name="connsiteY38" fmla="*/ 80296 h 1261405"/>
                  <a:gd name="connsiteX39" fmla="*/ 481489 w 751043"/>
                  <a:gd name="connsiteY39" fmla="*/ 9144 h 1261405"/>
                  <a:gd name="connsiteX40" fmla="*/ 253651 w 751043"/>
                  <a:gd name="connsiteY40" fmla="*/ 12764 h 1261405"/>
                  <a:gd name="connsiteX41" fmla="*/ 10001 w 751043"/>
                  <a:gd name="connsiteY41" fmla="*/ 105251 h 1261405"/>
                  <a:gd name="connsiteX42" fmla="*/ 163830 w 751043"/>
                  <a:gd name="connsiteY42" fmla="*/ 785432 h 1261405"/>
                  <a:gd name="connsiteX43" fmla="*/ 163830 w 751043"/>
                  <a:gd name="connsiteY43" fmla="*/ 788480 h 1261405"/>
                  <a:gd name="connsiteX44" fmla="*/ 60579 w 751043"/>
                  <a:gd name="connsiteY44" fmla="*/ 1044130 h 1261405"/>
                  <a:gd name="connsiteX45" fmla="*/ 36957 w 751043"/>
                  <a:gd name="connsiteY45" fmla="*/ 1198816 h 1261405"/>
                  <a:gd name="connsiteX46" fmla="*/ 173164 w 751043"/>
                  <a:gd name="connsiteY46" fmla="*/ 1102900 h 1261405"/>
                  <a:gd name="connsiteX47" fmla="*/ 178975 w 751043"/>
                  <a:gd name="connsiteY47" fmla="*/ 1102900 h 1261405"/>
                  <a:gd name="connsiteX48" fmla="*/ 316897 w 751043"/>
                  <a:gd name="connsiteY48" fmla="*/ 1201103 h 1261405"/>
                  <a:gd name="connsiteX49" fmla="*/ 420243 w 751043"/>
                  <a:gd name="connsiteY49" fmla="*/ 1250347 h 1261405"/>
                  <a:gd name="connsiteX50" fmla="*/ 497967 w 751043"/>
                  <a:gd name="connsiteY50" fmla="*/ 1175385 h 1261405"/>
                  <a:gd name="connsiteX51" fmla="*/ 501205 w 751043"/>
                  <a:gd name="connsiteY51" fmla="*/ 1174051 h 126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751043" h="1261405">
                    <a:moveTo>
                      <a:pt x="549212" y="1260920"/>
                    </a:moveTo>
                    <a:cubicBezTo>
                      <a:pt x="547549" y="1260893"/>
                      <a:pt x="546011" y="1260035"/>
                      <a:pt x="545116" y="1258634"/>
                    </a:cubicBezTo>
                    <a:lnTo>
                      <a:pt x="500253" y="1186815"/>
                    </a:lnTo>
                    <a:lnTo>
                      <a:pt x="424053" y="1260062"/>
                    </a:lnTo>
                    <a:cubicBezTo>
                      <a:pt x="422694" y="1261401"/>
                      <a:pt x="420658" y="1261778"/>
                      <a:pt x="418910" y="1261015"/>
                    </a:cubicBezTo>
                    <a:cubicBezTo>
                      <a:pt x="382303" y="1245998"/>
                      <a:pt x="346532" y="1229019"/>
                      <a:pt x="311753" y="1210151"/>
                    </a:cubicBezTo>
                    <a:cubicBezTo>
                      <a:pt x="264128" y="1183958"/>
                      <a:pt x="190405" y="1125474"/>
                      <a:pt x="175165" y="1113282"/>
                    </a:cubicBezTo>
                    <a:lnTo>
                      <a:pt x="34100" y="1212533"/>
                    </a:lnTo>
                    <a:cubicBezTo>
                      <a:pt x="32585" y="1213481"/>
                      <a:pt x="30661" y="1213481"/>
                      <a:pt x="29146" y="1212533"/>
                    </a:cubicBezTo>
                    <a:cubicBezTo>
                      <a:pt x="27563" y="1211737"/>
                      <a:pt x="26567" y="1210114"/>
                      <a:pt x="26575" y="1208342"/>
                    </a:cubicBezTo>
                    <a:cubicBezTo>
                      <a:pt x="27884" y="1152038"/>
                      <a:pt x="36008" y="1096100"/>
                      <a:pt x="50768" y="1041750"/>
                    </a:cubicBezTo>
                    <a:cubicBezTo>
                      <a:pt x="73438" y="961168"/>
                      <a:pt x="146018" y="803148"/>
                      <a:pt x="154019" y="786194"/>
                    </a:cubicBezTo>
                    <a:cubicBezTo>
                      <a:pt x="127349" y="669703"/>
                      <a:pt x="0" y="111157"/>
                      <a:pt x="0" y="103632"/>
                    </a:cubicBezTo>
                    <a:cubicBezTo>
                      <a:pt x="0" y="99346"/>
                      <a:pt x="0" y="92964"/>
                      <a:pt x="250984" y="3715"/>
                    </a:cubicBezTo>
                    <a:lnTo>
                      <a:pt x="252508" y="3715"/>
                    </a:lnTo>
                    <a:lnTo>
                      <a:pt x="482060" y="0"/>
                    </a:lnTo>
                    <a:lnTo>
                      <a:pt x="483775" y="0"/>
                    </a:lnTo>
                    <a:cubicBezTo>
                      <a:pt x="550450" y="24289"/>
                      <a:pt x="662464" y="66675"/>
                      <a:pt x="667988" y="75533"/>
                    </a:cubicBezTo>
                    <a:cubicBezTo>
                      <a:pt x="673513" y="84392"/>
                      <a:pt x="703612" y="484251"/>
                      <a:pt x="712756" y="606362"/>
                    </a:cubicBezTo>
                    <a:cubicBezTo>
                      <a:pt x="712849" y="606865"/>
                      <a:pt x="712849" y="607382"/>
                      <a:pt x="712756" y="607886"/>
                    </a:cubicBezTo>
                    <a:cubicBezTo>
                      <a:pt x="712756" y="608933"/>
                      <a:pt x="686086" y="720281"/>
                      <a:pt x="684181" y="729234"/>
                    </a:cubicBezTo>
                    <a:cubicBezTo>
                      <a:pt x="683514" y="732568"/>
                      <a:pt x="683038" y="741902"/>
                      <a:pt x="682562" y="751713"/>
                    </a:cubicBezTo>
                    <a:cubicBezTo>
                      <a:pt x="682290" y="765436"/>
                      <a:pt x="681049" y="779123"/>
                      <a:pt x="678847" y="792671"/>
                    </a:cubicBezTo>
                    <a:lnTo>
                      <a:pt x="750760" y="1108615"/>
                    </a:lnTo>
                    <a:cubicBezTo>
                      <a:pt x="751138" y="1109694"/>
                      <a:pt x="751138" y="1110869"/>
                      <a:pt x="750760" y="1111949"/>
                    </a:cubicBezTo>
                    <a:cubicBezTo>
                      <a:pt x="749903" y="1113377"/>
                      <a:pt x="730758" y="1148144"/>
                      <a:pt x="658749" y="1201484"/>
                    </a:cubicBezTo>
                    <a:cubicBezTo>
                      <a:pt x="586740" y="1254824"/>
                      <a:pt x="551402" y="1260824"/>
                      <a:pt x="549878" y="1261015"/>
                    </a:cubicBezTo>
                    <a:close/>
                    <a:moveTo>
                      <a:pt x="501587" y="1174052"/>
                    </a:moveTo>
                    <a:lnTo>
                      <a:pt x="502158" y="1174052"/>
                    </a:lnTo>
                    <a:cubicBezTo>
                      <a:pt x="503589" y="1174254"/>
                      <a:pt x="504850" y="1175095"/>
                      <a:pt x="505587" y="1176338"/>
                    </a:cubicBezTo>
                    <a:lnTo>
                      <a:pt x="551783" y="1250728"/>
                    </a:lnTo>
                    <a:cubicBezTo>
                      <a:pt x="561308" y="1248156"/>
                      <a:pt x="595217" y="1236726"/>
                      <a:pt x="653415" y="1193578"/>
                    </a:cubicBezTo>
                    <a:cubicBezTo>
                      <a:pt x="715328" y="1147763"/>
                      <a:pt x="737426" y="1115663"/>
                      <a:pt x="741807" y="1108615"/>
                    </a:cubicBezTo>
                    <a:lnTo>
                      <a:pt x="669417" y="793433"/>
                    </a:lnTo>
                    <a:cubicBezTo>
                      <a:pt x="669181" y="792656"/>
                      <a:pt x="669181" y="791828"/>
                      <a:pt x="669417" y="791051"/>
                    </a:cubicBezTo>
                    <a:cubicBezTo>
                      <a:pt x="671640" y="777828"/>
                      <a:pt x="672850" y="764454"/>
                      <a:pt x="673037" y="751046"/>
                    </a:cubicBezTo>
                    <a:cubicBezTo>
                      <a:pt x="673210" y="743082"/>
                      <a:pt x="673814" y="735133"/>
                      <a:pt x="674846" y="727234"/>
                    </a:cubicBezTo>
                    <a:cubicBezTo>
                      <a:pt x="676561" y="718280"/>
                      <a:pt x="700754" y="616649"/>
                      <a:pt x="703421" y="606171"/>
                    </a:cubicBezTo>
                    <a:cubicBezTo>
                      <a:pt x="688467" y="404051"/>
                      <a:pt x="664940" y="100965"/>
                      <a:pt x="659892" y="80296"/>
                    </a:cubicBezTo>
                    <a:cubicBezTo>
                      <a:pt x="649510" y="72009"/>
                      <a:pt x="546068" y="32671"/>
                      <a:pt x="481489" y="9144"/>
                    </a:cubicBezTo>
                    <a:lnTo>
                      <a:pt x="253651" y="12764"/>
                    </a:lnTo>
                    <a:cubicBezTo>
                      <a:pt x="166402" y="43815"/>
                      <a:pt x="27432" y="94774"/>
                      <a:pt x="10001" y="105251"/>
                    </a:cubicBezTo>
                    <a:cubicBezTo>
                      <a:pt x="16383" y="138303"/>
                      <a:pt x="112490" y="560737"/>
                      <a:pt x="163830" y="785432"/>
                    </a:cubicBezTo>
                    <a:cubicBezTo>
                      <a:pt x="164164" y="786420"/>
                      <a:pt x="164164" y="787491"/>
                      <a:pt x="163830" y="788480"/>
                    </a:cubicBezTo>
                    <a:cubicBezTo>
                      <a:pt x="163068" y="790194"/>
                      <a:pt x="84106" y="959930"/>
                      <a:pt x="60579" y="1044130"/>
                    </a:cubicBezTo>
                    <a:cubicBezTo>
                      <a:pt x="46854" y="1094628"/>
                      <a:pt x="38929" y="1146525"/>
                      <a:pt x="36957" y="1198816"/>
                    </a:cubicBezTo>
                    <a:lnTo>
                      <a:pt x="173164" y="1102900"/>
                    </a:lnTo>
                    <a:cubicBezTo>
                      <a:pt x="174888" y="1101614"/>
                      <a:pt x="177251" y="1101614"/>
                      <a:pt x="178975" y="1102900"/>
                    </a:cubicBezTo>
                    <a:cubicBezTo>
                      <a:pt x="179832" y="1103662"/>
                      <a:pt x="264700" y="1172337"/>
                      <a:pt x="316897" y="1201103"/>
                    </a:cubicBezTo>
                    <a:cubicBezTo>
                      <a:pt x="350453" y="1219328"/>
                      <a:pt x="384950" y="1235766"/>
                      <a:pt x="420243" y="1250347"/>
                    </a:cubicBezTo>
                    <a:lnTo>
                      <a:pt x="497967" y="1175385"/>
                    </a:lnTo>
                    <a:cubicBezTo>
                      <a:pt x="498848" y="1174561"/>
                      <a:pt x="500000" y="1174087"/>
                      <a:pt x="501205" y="11740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81AFB6D2-FBA4-37CA-7EA9-746C59630D27}"/>
                  </a:ext>
                </a:extLst>
              </p:cNvPr>
              <p:cNvSpPr/>
              <p:nvPr/>
            </p:nvSpPr>
            <p:spPr>
              <a:xfrm>
                <a:off x="4204716" y="2474404"/>
                <a:ext cx="365573" cy="340797"/>
              </a:xfrm>
              <a:custGeom>
                <a:avLst/>
                <a:gdLst>
                  <a:gd name="connsiteX0" fmla="*/ 113824 w 365573"/>
                  <a:gd name="connsiteY0" fmla="*/ 3429 h 340797"/>
                  <a:gd name="connsiteX1" fmla="*/ 36671 w 365573"/>
                  <a:gd name="connsiteY1" fmla="*/ 29146 h 340797"/>
                  <a:gd name="connsiteX2" fmla="*/ 0 w 365573"/>
                  <a:gd name="connsiteY2" fmla="*/ 86296 h 340797"/>
                  <a:gd name="connsiteX3" fmla="*/ 16478 w 365573"/>
                  <a:gd name="connsiteY3" fmla="*/ 284607 h 340797"/>
                  <a:gd name="connsiteX4" fmla="*/ 45910 w 365573"/>
                  <a:gd name="connsiteY4" fmla="*/ 339662 h 340797"/>
                  <a:gd name="connsiteX5" fmla="*/ 176213 w 365573"/>
                  <a:gd name="connsiteY5" fmla="*/ 233172 h 340797"/>
                  <a:gd name="connsiteX6" fmla="*/ 341471 w 365573"/>
                  <a:gd name="connsiteY6" fmla="*/ 304800 h 340797"/>
                  <a:gd name="connsiteX7" fmla="*/ 365379 w 365573"/>
                  <a:gd name="connsiteY7" fmla="*/ 290036 h 340797"/>
                  <a:gd name="connsiteX8" fmla="*/ 319468 w 365573"/>
                  <a:gd name="connsiteY8" fmla="*/ 93631 h 340797"/>
                  <a:gd name="connsiteX9" fmla="*/ 247840 w 365573"/>
                  <a:gd name="connsiteY9" fmla="*/ 0 h 34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573" h="340797">
                    <a:moveTo>
                      <a:pt x="113824" y="3429"/>
                    </a:moveTo>
                    <a:cubicBezTo>
                      <a:pt x="113824" y="3429"/>
                      <a:pt x="49530" y="12954"/>
                      <a:pt x="36671" y="29146"/>
                    </a:cubicBezTo>
                    <a:cubicBezTo>
                      <a:pt x="23813" y="45339"/>
                      <a:pt x="0" y="86296"/>
                      <a:pt x="0" y="86296"/>
                    </a:cubicBezTo>
                    <a:cubicBezTo>
                      <a:pt x="0" y="86296"/>
                      <a:pt x="9525" y="251555"/>
                      <a:pt x="16478" y="284607"/>
                    </a:cubicBezTo>
                    <a:cubicBezTo>
                      <a:pt x="23431" y="317659"/>
                      <a:pt x="38481" y="346996"/>
                      <a:pt x="45910" y="339662"/>
                    </a:cubicBezTo>
                    <a:cubicBezTo>
                      <a:pt x="53340" y="332327"/>
                      <a:pt x="170688" y="234887"/>
                      <a:pt x="176213" y="233172"/>
                    </a:cubicBezTo>
                    <a:cubicBezTo>
                      <a:pt x="181737" y="231458"/>
                      <a:pt x="326803" y="297466"/>
                      <a:pt x="341471" y="304800"/>
                    </a:cubicBezTo>
                    <a:cubicBezTo>
                      <a:pt x="356140" y="312134"/>
                      <a:pt x="367189" y="312134"/>
                      <a:pt x="365379" y="290036"/>
                    </a:cubicBezTo>
                    <a:cubicBezTo>
                      <a:pt x="363569" y="267938"/>
                      <a:pt x="348805" y="152400"/>
                      <a:pt x="319468" y="93631"/>
                    </a:cubicBezTo>
                    <a:cubicBezTo>
                      <a:pt x="301686" y="58198"/>
                      <a:pt x="277386" y="26434"/>
                      <a:pt x="2478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37A963A0-660C-A2FB-D353-5CC872726C1E}"/>
                  </a:ext>
                </a:extLst>
              </p:cNvPr>
              <p:cNvSpPr/>
              <p:nvPr/>
            </p:nvSpPr>
            <p:spPr>
              <a:xfrm>
                <a:off x="4200514" y="2469832"/>
                <a:ext cx="375041" cy="349682"/>
              </a:xfrm>
              <a:custGeom>
                <a:avLst/>
                <a:gdLst>
                  <a:gd name="connsiteX0" fmla="*/ 47635 w 375041"/>
                  <a:gd name="connsiteY0" fmla="*/ 349567 h 349682"/>
                  <a:gd name="connsiteX1" fmla="*/ 45159 w 375041"/>
                  <a:gd name="connsiteY1" fmla="*/ 349567 h 349682"/>
                  <a:gd name="connsiteX2" fmla="*/ 16584 w 375041"/>
                  <a:gd name="connsiteY2" fmla="*/ 289941 h 349682"/>
                  <a:gd name="connsiteX3" fmla="*/ 10 w 375041"/>
                  <a:gd name="connsiteY3" fmla="*/ 90964 h 349682"/>
                  <a:gd name="connsiteX4" fmla="*/ 677 w 375041"/>
                  <a:gd name="connsiteY4" fmla="*/ 88202 h 349682"/>
                  <a:gd name="connsiteX5" fmla="*/ 37729 w 375041"/>
                  <a:gd name="connsiteY5" fmla="*/ 31051 h 349682"/>
                  <a:gd name="connsiteX6" fmla="*/ 117930 w 375041"/>
                  <a:gd name="connsiteY6" fmla="*/ 3619 h 349682"/>
                  <a:gd name="connsiteX7" fmla="*/ 118406 w 375041"/>
                  <a:gd name="connsiteY7" fmla="*/ 3619 h 349682"/>
                  <a:gd name="connsiteX8" fmla="*/ 252518 w 375041"/>
                  <a:gd name="connsiteY8" fmla="*/ 0 h 349682"/>
                  <a:gd name="connsiteX9" fmla="*/ 255661 w 375041"/>
                  <a:gd name="connsiteY9" fmla="*/ 1048 h 349682"/>
                  <a:gd name="connsiteX10" fmla="*/ 328432 w 375041"/>
                  <a:gd name="connsiteY10" fmla="*/ 96298 h 349682"/>
                  <a:gd name="connsiteX11" fmla="*/ 374819 w 375041"/>
                  <a:gd name="connsiteY11" fmla="*/ 294513 h 349682"/>
                  <a:gd name="connsiteX12" fmla="*/ 368342 w 375041"/>
                  <a:gd name="connsiteY12" fmla="*/ 316516 h 349682"/>
                  <a:gd name="connsiteX13" fmla="*/ 344149 w 375041"/>
                  <a:gd name="connsiteY13" fmla="*/ 313849 h 349682"/>
                  <a:gd name="connsiteX14" fmla="*/ 182224 w 375041"/>
                  <a:gd name="connsiteY14" fmla="*/ 242888 h 349682"/>
                  <a:gd name="connsiteX15" fmla="*/ 54303 w 375041"/>
                  <a:gd name="connsiteY15" fmla="*/ 347663 h 349682"/>
                  <a:gd name="connsiteX16" fmla="*/ 47635 w 375041"/>
                  <a:gd name="connsiteY16" fmla="*/ 349567 h 349682"/>
                  <a:gd name="connsiteX17" fmla="*/ 9059 w 375041"/>
                  <a:gd name="connsiteY17" fmla="*/ 91440 h 349682"/>
                  <a:gd name="connsiteX18" fmla="*/ 25442 w 375041"/>
                  <a:gd name="connsiteY18" fmla="*/ 287560 h 349682"/>
                  <a:gd name="connsiteX19" fmla="*/ 47350 w 375041"/>
                  <a:gd name="connsiteY19" fmla="*/ 339852 h 349682"/>
                  <a:gd name="connsiteX20" fmla="*/ 178985 w 375041"/>
                  <a:gd name="connsiteY20" fmla="*/ 232600 h 349682"/>
                  <a:gd name="connsiteX21" fmla="*/ 347863 w 375041"/>
                  <a:gd name="connsiteY21" fmla="*/ 304514 h 349682"/>
                  <a:gd name="connsiteX22" fmla="*/ 362532 w 375041"/>
                  <a:gd name="connsiteY22" fmla="*/ 307753 h 349682"/>
                  <a:gd name="connsiteX23" fmla="*/ 364913 w 375041"/>
                  <a:gd name="connsiteY23" fmla="*/ 294513 h 349682"/>
                  <a:gd name="connsiteX24" fmla="*/ 319479 w 375041"/>
                  <a:gd name="connsiteY24" fmla="*/ 99727 h 349682"/>
                  <a:gd name="connsiteX25" fmla="*/ 250423 w 375041"/>
                  <a:gd name="connsiteY25" fmla="*/ 8763 h 349682"/>
                  <a:gd name="connsiteX26" fmla="*/ 118501 w 375041"/>
                  <a:gd name="connsiteY26" fmla="*/ 12383 h 349682"/>
                  <a:gd name="connsiteX27" fmla="*/ 44778 w 375041"/>
                  <a:gd name="connsiteY27" fmla="*/ 36290 h 349682"/>
                  <a:gd name="connsiteX28" fmla="*/ 8964 w 375041"/>
                  <a:gd name="connsiteY28" fmla="*/ 91821 h 34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5041" h="349682">
                    <a:moveTo>
                      <a:pt x="47635" y="349567"/>
                    </a:moveTo>
                    <a:cubicBezTo>
                      <a:pt x="46816" y="349706"/>
                      <a:pt x="45979" y="349706"/>
                      <a:pt x="45159" y="349567"/>
                    </a:cubicBezTo>
                    <a:cubicBezTo>
                      <a:pt x="32776" y="345948"/>
                      <a:pt x="21061" y="311944"/>
                      <a:pt x="16584" y="289941"/>
                    </a:cubicBezTo>
                    <a:cubicBezTo>
                      <a:pt x="9250" y="256889"/>
                      <a:pt x="391" y="97726"/>
                      <a:pt x="10" y="90964"/>
                    </a:cubicBezTo>
                    <a:cubicBezTo>
                      <a:pt x="-54" y="89997"/>
                      <a:pt x="179" y="89033"/>
                      <a:pt x="677" y="88202"/>
                    </a:cubicBezTo>
                    <a:cubicBezTo>
                      <a:pt x="1630" y="86582"/>
                      <a:pt x="24775" y="47339"/>
                      <a:pt x="37729" y="31051"/>
                    </a:cubicBezTo>
                    <a:cubicBezTo>
                      <a:pt x="50683" y="14764"/>
                      <a:pt x="111167" y="4572"/>
                      <a:pt x="117930" y="3619"/>
                    </a:cubicBezTo>
                    <a:lnTo>
                      <a:pt x="118406" y="3619"/>
                    </a:lnTo>
                    <a:lnTo>
                      <a:pt x="252518" y="0"/>
                    </a:lnTo>
                    <a:cubicBezTo>
                      <a:pt x="253644" y="42"/>
                      <a:pt x="254735" y="406"/>
                      <a:pt x="255661" y="1048"/>
                    </a:cubicBezTo>
                    <a:cubicBezTo>
                      <a:pt x="285764" y="27873"/>
                      <a:pt x="310464" y="60202"/>
                      <a:pt x="328432" y="96298"/>
                    </a:cubicBezTo>
                    <a:cubicBezTo>
                      <a:pt x="357960" y="155258"/>
                      <a:pt x="372724" y="269462"/>
                      <a:pt x="374819" y="294513"/>
                    </a:cubicBezTo>
                    <a:cubicBezTo>
                      <a:pt x="375772" y="305752"/>
                      <a:pt x="373676" y="312896"/>
                      <a:pt x="368342" y="316516"/>
                    </a:cubicBezTo>
                    <a:cubicBezTo>
                      <a:pt x="361103" y="321373"/>
                      <a:pt x="351102" y="317373"/>
                      <a:pt x="344149" y="313849"/>
                    </a:cubicBezTo>
                    <a:cubicBezTo>
                      <a:pt x="327480" y="305562"/>
                      <a:pt x="197273" y="246507"/>
                      <a:pt x="182224" y="242888"/>
                    </a:cubicBezTo>
                    <a:cubicBezTo>
                      <a:pt x="170794" y="250317"/>
                      <a:pt x="62113" y="340042"/>
                      <a:pt x="54303" y="347663"/>
                    </a:cubicBezTo>
                    <a:cubicBezTo>
                      <a:pt x="52485" y="349278"/>
                      <a:pt x="50032" y="349979"/>
                      <a:pt x="47635" y="349567"/>
                    </a:cubicBezTo>
                    <a:close/>
                    <a:moveTo>
                      <a:pt x="9059" y="91440"/>
                    </a:moveTo>
                    <a:cubicBezTo>
                      <a:pt x="10012" y="107823"/>
                      <a:pt x="18584" y="256889"/>
                      <a:pt x="25442" y="287560"/>
                    </a:cubicBezTo>
                    <a:cubicBezTo>
                      <a:pt x="32300" y="318230"/>
                      <a:pt x="43063" y="337280"/>
                      <a:pt x="47350" y="339852"/>
                    </a:cubicBezTo>
                    <a:cubicBezTo>
                      <a:pt x="56303" y="332137"/>
                      <a:pt x="171175" y="235077"/>
                      <a:pt x="178985" y="232600"/>
                    </a:cubicBezTo>
                    <a:cubicBezTo>
                      <a:pt x="186796" y="230124"/>
                      <a:pt x="346339" y="303752"/>
                      <a:pt x="347863" y="304514"/>
                    </a:cubicBezTo>
                    <a:cubicBezTo>
                      <a:pt x="358055" y="309563"/>
                      <a:pt x="361579" y="308515"/>
                      <a:pt x="362532" y="307753"/>
                    </a:cubicBezTo>
                    <a:cubicBezTo>
                      <a:pt x="363484" y="306991"/>
                      <a:pt x="365770" y="304514"/>
                      <a:pt x="364913" y="294513"/>
                    </a:cubicBezTo>
                    <a:cubicBezTo>
                      <a:pt x="363199" y="273939"/>
                      <a:pt x="348435" y="157639"/>
                      <a:pt x="319479" y="99727"/>
                    </a:cubicBezTo>
                    <a:cubicBezTo>
                      <a:pt x="302164" y="65470"/>
                      <a:pt x="278765" y="34648"/>
                      <a:pt x="250423" y="8763"/>
                    </a:cubicBezTo>
                    <a:lnTo>
                      <a:pt x="118501" y="12383"/>
                    </a:lnTo>
                    <a:cubicBezTo>
                      <a:pt x="100975" y="14954"/>
                      <a:pt x="54303" y="24003"/>
                      <a:pt x="44778" y="36290"/>
                    </a:cubicBezTo>
                    <a:cubicBezTo>
                      <a:pt x="33348" y="51149"/>
                      <a:pt x="13155" y="84963"/>
                      <a:pt x="8964" y="918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3" name="任意多边形: 形状 402">
                <a:extLst>
                  <a:ext uri="{FF2B5EF4-FFF2-40B4-BE49-F238E27FC236}">
                    <a16:creationId xmlns:a16="http://schemas.microsoft.com/office/drawing/2014/main" id="{C208DE44-7059-45F4-674D-7E55D30FAAB4}"/>
                  </a:ext>
                </a:extLst>
              </p:cNvPr>
              <p:cNvSpPr/>
              <p:nvPr/>
            </p:nvSpPr>
            <p:spPr>
              <a:xfrm>
                <a:off x="4270493" y="2011489"/>
                <a:ext cx="428155" cy="855769"/>
              </a:xfrm>
              <a:custGeom>
                <a:avLst/>
                <a:gdLst>
                  <a:gd name="connsiteX0" fmla="*/ 361991 w 428155"/>
                  <a:gd name="connsiteY0" fmla="*/ 0 h 855769"/>
                  <a:gd name="connsiteX1" fmla="*/ 391328 w 428155"/>
                  <a:gd name="connsiteY1" fmla="*/ 110204 h 855769"/>
                  <a:gd name="connsiteX2" fmla="*/ 387708 w 428155"/>
                  <a:gd name="connsiteY2" fmla="*/ 211169 h 855769"/>
                  <a:gd name="connsiteX3" fmla="*/ 428094 w 428155"/>
                  <a:gd name="connsiteY3" fmla="*/ 260699 h 855769"/>
                  <a:gd name="connsiteX4" fmla="*/ 391328 w 428155"/>
                  <a:gd name="connsiteY4" fmla="*/ 298799 h 855769"/>
                  <a:gd name="connsiteX5" fmla="*/ 343703 w 428155"/>
                  <a:gd name="connsiteY5" fmla="*/ 427387 h 855769"/>
                  <a:gd name="connsiteX6" fmla="*/ 277599 w 428155"/>
                  <a:gd name="connsiteY6" fmla="*/ 449390 h 855769"/>
                  <a:gd name="connsiteX7" fmla="*/ 213401 w 428155"/>
                  <a:gd name="connsiteY7" fmla="*/ 431006 h 855769"/>
                  <a:gd name="connsiteX8" fmla="*/ 200542 w 428155"/>
                  <a:gd name="connsiteY8" fmla="*/ 524637 h 855769"/>
                  <a:gd name="connsiteX9" fmla="*/ 218830 w 428155"/>
                  <a:gd name="connsiteY9" fmla="*/ 619887 h 855769"/>
                  <a:gd name="connsiteX10" fmla="*/ 185873 w 428155"/>
                  <a:gd name="connsiteY10" fmla="*/ 849344 h 855769"/>
                  <a:gd name="connsiteX11" fmla="*/ 134438 w 428155"/>
                  <a:gd name="connsiteY11" fmla="*/ 816293 h 855769"/>
                  <a:gd name="connsiteX12" fmla="*/ 22424 w 428155"/>
                  <a:gd name="connsiteY12" fmla="*/ 595979 h 855769"/>
                  <a:gd name="connsiteX13" fmla="*/ 4041 w 428155"/>
                  <a:gd name="connsiteY13" fmla="*/ 515207 h 855769"/>
                  <a:gd name="connsiteX14" fmla="*/ 22424 w 428155"/>
                  <a:gd name="connsiteY14" fmla="*/ 485775 h 855769"/>
                  <a:gd name="connsiteX15" fmla="*/ 37093 w 428155"/>
                  <a:gd name="connsiteY15" fmla="*/ 386620 h 855769"/>
                  <a:gd name="connsiteX16" fmla="*/ 15090 w 428155"/>
                  <a:gd name="connsiteY16" fmla="*/ 316897 h 855769"/>
                  <a:gd name="connsiteX17" fmla="*/ 88528 w 428155"/>
                  <a:gd name="connsiteY17" fmla="*/ 204883 h 855769"/>
                  <a:gd name="connsiteX18" fmla="*/ 202828 w 428155"/>
                  <a:gd name="connsiteY18" fmla="*/ 74486 h 855769"/>
                  <a:gd name="connsiteX19" fmla="*/ 361991 w 428155"/>
                  <a:gd name="connsiteY19" fmla="*/ 0 h 8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155" h="855769">
                    <a:moveTo>
                      <a:pt x="361991" y="0"/>
                    </a:moveTo>
                    <a:cubicBezTo>
                      <a:pt x="361991" y="0"/>
                      <a:pt x="391328" y="62484"/>
                      <a:pt x="391328" y="110204"/>
                    </a:cubicBezTo>
                    <a:cubicBezTo>
                      <a:pt x="391328" y="157925"/>
                      <a:pt x="383993" y="189167"/>
                      <a:pt x="387708" y="211169"/>
                    </a:cubicBezTo>
                    <a:cubicBezTo>
                      <a:pt x="391423" y="233172"/>
                      <a:pt x="429904" y="246031"/>
                      <a:pt x="428094" y="260699"/>
                    </a:cubicBezTo>
                    <a:cubicBezTo>
                      <a:pt x="426284" y="275368"/>
                      <a:pt x="391328" y="298799"/>
                      <a:pt x="391328" y="298799"/>
                    </a:cubicBezTo>
                    <a:cubicBezTo>
                      <a:pt x="391328" y="298799"/>
                      <a:pt x="353228" y="394049"/>
                      <a:pt x="343703" y="427387"/>
                    </a:cubicBezTo>
                    <a:cubicBezTo>
                      <a:pt x="334178" y="460724"/>
                      <a:pt x="296078" y="453009"/>
                      <a:pt x="277599" y="449390"/>
                    </a:cubicBezTo>
                    <a:cubicBezTo>
                      <a:pt x="259121" y="445770"/>
                      <a:pt x="213401" y="431006"/>
                      <a:pt x="213401" y="431006"/>
                    </a:cubicBezTo>
                    <a:cubicBezTo>
                      <a:pt x="213401" y="431006"/>
                      <a:pt x="200542" y="513683"/>
                      <a:pt x="200542" y="524637"/>
                    </a:cubicBezTo>
                    <a:cubicBezTo>
                      <a:pt x="200542" y="535591"/>
                      <a:pt x="220735" y="555879"/>
                      <a:pt x="218830" y="619887"/>
                    </a:cubicBezTo>
                    <a:cubicBezTo>
                      <a:pt x="216925" y="683895"/>
                      <a:pt x="204161" y="827341"/>
                      <a:pt x="185873" y="849344"/>
                    </a:cubicBezTo>
                    <a:cubicBezTo>
                      <a:pt x="167585" y="871347"/>
                      <a:pt x="138248" y="830961"/>
                      <a:pt x="134438" y="816293"/>
                    </a:cubicBezTo>
                    <a:cubicBezTo>
                      <a:pt x="130628" y="801624"/>
                      <a:pt x="48142" y="654368"/>
                      <a:pt x="22424" y="595979"/>
                    </a:cubicBezTo>
                    <a:cubicBezTo>
                      <a:pt x="1374" y="547783"/>
                      <a:pt x="-5103" y="531686"/>
                      <a:pt x="4041" y="515207"/>
                    </a:cubicBezTo>
                    <a:cubicBezTo>
                      <a:pt x="13185" y="498729"/>
                      <a:pt x="22424" y="485775"/>
                      <a:pt x="22424" y="485775"/>
                    </a:cubicBezTo>
                    <a:cubicBezTo>
                      <a:pt x="30871" y="453348"/>
                      <a:pt x="35789" y="420103"/>
                      <a:pt x="37093" y="386620"/>
                    </a:cubicBezTo>
                    <a:cubicBezTo>
                      <a:pt x="37676" y="361584"/>
                      <a:pt x="29937" y="337063"/>
                      <a:pt x="15090" y="316897"/>
                    </a:cubicBezTo>
                    <a:cubicBezTo>
                      <a:pt x="15090" y="316897"/>
                      <a:pt x="84813" y="274701"/>
                      <a:pt x="88528" y="204883"/>
                    </a:cubicBezTo>
                    <a:cubicBezTo>
                      <a:pt x="92243" y="135065"/>
                      <a:pt x="147297" y="107537"/>
                      <a:pt x="202828" y="74486"/>
                    </a:cubicBezTo>
                    <a:cubicBezTo>
                      <a:pt x="258359" y="41434"/>
                      <a:pt x="361991" y="0"/>
                      <a:pt x="361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C4325ED6-C242-C94F-53C7-1A036288D77D}"/>
                  </a:ext>
                </a:extLst>
              </p:cNvPr>
              <p:cNvSpPr/>
              <p:nvPr/>
            </p:nvSpPr>
            <p:spPr>
              <a:xfrm>
                <a:off x="4265744" y="2007234"/>
                <a:ext cx="438311" cy="865614"/>
              </a:xfrm>
              <a:custGeom>
                <a:avLst/>
                <a:gdLst>
                  <a:gd name="connsiteX0" fmla="*/ 178048 w 438311"/>
                  <a:gd name="connsiteY0" fmla="*/ 865601 h 865614"/>
                  <a:gd name="connsiteX1" fmla="*/ 173095 w 438311"/>
                  <a:gd name="connsiteY1" fmla="*/ 865029 h 865614"/>
                  <a:gd name="connsiteX2" fmla="*/ 134424 w 438311"/>
                  <a:gd name="connsiteY2" fmla="*/ 822453 h 865614"/>
                  <a:gd name="connsiteX3" fmla="*/ 92228 w 438311"/>
                  <a:gd name="connsiteY3" fmla="*/ 739490 h 865614"/>
                  <a:gd name="connsiteX4" fmla="*/ 22696 w 438311"/>
                  <a:gd name="connsiteY4" fmla="*/ 602901 h 865614"/>
                  <a:gd name="connsiteX5" fmla="*/ 4503 w 438311"/>
                  <a:gd name="connsiteY5" fmla="*/ 517843 h 865614"/>
                  <a:gd name="connsiteX6" fmla="*/ 22696 w 438311"/>
                  <a:gd name="connsiteY6" fmla="*/ 489268 h 865614"/>
                  <a:gd name="connsiteX7" fmla="*/ 36983 w 438311"/>
                  <a:gd name="connsiteY7" fmla="*/ 392113 h 865614"/>
                  <a:gd name="connsiteX8" fmla="*/ 16123 w 438311"/>
                  <a:gd name="connsiteY8" fmla="*/ 325438 h 865614"/>
                  <a:gd name="connsiteX9" fmla="*/ 14980 w 438311"/>
                  <a:gd name="connsiteY9" fmla="*/ 321628 h 865614"/>
                  <a:gd name="connsiteX10" fmla="*/ 17267 w 438311"/>
                  <a:gd name="connsiteY10" fmla="*/ 318294 h 865614"/>
                  <a:gd name="connsiteX11" fmla="*/ 88418 w 438311"/>
                  <a:gd name="connsiteY11" fmla="*/ 210090 h 865614"/>
                  <a:gd name="connsiteX12" fmla="*/ 193193 w 438311"/>
                  <a:gd name="connsiteY12" fmla="*/ 82836 h 865614"/>
                  <a:gd name="connsiteX13" fmla="*/ 204814 w 438311"/>
                  <a:gd name="connsiteY13" fmla="*/ 75978 h 865614"/>
                  <a:gd name="connsiteX14" fmla="*/ 365215 w 438311"/>
                  <a:gd name="connsiteY14" fmla="*/ 350 h 865614"/>
                  <a:gd name="connsiteX15" fmla="*/ 371311 w 438311"/>
                  <a:gd name="connsiteY15" fmla="*/ 2731 h 865614"/>
                  <a:gd name="connsiteX16" fmla="*/ 401124 w 438311"/>
                  <a:gd name="connsiteY16" fmla="*/ 114936 h 865614"/>
                  <a:gd name="connsiteX17" fmla="*/ 398267 w 438311"/>
                  <a:gd name="connsiteY17" fmla="*/ 171419 h 865614"/>
                  <a:gd name="connsiteX18" fmla="*/ 397409 w 438311"/>
                  <a:gd name="connsiteY18" fmla="*/ 215139 h 865614"/>
                  <a:gd name="connsiteX19" fmla="*/ 419222 w 438311"/>
                  <a:gd name="connsiteY19" fmla="*/ 240666 h 865614"/>
                  <a:gd name="connsiteX20" fmla="*/ 438272 w 438311"/>
                  <a:gd name="connsiteY20" fmla="*/ 266097 h 865614"/>
                  <a:gd name="connsiteX21" fmla="*/ 400648 w 438311"/>
                  <a:gd name="connsiteY21" fmla="*/ 307150 h 865614"/>
                  <a:gd name="connsiteX22" fmla="*/ 353594 w 438311"/>
                  <a:gd name="connsiteY22" fmla="*/ 433833 h 865614"/>
                  <a:gd name="connsiteX23" fmla="*/ 282062 w 438311"/>
                  <a:gd name="connsiteY23" fmla="*/ 459264 h 865614"/>
                  <a:gd name="connsiteX24" fmla="*/ 222530 w 438311"/>
                  <a:gd name="connsiteY24" fmla="*/ 442405 h 865614"/>
                  <a:gd name="connsiteX25" fmla="*/ 210624 w 438311"/>
                  <a:gd name="connsiteY25" fmla="*/ 529845 h 865614"/>
                  <a:gd name="connsiteX26" fmla="*/ 214148 w 438311"/>
                  <a:gd name="connsiteY26" fmla="*/ 540513 h 865614"/>
                  <a:gd name="connsiteX27" fmla="*/ 229007 w 438311"/>
                  <a:gd name="connsiteY27" fmla="*/ 625476 h 865614"/>
                  <a:gd name="connsiteX28" fmla="*/ 194813 w 438311"/>
                  <a:gd name="connsiteY28" fmla="*/ 857886 h 865614"/>
                  <a:gd name="connsiteX29" fmla="*/ 178049 w 438311"/>
                  <a:gd name="connsiteY29" fmla="*/ 865601 h 865614"/>
                  <a:gd name="connsiteX30" fmla="*/ 26601 w 438311"/>
                  <a:gd name="connsiteY30" fmla="*/ 322676 h 865614"/>
                  <a:gd name="connsiteX31" fmla="*/ 46508 w 438311"/>
                  <a:gd name="connsiteY31" fmla="*/ 391161 h 865614"/>
                  <a:gd name="connsiteX32" fmla="*/ 31649 w 438311"/>
                  <a:gd name="connsiteY32" fmla="*/ 491554 h 865614"/>
                  <a:gd name="connsiteX33" fmla="*/ 30982 w 438311"/>
                  <a:gd name="connsiteY33" fmla="*/ 493078 h 865614"/>
                  <a:gd name="connsiteX34" fmla="*/ 12885 w 438311"/>
                  <a:gd name="connsiteY34" fmla="*/ 521653 h 865614"/>
                  <a:gd name="connsiteX35" fmla="*/ 31935 w 438311"/>
                  <a:gd name="connsiteY35" fmla="*/ 597853 h 865614"/>
                  <a:gd name="connsiteX36" fmla="*/ 101087 w 438311"/>
                  <a:gd name="connsiteY36" fmla="*/ 733775 h 865614"/>
                  <a:gd name="connsiteX37" fmla="*/ 144139 w 438311"/>
                  <a:gd name="connsiteY37" fmla="*/ 818928 h 865614"/>
                  <a:gd name="connsiteX38" fmla="*/ 175763 w 438311"/>
                  <a:gd name="connsiteY38" fmla="*/ 854457 h 865614"/>
                  <a:gd name="connsiteX39" fmla="*/ 187288 w 438311"/>
                  <a:gd name="connsiteY39" fmla="*/ 850075 h 865614"/>
                  <a:gd name="connsiteX40" fmla="*/ 219292 w 438311"/>
                  <a:gd name="connsiteY40" fmla="*/ 623475 h 865614"/>
                  <a:gd name="connsiteX41" fmla="*/ 205195 w 438311"/>
                  <a:gd name="connsiteY41" fmla="*/ 542513 h 865614"/>
                  <a:gd name="connsiteX42" fmla="*/ 200909 w 438311"/>
                  <a:gd name="connsiteY42" fmla="*/ 528130 h 865614"/>
                  <a:gd name="connsiteX43" fmla="*/ 213767 w 438311"/>
                  <a:gd name="connsiteY43" fmla="*/ 433737 h 865614"/>
                  <a:gd name="connsiteX44" fmla="*/ 215958 w 438311"/>
                  <a:gd name="connsiteY44" fmla="*/ 430499 h 865614"/>
                  <a:gd name="connsiteX45" fmla="*/ 219958 w 438311"/>
                  <a:gd name="connsiteY45" fmla="*/ 429927 h 865614"/>
                  <a:gd name="connsiteX46" fmla="*/ 283681 w 438311"/>
                  <a:gd name="connsiteY46" fmla="*/ 448215 h 865614"/>
                  <a:gd name="connsiteX47" fmla="*/ 344260 w 438311"/>
                  <a:gd name="connsiteY47" fmla="*/ 429165 h 865614"/>
                  <a:gd name="connsiteX48" fmla="*/ 391885 w 438311"/>
                  <a:gd name="connsiteY48" fmla="*/ 300197 h 865614"/>
                  <a:gd name="connsiteX49" fmla="*/ 393599 w 438311"/>
                  <a:gd name="connsiteY49" fmla="*/ 298006 h 865614"/>
                  <a:gd name="connsiteX50" fmla="*/ 428270 w 438311"/>
                  <a:gd name="connsiteY50" fmla="*/ 262764 h 865614"/>
                  <a:gd name="connsiteX51" fmla="*/ 413221 w 438311"/>
                  <a:gd name="connsiteY51" fmla="*/ 246095 h 865614"/>
                  <a:gd name="connsiteX52" fmla="*/ 387980 w 438311"/>
                  <a:gd name="connsiteY52" fmla="*/ 214567 h 865614"/>
                  <a:gd name="connsiteX53" fmla="*/ 388646 w 438311"/>
                  <a:gd name="connsiteY53" fmla="*/ 168561 h 865614"/>
                  <a:gd name="connsiteX54" fmla="*/ 391504 w 438311"/>
                  <a:gd name="connsiteY54" fmla="*/ 112840 h 865614"/>
                  <a:gd name="connsiteX55" fmla="*/ 364453 w 438311"/>
                  <a:gd name="connsiteY55" fmla="*/ 8827 h 865614"/>
                  <a:gd name="connsiteX56" fmla="*/ 209672 w 438311"/>
                  <a:gd name="connsiteY56" fmla="*/ 81979 h 865614"/>
                  <a:gd name="connsiteX57" fmla="*/ 197956 w 438311"/>
                  <a:gd name="connsiteY57" fmla="*/ 88932 h 865614"/>
                  <a:gd name="connsiteX58" fmla="*/ 98134 w 438311"/>
                  <a:gd name="connsiteY58" fmla="*/ 208566 h 865614"/>
                  <a:gd name="connsiteX59" fmla="*/ 26601 w 438311"/>
                  <a:gd name="connsiteY59" fmla="*/ 323152 h 865614"/>
                  <a:gd name="connsiteX60" fmla="*/ 27077 w 438311"/>
                  <a:gd name="connsiteY60" fmla="*/ 490316 h 865614"/>
                  <a:gd name="connsiteX61" fmla="*/ 27077 w 438311"/>
                  <a:gd name="connsiteY61" fmla="*/ 490316 h 8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38311" h="865614">
                    <a:moveTo>
                      <a:pt x="178048" y="865601"/>
                    </a:moveTo>
                    <a:cubicBezTo>
                      <a:pt x="176381" y="865594"/>
                      <a:pt x="174720" y="865402"/>
                      <a:pt x="173095" y="865029"/>
                    </a:cubicBezTo>
                    <a:cubicBezTo>
                      <a:pt x="154998" y="860838"/>
                      <a:pt x="137472" y="834740"/>
                      <a:pt x="134424" y="822453"/>
                    </a:cubicBezTo>
                    <a:cubicBezTo>
                      <a:pt x="132900" y="816166"/>
                      <a:pt x="113088" y="778923"/>
                      <a:pt x="92228" y="739490"/>
                    </a:cubicBezTo>
                    <a:cubicBezTo>
                      <a:pt x="66130" y="690246"/>
                      <a:pt x="36507" y="634715"/>
                      <a:pt x="22696" y="602901"/>
                    </a:cubicBezTo>
                    <a:cubicBezTo>
                      <a:pt x="2312" y="556324"/>
                      <a:pt x="-5879" y="537084"/>
                      <a:pt x="4503" y="517843"/>
                    </a:cubicBezTo>
                    <a:cubicBezTo>
                      <a:pt x="12599" y="503365"/>
                      <a:pt x="20600" y="491745"/>
                      <a:pt x="22696" y="489268"/>
                    </a:cubicBezTo>
                    <a:cubicBezTo>
                      <a:pt x="30932" y="457490"/>
                      <a:pt x="35723" y="424917"/>
                      <a:pt x="36983" y="392113"/>
                    </a:cubicBezTo>
                    <a:cubicBezTo>
                      <a:pt x="37438" y="368215"/>
                      <a:pt x="30118" y="344816"/>
                      <a:pt x="16123" y="325438"/>
                    </a:cubicBezTo>
                    <a:cubicBezTo>
                      <a:pt x="15193" y="324402"/>
                      <a:pt x="14774" y="323005"/>
                      <a:pt x="14980" y="321628"/>
                    </a:cubicBezTo>
                    <a:cubicBezTo>
                      <a:pt x="15256" y="320252"/>
                      <a:pt x="16081" y="319047"/>
                      <a:pt x="17267" y="318294"/>
                    </a:cubicBezTo>
                    <a:cubicBezTo>
                      <a:pt x="17933" y="318294"/>
                      <a:pt x="84894" y="276479"/>
                      <a:pt x="88418" y="210090"/>
                    </a:cubicBezTo>
                    <a:cubicBezTo>
                      <a:pt x="91943" y="143701"/>
                      <a:pt x="140996" y="113602"/>
                      <a:pt x="193193" y="82836"/>
                    </a:cubicBezTo>
                    <a:lnTo>
                      <a:pt x="204814" y="75978"/>
                    </a:lnTo>
                    <a:cubicBezTo>
                      <a:pt x="259583" y="43117"/>
                      <a:pt x="364167" y="731"/>
                      <a:pt x="365215" y="350"/>
                    </a:cubicBezTo>
                    <a:cubicBezTo>
                      <a:pt x="367557" y="-599"/>
                      <a:pt x="370232" y="446"/>
                      <a:pt x="371311" y="2731"/>
                    </a:cubicBezTo>
                    <a:cubicBezTo>
                      <a:pt x="372549" y="5303"/>
                      <a:pt x="401124" y="66644"/>
                      <a:pt x="401124" y="114936"/>
                    </a:cubicBezTo>
                    <a:cubicBezTo>
                      <a:pt x="401124" y="137129"/>
                      <a:pt x="399600" y="155322"/>
                      <a:pt x="398267" y="171419"/>
                    </a:cubicBezTo>
                    <a:cubicBezTo>
                      <a:pt x="396311" y="185911"/>
                      <a:pt x="396024" y="200580"/>
                      <a:pt x="397409" y="215139"/>
                    </a:cubicBezTo>
                    <a:cubicBezTo>
                      <a:pt x="399029" y="224664"/>
                      <a:pt x="409792" y="233236"/>
                      <a:pt x="419222" y="240666"/>
                    </a:cubicBezTo>
                    <a:cubicBezTo>
                      <a:pt x="428651" y="248095"/>
                      <a:pt x="439034" y="256382"/>
                      <a:pt x="438272" y="266097"/>
                    </a:cubicBezTo>
                    <a:cubicBezTo>
                      <a:pt x="436367" y="281242"/>
                      <a:pt x="408839" y="301435"/>
                      <a:pt x="400648" y="307150"/>
                    </a:cubicBezTo>
                    <a:cubicBezTo>
                      <a:pt x="395981" y="318771"/>
                      <a:pt x="362072" y="403543"/>
                      <a:pt x="353594" y="433833"/>
                    </a:cubicBezTo>
                    <a:cubicBezTo>
                      <a:pt x="343212" y="471933"/>
                      <a:pt x="298730" y="462408"/>
                      <a:pt x="282062" y="459264"/>
                    </a:cubicBezTo>
                    <a:cubicBezTo>
                      <a:pt x="267107" y="456312"/>
                      <a:pt x="235198" y="446406"/>
                      <a:pt x="222530" y="442405"/>
                    </a:cubicBezTo>
                    <a:cubicBezTo>
                      <a:pt x="218530" y="468313"/>
                      <a:pt x="210624" y="521748"/>
                      <a:pt x="210624" y="529845"/>
                    </a:cubicBezTo>
                    <a:cubicBezTo>
                      <a:pt x="211251" y="533559"/>
                      <a:pt x="212440" y="537156"/>
                      <a:pt x="214148" y="540513"/>
                    </a:cubicBezTo>
                    <a:cubicBezTo>
                      <a:pt x="225906" y="567213"/>
                      <a:pt x="231005" y="596369"/>
                      <a:pt x="229007" y="625476"/>
                    </a:cubicBezTo>
                    <a:cubicBezTo>
                      <a:pt x="227293" y="683769"/>
                      <a:pt x="215101" y="833597"/>
                      <a:pt x="194813" y="857886"/>
                    </a:cubicBezTo>
                    <a:cubicBezTo>
                      <a:pt x="190766" y="862972"/>
                      <a:pt x="184544" y="865835"/>
                      <a:pt x="178049" y="865601"/>
                    </a:cubicBezTo>
                    <a:close/>
                    <a:moveTo>
                      <a:pt x="26601" y="322676"/>
                    </a:moveTo>
                    <a:cubicBezTo>
                      <a:pt x="39931" y="343002"/>
                      <a:pt x="46864" y="366856"/>
                      <a:pt x="46508" y="391161"/>
                    </a:cubicBezTo>
                    <a:cubicBezTo>
                      <a:pt x="45277" y="425071"/>
                      <a:pt x="40293" y="458741"/>
                      <a:pt x="31649" y="491554"/>
                    </a:cubicBezTo>
                    <a:cubicBezTo>
                      <a:pt x="31545" y="492106"/>
                      <a:pt x="31317" y="492627"/>
                      <a:pt x="30982" y="493078"/>
                    </a:cubicBezTo>
                    <a:cubicBezTo>
                      <a:pt x="30983" y="493078"/>
                      <a:pt x="21458" y="505937"/>
                      <a:pt x="12885" y="521653"/>
                    </a:cubicBezTo>
                    <a:cubicBezTo>
                      <a:pt x="4884" y="536036"/>
                      <a:pt x="10504" y="550228"/>
                      <a:pt x="31935" y="597853"/>
                    </a:cubicBezTo>
                    <a:cubicBezTo>
                      <a:pt x="45556" y="629095"/>
                      <a:pt x="75083" y="684721"/>
                      <a:pt x="101087" y="733775"/>
                    </a:cubicBezTo>
                    <a:cubicBezTo>
                      <a:pt x="127090" y="782829"/>
                      <a:pt x="142425" y="811880"/>
                      <a:pt x="144139" y="818928"/>
                    </a:cubicBezTo>
                    <a:cubicBezTo>
                      <a:pt x="146711" y="829120"/>
                      <a:pt x="162523" y="851504"/>
                      <a:pt x="175763" y="854457"/>
                    </a:cubicBezTo>
                    <a:cubicBezTo>
                      <a:pt x="180141" y="855530"/>
                      <a:pt x="184728" y="853787"/>
                      <a:pt x="187288" y="850075"/>
                    </a:cubicBezTo>
                    <a:cubicBezTo>
                      <a:pt x="204338" y="829596"/>
                      <a:pt x="217387" y="689674"/>
                      <a:pt x="219292" y="623475"/>
                    </a:cubicBezTo>
                    <a:cubicBezTo>
                      <a:pt x="221154" y="595748"/>
                      <a:pt x="216319" y="567979"/>
                      <a:pt x="205195" y="542513"/>
                    </a:cubicBezTo>
                    <a:cubicBezTo>
                      <a:pt x="202876" y="538030"/>
                      <a:pt x="201422" y="533151"/>
                      <a:pt x="200909" y="528130"/>
                    </a:cubicBezTo>
                    <a:cubicBezTo>
                      <a:pt x="200909" y="516891"/>
                      <a:pt x="213291" y="437166"/>
                      <a:pt x="213767" y="433737"/>
                    </a:cubicBezTo>
                    <a:cubicBezTo>
                      <a:pt x="213976" y="432384"/>
                      <a:pt x="214780" y="431196"/>
                      <a:pt x="215958" y="430499"/>
                    </a:cubicBezTo>
                    <a:cubicBezTo>
                      <a:pt x="217150" y="429748"/>
                      <a:pt x="218604" y="429541"/>
                      <a:pt x="219958" y="429927"/>
                    </a:cubicBezTo>
                    <a:cubicBezTo>
                      <a:pt x="220435" y="429927"/>
                      <a:pt x="265774" y="444596"/>
                      <a:pt x="283681" y="448215"/>
                    </a:cubicBezTo>
                    <a:cubicBezTo>
                      <a:pt x="309589" y="453359"/>
                      <a:pt x="337116" y="455264"/>
                      <a:pt x="344260" y="429165"/>
                    </a:cubicBezTo>
                    <a:cubicBezTo>
                      <a:pt x="353785" y="396209"/>
                      <a:pt x="390647" y="304102"/>
                      <a:pt x="391885" y="300197"/>
                    </a:cubicBezTo>
                    <a:cubicBezTo>
                      <a:pt x="392235" y="299318"/>
                      <a:pt x="392830" y="298558"/>
                      <a:pt x="393599" y="298006"/>
                    </a:cubicBezTo>
                    <a:cubicBezTo>
                      <a:pt x="406458" y="289243"/>
                      <a:pt x="427127" y="271908"/>
                      <a:pt x="428270" y="262764"/>
                    </a:cubicBezTo>
                    <a:cubicBezTo>
                      <a:pt x="428842" y="258382"/>
                      <a:pt x="420555" y="251905"/>
                      <a:pt x="413221" y="246095"/>
                    </a:cubicBezTo>
                    <a:cubicBezTo>
                      <a:pt x="402362" y="237522"/>
                      <a:pt x="390170" y="227902"/>
                      <a:pt x="387980" y="214567"/>
                    </a:cubicBezTo>
                    <a:cubicBezTo>
                      <a:pt x="386419" y="199258"/>
                      <a:pt x="386642" y="183819"/>
                      <a:pt x="388646" y="168561"/>
                    </a:cubicBezTo>
                    <a:cubicBezTo>
                      <a:pt x="390075" y="152655"/>
                      <a:pt x="391504" y="134557"/>
                      <a:pt x="391504" y="112840"/>
                    </a:cubicBezTo>
                    <a:cubicBezTo>
                      <a:pt x="391504" y="73597"/>
                      <a:pt x="370835" y="23400"/>
                      <a:pt x="364453" y="8827"/>
                    </a:cubicBezTo>
                    <a:cubicBezTo>
                      <a:pt x="344355" y="17114"/>
                      <a:pt x="257487" y="53309"/>
                      <a:pt x="209672" y="81979"/>
                    </a:cubicBezTo>
                    <a:lnTo>
                      <a:pt x="197956" y="88932"/>
                    </a:lnTo>
                    <a:cubicBezTo>
                      <a:pt x="148330" y="118365"/>
                      <a:pt x="101372" y="146082"/>
                      <a:pt x="98134" y="208566"/>
                    </a:cubicBezTo>
                    <a:cubicBezTo>
                      <a:pt x="94895" y="271050"/>
                      <a:pt x="42413" y="312294"/>
                      <a:pt x="26601" y="323152"/>
                    </a:cubicBezTo>
                    <a:close/>
                    <a:moveTo>
                      <a:pt x="27077" y="490316"/>
                    </a:moveTo>
                    <a:lnTo>
                      <a:pt x="27077" y="49031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5" name="任意多边形: 形状 404">
                <a:extLst>
                  <a:ext uri="{FF2B5EF4-FFF2-40B4-BE49-F238E27FC236}">
                    <a16:creationId xmlns:a16="http://schemas.microsoft.com/office/drawing/2014/main" id="{E3CABBA0-7AC8-EBE5-043F-987F74ECBB23}"/>
                  </a:ext>
                </a:extLst>
              </p:cNvPr>
              <p:cNvSpPr/>
              <p:nvPr/>
            </p:nvSpPr>
            <p:spPr>
              <a:xfrm>
                <a:off x="4413980" y="2395251"/>
                <a:ext cx="69818" cy="106489"/>
              </a:xfrm>
              <a:custGeom>
                <a:avLst/>
                <a:gdLst>
                  <a:gd name="connsiteX0" fmla="*/ 69818 w 69818"/>
                  <a:gd name="connsiteY0" fmla="*/ 47720 h 106489"/>
                  <a:gd name="connsiteX1" fmla="*/ 27527 w 69818"/>
                  <a:gd name="connsiteY1" fmla="*/ 27527 h 106489"/>
                  <a:gd name="connsiteX2" fmla="*/ 0 w 69818"/>
                  <a:gd name="connsiteY2" fmla="*/ 0 h 106489"/>
                  <a:gd name="connsiteX3" fmla="*/ 60579 w 69818"/>
                  <a:gd name="connsiteY3" fmla="*/ 106489 h 10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18" h="106489">
                    <a:moveTo>
                      <a:pt x="69818" y="47720"/>
                    </a:moveTo>
                    <a:cubicBezTo>
                      <a:pt x="54600" y="43647"/>
                      <a:pt x="40263" y="36801"/>
                      <a:pt x="27527" y="27527"/>
                    </a:cubicBezTo>
                    <a:cubicBezTo>
                      <a:pt x="17833" y="18885"/>
                      <a:pt x="8642" y="9695"/>
                      <a:pt x="0" y="0"/>
                    </a:cubicBezTo>
                    <a:cubicBezTo>
                      <a:pt x="0" y="0"/>
                      <a:pt x="18383" y="93631"/>
                      <a:pt x="60579" y="1064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A6053B2B-2821-A5D9-B7C8-FD06463CCFC5}"/>
                  </a:ext>
                </a:extLst>
              </p:cNvPr>
              <p:cNvSpPr/>
              <p:nvPr/>
            </p:nvSpPr>
            <p:spPr>
              <a:xfrm>
                <a:off x="4409227" y="2390453"/>
                <a:ext cx="79297" cy="116050"/>
              </a:xfrm>
              <a:custGeom>
                <a:avLst/>
                <a:gdLst>
                  <a:gd name="connsiteX0" fmla="*/ 65332 w 79297"/>
                  <a:gd name="connsiteY0" fmla="*/ 116050 h 116050"/>
                  <a:gd name="connsiteX1" fmla="*/ 63998 w 79297"/>
                  <a:gd name="connsiteY1" fmla="*/ 116050 h 116050"/>
                  <a:gd name="connsiteX2" fmla="*/ 85 w 79297"/>
                  <a:gd name="connsiteY2" fmla="*/ 5655 h 116050"/>
                  <a:gd name="connsiteX3" fmla="*/ 3871 w 79297"/>
                  <a:gd name="connsiteY3" fmla="*/ 85 h 116050"/>
                  <a:gd name="connsiteX4" fmla="*/ 8372 w 79297"/>
                  <a:gd name="connsiteY4" fmla="*/ 1655 h 116050"/>
                  <a:gd name="connsiteX5" fmla="*/ 35423 w 79297"/>
                  <a:gd name="connsiteY5" fmla="*/ 28706 h 116050"/>
                  <a:gd name="connsiteX6" fmla="*/ 75809 w 79297"/>
                  <a:gd name="connsiteY6" fmla="*/ 47756 h 116050"/>
                  <a:gd name="connsiteX7" fmla="*/ 79238 w 79297"/>
                  <a:gd name="connsiteY7" fmla="*/ 53090 h 116050"/>
                  <a:gd name="connsiteX8" fmla="*/ 69713 w 79297"/>
                  <a:gd name="connsiteY8" fmla="*/ 111859 h 116050"/>
                  <a:gd name="connsiteX9" fmla="*/ 67522 w 79297"/>
                  <a:gd name="connsiteY9" fmla="*/ 115098 h 116050"/>
                  <a:gd name="connsiteX10" fmla="*/ 65332 w 79297"/>
                  <a:gd name="connsiteY10" fmla="*/ 116050 h 116050"/>
                  <a:gd name="connsiteX11" fmla="*/ 13706 w 79297"/>
                  <a:gd name="connsiteY11" fmla="*/ 20800 h 116050"/>
                  <a:gd name="connsiteX12" fmla="*/ 61331 w 79297"/>
                  <a:gd name="connsiteY12" fmla="*/ 104144 h 116050"/>
                  <a:gd name="connsiteX13" fmla="*/ 68856 w 79297"/>
                  <a:gd name="connsiteY13" fmla="*/ 55471 h 116050"/>
                  <a:gd name="connsiteX14" fmla="*/ 28851 w 79297"/>
                  <a:gd name="connsiteY14" fmla="*/ 35468 h 116050"/>
                  <a:gd name="connsiteX15" fmla="*/ 13706 w 79297"/>
                  <a:gd name="connsiteY15" fmla="*/ 21276 h 1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297" h="116050">
                    <a:moveTo>
                      <a:pt x="65332" y="116050"/>
                    </a:moveTo>
                    <a:lnTo>
                      <a:pt x="63998" y="116050"/>
                    </a:lnTo>
                    <a:cubicBezTo>
                      <a:pt x="19897" y="102334"/>
                      <a:pt x="847" y="9846"/>
                      <a:pt x="85" y="5655"/>
                    </a:cubicBezTo>
                    <a:cubicBezTo>
                      <a:pt x="-408" y="3072"/>
                      <a:pt x="1287" y="578"/>
                      <a:pt x="3871" y="85"/>
                    </a:cubicBezTo>
                    <a:cubicBezTo>
                      <a:pt x="5544" y="-235"/>
                      <a:pt x="7260" y="364"/>
                      <a:pt x="8372" y="1655"/>
                    </a:cubicBezTo>
                    <a:cubicBezTo>
                      <a:pt x="16858" y="11188"/>
                      <a:pt x="25890" y="20220"/>
                      <a:pt x="35423" y="28706"/>
                    </a:cubicBezTo>
                    <a:cubicBezTo>
                      <a:pt x="47619" y="37451"/>
                      <a:pt x="61304" y="43906"/>
                      <a:pt x="75809" y="47756"/>
                    </a:cubicBezTo>
                    <a:cubicBezTo>
                      <a:pt x="78142" y="48404"/>
                      <a:pt x="79617" y="50699"/>
                      <a:pt x="79238" y="53090"/>
                    </a:cubicBezTo>
                    <a:lnTo>
                      <a:pt x="69713" y="111859"/>
                    </a:lnTo>
                    <a:cubicBezTo>
                      <a:pt x="69469" y="113198"/>
                      <a:pt x="68674" y="114373"/>
                      <a:pt x="67522" y="115098"/>
                    </a:cubicBezTo>
                    <a:cubicBezTo>
                      <a:pt x="66885" y="115596"/>
                      <a:pt x="66131" y="115924"/>
                      <a:pt x="65332" y="116050"/>
                    </a:cubicBezTo>
                    <a:close/>
                    <a:moveTo>
                      <a:pt x="13706" y="20800"/>
                    </a:moveTo>
                    <a:cubicBezTo>
                      <a:pt x="20659" y="46137"/>
                      <a:pt x="36280" y="91476"/>
                      <a:pt x="61331" y="104144"/>
                    </a:cubicBezTo>
                    <a:lnTo>
                      <a:pt x="68856" y="55471"/>
                    </a:lnTo>
                    <a:cubicBezTo>
                      <a:pt x="54409" y="51309"/>
                      <a:pt x="40849" y="44529"/>
                      <a:pt x="28851" y="35468"/>
                    </a:cubicBezTo>
                    <a:cubicBezTo>
                      <a:pt x="23517" y="30992"/>
                      <a:pt x="18183" y="25753"/>
                      <a:pt x="13706" y="212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CE649373-97BA-B5B2-BF39-51E915D995D4}"/>
                  </a:ext>
                </a:extLst>
              </p:cNvPr>
              <p:cNvSpPr/>
              <p:nvPr/>
            </p:nvSpPr>
            <p:spPr>
              <a:xfrm>
                <a:off x="4595812" y="2180367"/>
                <a:ext cx="23812" cy="51435"/>
              </a:xfrm>
              <a:custGeom>
                <a:avLst/>
                <a:gdLst>
                  <a:gd name="connsiteX0" fmla="*/ 23813 w 23812"/>
                  <a:gd name="connsiteY0" fmla="*/ 25718 h 51435"/>
                  <a:gd name="connsiteX1" fmla="*/ 11906 w 23812"/>
                  <a:gd name="connsiteY1" fmla="*/ 51435 h 51435"/>
                  <a:gd name="connsiteX2" fmla="*/ 0 w 23812"/>
                  <a:gd name="connsiteY2" fmla="*/ 25718 h 51435"/>
                  <a:gd name="connsiteX3" fmla="*/ 11906 w 23812"/>
                  <a:gd name="connsiteY3" fmla="*/ 0 h 51435"/>
                  <a:gd name="connsiteX4" fmla="*/ 23813 w 23812"/>
                  <a:gd name="connsiteY4" fmla="*/ 25718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12" h="51435">
                    <a:moveTo>
                      <a:pt x="23813" y="25718"/>
                    </a:moveTo>
                    <a:cubicBezTo>
                      <a:pt x="23813" y="39921"/>
                      <a:pt x="18482" y="51435"/>
                      <a:pt x="11906" y="51435"/>
                    </a:cubicBezTo>
                    <a:cubicBezTo>
                      <a:pt x="5331" y="51435"/>
                      <a:pt x="0" y="39921"/>
                      <a:pt x="0" y="25718"/>
                    </a:cubicBezTo>
                    <a:cubicBezTo>
                      <a:pt x="0" y="11514"/>
                      <a:pt x="5331" y="0"/>
                      <a:pt x="11906" y="0"/>
                    </a:cubicBezTo>
                    <a:cubicBezTo>
                      <a:pt x="18482" y="0"/>
                      <a:pt x="23813" y="11514"/>
                      <a:pt x="23813" y="25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7174DF09-BEC5-C1C2-CD34-7898384F3AA5}"/>
                  </a:ext>
                </a:extLst>
              </p:cNvPr>
              <p:cNvSpPr/>
              <p:nvPr/>
            </p:nvSpPr>
            <p:spPr>
              <a:xfrm>
                <a:off x="4570803" y="2302691"/>
                <a:ext cx="68463" cy="30942"/>
              </a:xfrm>
              <a:custGeom>
                <a:avLst/>
                <a:gdLst>
                  <a:gd name="connsiteX0" fmla="*/ 44821 w 68463"/>
                  <a:gd name="connsiteY0" fmla="*/ 30934 h 30942"/>
                  <a:gd name="connsiteX1" fmla="*/ 625 w 68463"/>
                  <a:gd name="connsiteY1" fmla="*/ 7121 h 30942"/>
                  <a:gd name="connsiteX2" fmla="*/ 2405 w 68463"/>
                  <a:gd name="connsiteY2" fmla="*/ 625 h 30942"/>
                  <a:gd name="connsiteX3" fmla="*/ 8817 w 68463"/>
                  <a:gd name="connsiteY3" fmla="*/ 2263 h 30942"/>
                  <a:gd name="connsiteX4" fmla="*/ 62062 w 68463"/>
                  <a:gd name="connsiteY4" fmla="*/ 18551 h 30942"/>
                  <a:gd name="connsiteX5" fmla="*/ 68253 w 68463"/>
                  <a:gd name="connsiteY5" fmla="*/ 21885 h 30942"/>
                  <a:gd name="connsiteX6" fmla="*/ 64919 w 68463"/>
                  <a:gd name="connsiteY6" fmla="*/ 28076 h 30942"/>
                  <a:gd name="connsiteX7" fmla="*/ 44821 w 68463"/>
                  <a:gd name="connsiteY7" fmla="*/ 30934 h 30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463" h="30942">
                    <a:moveTo>
                      <a:pt x="44821" y="30934"/>
                    </a:moveTo>
                    <a:cubicBezTo>
                      <a:pt x="27059" y="30791"/>
                      <a:pt x="10515" y="21877"/>
                      <a:pt x="625" y="7121"/>
                    </a:cubicBezTo>
                    <a:cubicBezTo>
                      <a:pt x="-677" y="4836"/>
                      <a:pt x="120" y="1928"/>
                      <a:pt x="2405" y="625"/>
                    </a:cubicBezTo>
                    <a:cubicBezTo>
                      <a:pt x="4635" y="-645"/>
                      <a:pt x="7470" y="79"/>
                      <a:pt x="8817" y="2263"/>
                    </a:cubicBezTo>
                    <a:cubicBezTo>
                      <a:pt x="20507" y="19565"/>
                      <a:pt x="42693" y="26351"/>
                      <a:pt x="62062" y="18551"/>
                    </a:cubicBezTo>
                    <a:cubicBezTo>
                      <a:pt x="64692" y="17762"/>
                      <a:pt x="67464" y="19255"/>
                      <a:pt x="68253" y="21885"/>
                    </a:cubicBezTo>
                    <a:cubicBezTo>
                      <a:pt x="69042" y="24515"/>
                      <a:pt x="67549" y="27287"/>
                      <a:pt x="64919" y="28076"/>
                    </a:cubicBezTo>
                    <a:cubicBezTo>
                      <a:pt x="58412" y="30081"/>
                      <a:pt x="51629" y="31045"/>
                      <a:pt x="44821" y="309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BA25A65A-3EBE-915F-4766-53F1F94485C7}"/>
                  </a:ext>
                </a:extLst>
              </p:cNvPr>
              <p:cNvSpPr/>
              <p:nvPr/>
            </p:nvSpPr>
            <p:spPr>
              <a:xfrm>
                <a:off x="4576767" y="2130738"/>
                <a:ext cx="62783" cy="34300"/>
              </a:xfrm>
              <a:custGeom>
                <a:avLst/>
                <a:gdLst>
                  <a:gd name="connsiteX0" fmla="*/ 4757 w 62783"/>
                  <a:gd name="connsiteY0" fmla="*/ 34199 h 34300"/>
                  <a:gd name="connsiteX1" fmla="*/ 2757 w 62783"/>
                  <a:gd name="connsiteY1" fmla="*/ 34199 h 34300"/>
                  <a:gd name="connsiteX2" fmla="*/ 444 w 62783"/>
                  <a:gd name="connsiteY2" fmla="*/ 27873 h 34300"/>
                  <a:gd name="connsiteX3" fmla="*/ 471 w 62783"/>
                  <a:gd name="connsiteY3" fmla="*/ 27817 h 34300"/>
                  <a:gd name="connsiteX4" fmla="*/ 58954 w 62783"/>
                  <a:gd name="connsiteY4" fmla="*/ 1337 h 34300"/>
                  <a:gd name="connsiteX5" fmla="*/ 62722 w 62783"/>
                  <a:gd name="connsiteY5" fmla="*/ 6592 h 34300"/>
                  <a:gd name="connsiteX6" fmla="*/ 62669 w 62783"/>
                  <a:gd name="connsiteY6" fmla="*/ 6862 h 34300"/>
                  <a:gd name="connsiteX7" fmla="*/ 57145 w 62783"/>
                  <a:gd name="connsiteY7" fmla="*/ 10672 h 34300"/>
                  <a:gd name="connsiteX8" fmla="*/ 9520 w 62783"/>
                  <a:gd name="connsiteY8" fmla="*/ 31913 h 34300"/>
                  <a:gd name="connsiteX9" fmla="*/ 4757 w 62783"/>
                  <a:gd name="connsiteY9" fmla="*/ 34199 h 3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783" h="34300">
                    <a:moveTo>
                      <a:pt x="4757" y="34199"/>
                    </a:moveTo>
                    <a:cubicBezTo>
                      <a:pt x="4097" y="34335"/>
                      <a:pt x="3417" y="34335"/>
                      <a:pt x="2757" y="34199"/>
                    </a:cubicBezTo>
                    <a:cubicBezTo>
                      <a:pt x="372" y="33090"/>
                      <a:pt x="-664" y="30258"/>
                      <a:pt x="444" y="27873"/>
                    </a:cubicBezTo>
                    <a:cubicBezTo>
                      <a:pt x="453" y="27854"/>
                      <a:pt x="462" y="27836"/>
                      <a:pt x="471" y="27817"/>
                    </a:cubicBezTo>
                    <a:cubicBezTo>
                      <a:pt x="11807" y="6859"/>
                      <a:pt x="35726" y="-3970"/>
                      <a:pt x="58954" y="1337"/>
                    </a:cubicBezTo>
                    <a:cubicBezTo>
                      <a:pt x="61446" y="1748"/>
                      <a:pt x="63133" y="4101"/>
                      <a:pt x="62722" y="6592"/>
                    </a:cubicBezTo>
                    <a:cubicBezTo>
                      <a:pt x="62707" y="6683"/>
                      <a:pt x="62690" y="6773"/>
                      <a:pt x="62669" y="6862"/>
                    </a:cubicBezTo>
                    <a:cubicBezTo>
                      <a:pt x="62187" y="9434"/>
                      <a:pt x="59720" y="11135"/>
                      <a:pt x="57145" y="10672"/>
                    </a:cubicBezTo>
                    <a:cubicBezTo>
                      <a:pt x="38293" y="6170"/>
                      <a:pt x="18766" y="14879"/>
                      <a:pt x="9520" y="31913"/>
                    </a:cubicBezTo>
                    <a:cubicBezTo>
                      <a:pt x="8578" y="33608"/>
                      <a:pt x="6669" y="34524"/>
                      <a:pt x="4757" y="3419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BB7FAD05-7EFE-6550-C640-5B89602A9C61}"/>
                  </a:ext>
                </a:extLst>
              </p:cNvPr>
              <p:cNvSpPr/>
              <p:nvPr/>
            </p:nvSpPr>
            <p:spPr>
              <a:xfrm>
                <a:off x="4154164" y="1870009"/>
                <a:ext cx="521193" cy="487928"/>
              </a:xfrm>
              <a:custGeom>
                <a:avLst/>
                <a:gdLst>
                  <a:gd name="connsiteX0" fmla="*/ 327729 w 521193"/>
                  <a:gd name="connsiteY0" fmla="*/ 273687 h 487928"/>
                  <a:gd name="connsiteX1" fmla="*/ 287343 w 521193"/>
                  <a:gd name="connsiteY1" fmla="*/ 337981 h 487928"/>
                  <a:gd name="connsiteX2" fmla="*/ 186378 w 521193"/>
                  <a:gd name="connsiteY2" fmla="*/ 480856 h 487928"/>
                  <a:gd name="connsiteX3" fmla="*/ 19309 w 521193"/>
                  <a:gd name="connsiteY3" fmla="*/ 363413 h 487928"/>
                  <a:gd name="connsiteX4" fmla="*/ 90937 w 521193"/>
                  <a:gd name="connsiteY4" fmla="*/ 51278 h 487928"/>
                  <a:gd name="connsiteX5" fmla="*/ 379164 w 521193"/>
                  <a:gd name="connsiteY5" fmla="*/ 8987 h 487928"/>
                  <a:gd name="connsiteX6" fmla="*/ 518705 w 521193"/>
                  <a:gd name="connsiteY6" fmla="*/ 84330 h 487928"/>
                  <a:gd name="connsiteX7" fmla="*/ 439743 w 521193"/>
                  <a:gd name="connsiteY7" fmla="*/ 192629 h 487928"/>
                  <a:gd name="connsiteX8" fmla="*/ 327729 w 521193"/>
                  <a:gd name="connsiteY8" fmla="*/ 273687 h 487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1193" h="487928">
                    <a:moveTo>
                      <a:pt x="327729" y="273687"/>
                    </a:moveTo>
                    <a:cubicBezTo>
                      <a:pt x="327729" y="273687"/>
                      <a:pt x="287343" y="284736"/>
                      <a:pt x="287343" y="337981"/>
                    </a:cubicBezTo>
                    <a:cubicBezTo>
                      <a:pt x="287343" y="391226"/>
                      <a:pt x="230193" y="459139"/>
                      <a:pt x="186378" y="480856"/>
                    </a:cubicBezTo>
                    <a:cubicBezTo>
                      <a:pt x="142563" y="502573"/>
                      <a:pt x="65220" y="477236"/>
                      <a:pt x="19309" y="363413"/>
                    </a:cubicBezTo>
                    <a:cubicBezTo>
                      <a:pt x="-26601" y="249589"/>
                      <a:pt x="14166" y="99570"/>
                      <a:pt x="90937" y="51278"/>
                    </a:cubicBezTo>
                    <a:cubicBezTo>
                      <a:pt x="204761" y="-20350"/>
                      <a:pt x="311251" y="1653"/>
                      <a:pt x="379164" y="8987"/>
                    </a:cubicBezTo>
                    <a:cubicBezTo>
                      <a:pt x="447077" y="16322"/>
                      <a:pt x="505846" y="49373"/>
                      <a:pt x="518705" y="84330"/>
                    </a:cubicBezTo>
                    <a:cubicBezTo>
                      <a:pt x="531564" y="119287"/>
                      <a:pt x="492988" y="148529"/>
                      <a:pt x="439743" y="192629"/>
                    </a:cubicBezTo>
                    <a:cubicBezTo>
                      <a:pt x="404019" y="221812"/>
                      <a:pt x="366617" y="248877"/>
                      <a:pt x="327729" y="2736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49BF7B1C-803A-79D3-5473-4752A108E2E9}"/>
                  </a:ext>
                </a:extLst>
              </p:cNvPr>
              <p:cNvSpPr/>
              <p:nvPr/>
            </p:nvSpPr>
            <p:spPr>
              <a:xfrm>
                <a:off x="4149542" y="1865618"/>
                <a:ext cx="530822" cy="497537"/>
              </a:xfrm>
              <a:custGeom>
                <a:avLst/>
                <a:gdLst>
                  <a:gd name="connsiteX0" fmla="*/ 159281 w 530822"/>
                  <a:gd name="connsiteY0" fmla="*/ 497534 h 497537"/>
                  <a:gd name="connsiteX1" fmla="*/ 124420 w 530822"/>
                  <a:gd name="connsiteY1" fmla="*/ 490866 h 497537"/>
                  <a:gd name="connsiteX2" fmla="*/ 19645 w 530822"/>
                  <a:gd name="connsiteY2" fmla="*/ 369803 h 497537"/>
                  <a:gd name="connsiteX3" fmla="*/ 93083 w 530822"/>
                  <a:gd name="connsiteY3" fmla="*/ 51859 h 497537"/>
                  <a:gd name="connsiteX4" fmla="*/ 363974 w 530822"/>
                  <a:gd name="connsiteY4" fmla="*/ 6520 h 497537"/>
                  <a:gd name="connsiteX5" fmla="*/ 384452 w 530822"/>
                  <a:gd name="connsiteY5" fmla="*/ 8996 h 497537"/>
                  <a:gd name="connsiteX6" fmla="*/ 527899 w 530822"/>
                  <a:gd name="connsiteY6" fmla="*/ 87292 h 497537"/>
                  <a:gd name="connsiteX7" fmla="*/ 455509 w 530822"/>
                  <a:gd name="connsiteY7" fmla="*/ 194353 h 497537"/>
                  <a:gd name="connsiteX8" fmla="*/ 447508 w 530822"/>
                  <a:gd name="connsiteY8" fmla="*/ 200925 h 497537"/>
                  <a:gd name="connsiteX9" fmla="*/ 335018 w 530822"/>
                  <a:gd name="connsiteY9" fmla="*/ 282078 h 497537"/>
                  <a:gd name="connsiteX10" fmla="*/ 333779 w 530822"/>
                  <a:gd name="connsiteY10" fmla="*/ 282650 h 497537"/>
                  <a:gd name="connsiteX11" fmla="*/ 296822 w 530822"/>
                  <a:gd name="connsiteY11" fmla="*/ 342371 h 497537"/>
                  <a:gd name="connsiteX12" fmla="*/ 193190 w 530822"/>
                  <a:gd name="connsiteY12" fmla="*/ 489818 h 497537"/>
                  <a:gd name="connsiteX13" fmla="*/ 159281 w 530822"/>
                  <a:gd name="connsiteY13" fmla="*/ 497534 h 497537"/>
                  <a:gd name="connsiteX14" fmla="*/ 277010 w 530822"/>
                  <a:gd name="connsiteY14" fmla="*/ 9377 h 497537"/>
                  <a:gd name="connsiteX15" fmla="*/ 98036 w 530822"/>
                  <a:gd name="connsiteY15" fmla="*/ 59955 h 497537"/>
                  <a:gd name="connsiteX16" fmla="*/ 28313 w 530822"/>
                  <a:gd name="connsiteY16" fmla="*/ 366279 h 497537"/>
                  <a:gd name="connsiteX17" fmla="*/ 127754 w 530822"/>
                  <a:gd name="connsiteY17" fmla="*/ 481913 h 497537"/>
                  <a:gd name="connsiteX18" fmla="*/ 188904 w 530822"/>
                  <a:gd name="connsiteY18" fmla="*/ 481341 h 497537"/>
                  <a:gd name="connsiteX19" fmla="*/ 287202 w 530822"/>
                  <a:gd name="connsiteY19" fmla="*/ 342371 h 497537"/>
                  <a:gd name="connsiteX20" fmla="*/ 330350 w 530822"/>
                  <a:gd name="connsiteY20" fmla="*/ 273696 h 497537"/>
                  <a:gd name="connsiteX21" fmla="*/ 441507 w 530822"/>
                  <a:gd name="connsiteY21" fmla="*/ 193591 h 497537"/>
                  <a:gd name="connsiteX22" fmla="*/ 449508 w 530822"/>
                  <a:gd name="connsiteY22" fmla="*/ 187019 h 497537"/>
                  <a:gd name="connsiteX23" fmla="*/ 519041 w 530822"/>
                  <a:gd name="connsiteY23" fmla="*/ 90626 h 497537"/>
                  <a:gd name="connsiteX24" fmla="*/ 383500 w 530822"/>
                  <a:gd name="connsiteY24" fmla="*/ 18426 h 497537"/>
                  <a:gd name="connsiteX25" fmla="*/ 362926 w 530822"/>
                  <a:gd name="connsiteY25" fmla="*/ 16045 h 497537"/>
                  <a:gd name="connsiteX26" fmla="*/ 277010 w 530822"/>
                  <a:gd name="connsiteY26" fmla="*/ 9378 h 497537"/>
                  <a:gd name="connsiteX27" fmla="*/ 332351 w 530822"/>
                  <a:gd name="connsiteY27" fmla="*/ 278078 h 497537"/>
                  <a:gd name="connsiteX28" fmla="*/ 332351 w 530822"/>
                  <a:gd name="connsiteY28" fmla="*/ 278078 h 49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0822" h="497537">
                    <a:moveTo>
                      <a:pt x="159281" y="497534"/>
                    </a:moveTo>
                    <a:cubicBezTo>
                      <a:pt x="147352" y="497447"/>
                      <a:pt x="135539" y="495188"/>
                      <a:pt x="124420" y="490866"/>
                    </a:cubicBezTo>
                    <a:cubicBezTo>
                      <a:pt x="81748" y="474674"/>
                      <a:pt x="44505" y="431716"/>
                      <a:pt x="19645" y="369803"/>
                    </a:cubicBezTo>
                    <a:cubicBezTo>
                      <a:pt x="-25313" y="258456"/>
                      <a:pt x="10120" y="103865"/>
                      <a:pt x="93083" y="51859"/>
                    </a:cubicBezTo>
                    <a:cubicBezTo>
                      <a:pt x="197858" y="-13768"/>
                      <a:pt x="297680" y="-1576"/>
                      <a:pt x="363974" y="6520"/>
                    </a:cubicBezTo>
                    <a:lnTo>
                      <a:pt x="384452" y="8996"/>
                    </a:lnTo>
                    <a:cubicBezTo>
                      <a:pt x="452461" y="16331"/>
                      <a:pt x="514183" y="50049"/>
                      <a:pt x="527899" y="87292"/>
                    </a:cubicBezTo>
                    <a:cubicBezTo>
                      <a:pt x="541615" y="124535"/>
                      <a:pt x="505325" y="153300"/>
                      <a:pt x="455509" y="194353"/>
                    </a:cubicBezTo>
                    <a:lnTo>
                      <a:pt x="447508" y="200925"/>
                    </a:lnTo>
                    <a:cubicBezTo>
                      <a:pt x="411635" y="230158"/>
                      <a:pt x="374073" y="257256"/>
                      <a:pt x="335018" y="282078"/>
                    </a:cubicBezTo>
                    <a:cubicBezTo>
                      <a:pt x="334645" y="282345"/>
                      <a:pt x="334225" y="282539"/>
                      <a:pt x="333779" y="282650"/>
                    </a:cubicBezTo>
                    <a:cubicBezTo>
                      <a:pt x="332255" y="282650"/>
                      <a:pt x="296822" y="293603"/>
                      <a:pt x="296822" y="342371"/>
                    </a:cubicBezTo>
                    <a:cubicBezTo>
                      <a:pt x="296822" y="396188"/>
                      <a:pt x="241196" y="466196"/>
                      <a:pt x="193190" y="489818"/>
                    </a:cubicBezTo>
                    <a:cubicBezTo>
                      <a:pt x="182647" y="495009"/>
                      <a:pt x="171033" y="497652"/>
                      <a:pt x="159281" y="497534"/>
                    </a:cubicBezTo>
                    <a:close/>
                    <a:moveTo>
                      <a:pt x="277010" y="9377"/>
                    </a:moveTo>
                    <a:cubicBezTo>
                      <a:pt x="213701" y="8459"/>
                      <a:pt x="151500" y="26036"/>
                      <a:pt x="98036" y="59955"/>
                    </a:cubicBezTo>
                    <a:cubicBezTo>
                      <a:pt x="26789" y="104818"/>
                      <a:pt x="-19217" y="248360"/>
                      <a:pt x="28313" y="366279"/>
                    </a:cubicBezTo>
                    <a:cubicBezTo>
                      <a:pt x="52316" y="425620"/>
                      <a:pt x="87558" y="466768"/>
                      <a:pt x="127754" y="481913"/>
                    </a:cubicBezTo>
                    <a:cubicBezTo>
                      <a:pt x="147323" y="490269"/>
                      <a:pt x="169495" y="490061"/>
                      <a:pt x="188904" y="481341"/>
                    </a:cubicBezTo>
                    <a:cubicBezTo>
                      <a:pt x="233386" y="459053"/>
                      <a:pt x="287202" y="392092"/>
                      <a:pt x="287202" y="342371"/>
                    </a:cubicBezTo>
                    <a:cubicBezTo>
                      <a:pt x="287202" y="290270"/>
                      <a:pt x="324445" y="275696"/>
                      <a:pt x="330350" y="273696"/>
                    </a:cubicBezTo>
                    <a:cubicBezTo>
                      <a:pt x="368917" y="249162"/>
                      <a:pt x="406032" y="222415"/>
                      <a:pt x="441507" y="193591"/>
                    </a:cubicBezTo>
                    <a:lnTo>
                      <a:pt x="449508" y="187019"/>
                    </a:lnTo>
                    <a:cubicBezTo>
                      <a:pt x="498086" y="147014"/>
                      <a:pt x="530090" y="120344"/>
                      <a:pt x="519041" y="90626"/>
                    </a:cubicBezTo>
                    <a:cubicBezTo>
                      <a:pt x="506468" y="56431"/>
                      <a:pt x="448175" y="25379"/>
                      <a:pt x="383500" y="18426"/>
                    </a:cubicBezTo>
                    <a:lnTo>
                      <a:pt x="362926" y="16045"/>
                    </a:lnTo>
                    <a:cubicBezTo>
                      <a:pt x="334456" y="12018"/>
                      <a:pt x="305761" y="9791"/>
                      <a:pt x="277010" y="9378"/>
                    </a:cubicBezTo>
                    <a:close/>
                    <a:moveTo>
                      <a:pt x="332351" y="278078"/>
                    </a:moveTo>
                    <a:lnTo>
                      <a:pt x="332351" y="27807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56EF1DB8-95E7-A2DE-8494-EC719501CB37}"/>
                  </a:ext>
                </a:extLst>
              </p:cNvPr>
              <p:cNvSpPr/>
              <p:nvPr/>
            </p:nvSpPr>
            <p:spPr>
              <a:xfrm>
                <a:off x="3999159" y="2160687"/>
                <a:ext cx="240040" cy="275218"/>
              </a:xfrm>
              <a:custGeom>
                <a:avLst/>
                <a:gdLst>
                  <a:gd name="connsiteX0" fmla="*/ 159646 w 240040"/>
                  <a:gd name="connsiteY0" fmla="*/ 43588 h 275218"/>
                  <a:gd name="connsiteX1" fmla="*/ 38488 w 240040"/>
                  <a:gd name="connsiteY1" fmla="*/ 12346 h 275218"/>
                  <a:gd name="connsiteX2" fmla="*/ 21915 w 240040"/>
                  <a:gd name="connsiteY2" fmla="*/ 241898 h 275218"/>
                  <a:gd name="connsiteX3" fmla="*/ 229369 w 240040"/>
                  <a:gd name="connsiteY3" fmla="*/ 238184 h 275218"/>
                  <a:gd name="connsiteX4" fmla="*/ 234894 w 240040"/>
                  <a:gd name="connsiteY4" fmla="*/ 157411 h 275218"/>
                  <a:gd name="connsiteX5" fmla="*/ 159646 w 240040"/>
                  <a:gd name="connsiteY5" fmla="*/ 43588 h 27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040" h="275218">
                    <a:moveTo>
                      <a:pt x="159646" y="43588"/>
                    </a:moveTo>
                    <a:cubicBezTo>
                      <a:pt x="159646" y="43588"/>
                      <a:pt x="76969" y="-28040"/>
                      <a:pt x="38488" y="12346"/>
                    </a:cubicBezTo>
                    <a:cubicBezTo>
                      <a:pt x="7" y="52732"/>
                      <a:pt x="-16661" y="195988"/>
                      <a:pt x="21915" y="241898"/>
                    </a:cubicBezTo>
                    <a:cubicBezTo>
                      <a:pt x="60491" y="287809"/>
                      <a:pt x="209176" y="285999"/>
                      <a:pt x="229369" y="238184"/>
                    </a:cubicBezTo>
                    <a:cubicBezTo>
                      <a:pt x="249562" y="190368"/>
                      <a:pt x="234894" y="157411"/>
                      <a:pt x="234894" y="157411"/>
                    </a:cubicBezTo>
                    <a:cubicBezTo>
                      <a:pt x="234894" y="157411"/>
                      <a:pt x="159646" y="69305"/>
                      <a:pt x="159646" y="4358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DD37DD9A-7191-4DBD-6C3C-8A40B6B6A20C}"/>
                  </a:ext>
                </a:extLst>
              </p:cNvPr>
              <p:cNvSpPr/>
              <p:nvPr/>
            </p:nvSpPr>
            <p:spPr>
              <a:xfrm>
                <a:off x="3994353" y="2156263"/>
                <a:ext cx="250117" cy="284327"/>
              </a:xfrm>
              <a:custGeom>
                <a:avLst/>
                <a:gdLst>
                  <a:gd name="connsiteX0" fmla="*/ 133781 w 250117"/>
                  <a:gd name="connsiteY0" fmla="*/ 284328 h 284327"/>
                  <a:gd name="connsiteX1" fmla="*/ 23101 w 250117"/>
                  <a:gd name="connsiteY1" fmla="*/ 249371 h 284327"/>
                  <a:gd name="connsiteX2" fmla="*/ 39770 w 250117"/>
                  <a:gd name="connsiteY2" fmla="*/ 13532 h 284327"/>
                  <a:gd name="connsiteX3" fmla="*/ 168071 w 250117"/>
                  <a:gd name="connsiteY3" fmla="*/ 44012 h 284327"/>
                  <a:gd name="connsiteX4" fmla="*/ 169691 w 250117"/>
                  <a:gd name="connsiteY4" fmla="*/ 47631 h 284327"/>
                  <a:gd name="connsiteX5" fmla="*/ 243795 w 250117"/>
                  <a:gd name="connsiteY5" fmla="*/ 158407 h 284327"/>
                  <a:gd name="connsiteX6" fmla="*/ 244557 w 250117"/>
                  <a:gd name="connsiteY6" fmla="*/ 159550 h 284327"/>
                  <a:gd name="connsiteX7" fmla="*/ 239033 w 250117"/>
                  <a:gd name="connsiteY7" fmla="*/ 244132 h 284327"/>
                  <a:gd name="connsiteX8" fmla="*/ 169691 w 250117"/>
                  <a:gd name="connsiteY8" fmla="*/ 281470 h 284327"/>
                  <a:gd name="connsiteX9" fmla="*/ 133781 w 250117"/>
                  <a:gd name="connsiteY9" fmla="*/ 284328 h 284327"/>
                  <a:gd name="connsiteX10" fmla="*/ 73869 w 250117"/>
                  <a:gd name="connsiteY10" fmla="*/ 9246 h 284327"/>
                  <a:gd name="connsiteX11" fmla="*/ 46723 w 250117"/>
                  <a:gd name="connsiteY11" fmla="*/ 20104 h 284327"/>
                  <a:gd name="connsiteX12" fmla="*/ 30340 w 250117"/>
                  <a:gd name="connsiteY12" fmla="*/ 243275 h 284327"/>
                  <a:gd name="connsiteX13" fmla="*/ 167786 w 250117"/>
                  <a:gd name="connsiteY13" fmla="*/ 272421 h 284327"/>
                  <a:gd name="connsiteX14" fmla="*/ 229793 w 250117"/>
                  <a:gd name="connsiteY14" fmla="*/ 240798 h 284327"/>
                  <a:gd name="connsiteX15" fmla="*/ 235604 w 250117"/>
                  <a:gd name="connsiteY15" fmla="*/ 164598 h 284327"/>
                  <a:gd name="connsiteX16" fmla="*/ 159404 w 250117"/>
                  <a:gd name="connsiteY16" fmla="*/ 50298 h 284327"/>
                  <a:gd name="connsiteX17" fmla="*/ 73869 w 250117"/>
                  <a:gd name="connsiteY17" fmla="*/ 9246 h 28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0117" h="284327">
                    <a:moveTo>
                      <a:pt x="133781" y="284328"/>
                    </a:moveTo>
                    <a:cubicBezTo>
                      <a:pt x="89585" y="284328"/>
                      <a:pt x="43008" y="273088"/>
                      <a:pt x="23101" y="249371"/>
                    </a:cubicBezTo>
                    <a:cubicBezTo>
                      <a:pt x="-17095" y="201746"/>
                      <a:pt x="-521" y="55823"/>
                      <a:pt x="39770" y="13532"/>
                    </a:cubicBezTo>
                    <a:cubicBezTo>
                      <a:pt x="80060" y="-28759"/>
                      <a:pt x="164071" y="41345"/>
                      <a:pt x="168071" y="44012"/>
                    </a:cubicBezTo>
                    <a:cubicBezTo>
                      <a:pt x="169056" y="44965"/>
                      <a:pt x="169636" y="46262"/>
                      <a:pt x="169691" y="47631"/>
                    </a:cubicBezTo>
                    <a:cubicBezTo>
                      <a:pt x="169691" y="65253"/>
                      <a:pt x="213982" y="123831"/>
                      <a:pt x="243795" y="158407"/>
                    </a:cubicBezTo>
                    <a:cubicBezTo>
                      <a:pt x="244103" y="158749"/>
                      <a:pt x="244360" y="159134"/>
                      <a:pt x="244557" y="159550"/>
                    </a:cubicBezTo>
                    <a:cubicBezTo>
                      <a:pt x="245129" y="160979"/>
                      <a:pt x="259797" y="195078"/>
                      <a:pt x="239033" y="244132"/>
                    </a:cubicBezTo>
                    <a:cubicBezTo>
                      <a:pt x="231222" y="262611"/>
                      <a:pt x="206552" y="275850"/>
                      <a:pt x="169691" y="281470"/>
                    </a:cubicBezTo>
                    <a:cubicBezTo>
                      <a:pt x="157805" y="283284"/>
                      <a:pt x="145804" y="284239"/>
                      <a:pt x="133781" y="284328"/>
                    </a:cubicBezTo>
                    <a:close/>
                    <a:moveTo>
                      <a:pt x="73869" y="9246"/>
                    </a:moveTo>
                    <a:cubicBezTo>
                      <a:pt x="63688" y="8839"/>
                      <a:pt x="53815" y="12788"/>
                      <a:pt x="46723" y="20104"/>
                    </a:cubicBezTo>
                    <a:cubicBezTo>
                      <a:pt x="9385" y="59157"/>
                      <a:pt x="-6617" y="199174"/>
                      <a:pt x="30340" y="243275"/>
                    </a:cubicBezTo>
                    <a:cubicBezTo>
                      <a:pt x="53295" y="270612"/>
                      <a:pt x="119589" y="279660"/>
                      <a:pt x="167786" y="272421"/>
                    </a:cubicBezTo>
                    <a:cubicBezTo>
                      <a:pt x="200837" y="267468"/>
                      <a:pt x="223412" y="255943"/>
                      <a:pt x="229793" y="240798"/>
                    </a:cubicBezTo>
                    <a:cubicBezTo>
                      <a:pt x="241190" y="217019"/>
                      <a:pt x="243263" y="189831"/>
                      <a:pt x="235604" y="164598"/>
                    </a:cubicBezTo>
                    <a:cubicBezTo>
                      <a:pt x="226079" y="153264"/>
                      <a:pt x="163404" y="78873"/>
                      <a:pt x="159404" y="50298"/>
                    </a:cubicBezTo>
                    <a:cubicBezTo>
                      <a:pt x="151307" y="43345"/>
                      <a:pt x="108064" y="9246"/>
                      <a:pt x="73869" y="924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8D11C258-C1C9-8142-23DA-18FF5EC75C04}"/>
                  </a:ext>
                </a:extLst>
              </p:cNvPr>
              <p:cNvSpPr/>
              <p:nvPr/>
            </p:nvSpPr>
            <p:spPr>
              <a:xfrm>
                <a:off x="3822749" y="2650426"/>
                <a:ext cx="258903" cy="693610"/>
              </a:xfrm>
              <a:custGeom>
                <a:avLst/>
                <a:gdLst>
                  <a:gd name="connsiteX0" fmla="*/ 170797 w 258903"/>
                  <a:gd name="connsiteY0" fmla="*/ 0 h 693610"/>
                  <a:gd name="connsiteX1" fmla="*/ 14 w 258903"/>
                  <a:gd name="connsiteY1" fmla="*/ 655511 h 693610"/>
                  <a:gd name="connsiteX2" fmla="*/ 100979 w 258903"/>
                  <a:gd name="connsiteY2" fmla="*/ 693611 h 693610"/>
                  <a:gd name="connsiteX3" fmla="*/ 258904 w 258903"/>
                  <a:gd name="connsiteY3" fmla="*/ 388811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903" h="693610">
                    <a:moveTo>
                      <a:pt x="170797" y="0"/>
                    </a:moveTo>
                    <a:cubicBezTo>
                      <a:pt x="170797" y="0"/>
                      <a:pt x="-1796" y="624269"/>
                      <a:pt x="14" y="655511"/>
                    </a:cubicBezTo>
                    <a:cubicBezTo>
                      <a:pt x="1824" y="686753"/>
                      <a:pt x="66118" y="693611"/>
                      <a:pt x="100979" y="693611"/>
                    </a:cubicBezTo>
                    <a:cubicBezTo>
                      <a:pt x="135841" y="693611"/>
                      <a:pt x="258904" y="388811"/>
                      <a:pt x="258904" y="38881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F7EFBEBA-8F7C-CA2D-517B-27086B4A0537}"/>
                  </a:ext>
                </a:extLst>
              </p:cNvPr>
              <p:cNvSpPr/>
              <p:nvPr/>
            </p:nvSpPr>
            <p:spPr>
              <a:xfrm>
                <a:off x="3817986" y="2644235"/>
                <a:ext cx="268417" cy="705040"/>
              </a:xfrm>
              <a:custGeom>
                <a:avLst/>
                <a:gdLst>
                  <a:gd name="connsiteX0" fmla="*/ 105742 w 268417"/>
                  <a:gd name="connsiteY0" fmla="*/ 705041 h 705040"/>
                  <a:gd name="connsiteX1" fmla="*/ 15 w 268417"/>
                  <a:gd name="connsiteY1" fmla="*/ 661988 h 705040"/>
                  <a:gd name="connsiteX2" fmla="*/ 170988 w 268417"/>
                  <a:gd name="connsiteY2" fmla="*/ 4763 h 705040"/>
                  <a:gd name="connsiteX3" fmla="*/ 175751 w 268417"/>
                  <a:gd name="connsiteY3" fmla="*/ 0 h 705040"/>
                  <a:gd name="connsiteX4" fmla="*/ 180513 w 268417"/>
                  <a:gd name="connsiteY4" fmla="*/ 4763 h 705040"/>
                  <a:gd name="connsiteX5" fmla="*/ 268239 w 268417"/>
                  <a:gd name="connsiteY5" fmla="*/ 394240 h 705040"/>
                  <a:gd name="connsiteX6" fmla="*/ 268239 w 268417"/>
                  <a:gd name="connsiteY6" fmla="*/ 397097 h 705040"/>
                  <a:gd name="connsiteX7" fmla="*/ 105742 w 268417"/>
                  <a:gd name="connsiteY7" fmla="*/ 705041 h 705040"/>
                  <a:gd name="connsiteX8" fmla="*/ 175084 w 268417"/>
                  <a:gd name="connsiteY8" fmla="*/ 25813 h 705040"/>
                  <a:gd name="connsiteX9" fmla="*/ 9540 w 268417"/>
                  <a:gd name="connsiteY9" fmla="*/ 661416 h 705040"/>
                  <a:gd name="connsiteX10" fmla="*/ 105742 w 268417"/>
                  <a:gd name="connsiteY10" fmla="*/ 695516 h 705040"/>
                  <a:gd name="connsiteX11" fmla="*/ 258714 w 268417"/>
                  <a:gd name="connsiteY11" fmla="*/ 395097 h 70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8417" h="705040">
                    <a:moveTo>
                      <a:pt x="105742" y="705041"/>
                    </a:moveTo>
                    <a:cubicBezTo>
                      <a:pt x="95265" y="705041"/>
                      <a:pt x="2491" y="703802"/>
                      <a:pt x="15" y="661988"/>
                    </a:cubicBezTo>
                    <a:cubicBezTo>
                      <a:pt x="-1795" y="630364"/>
                      <a:pt x="163940" y="30480"/>
                      <a:pt x="170988" y="4763"/>
                    </a:cubicBezTo>
                    <a:cubicBezTo>
                      <a:pt x="170988" y="2132"/>
                      <a:pt x="173121" y="0"/>
                      <a:pt x="175751" y="0"/>
                    </a:cubicBezTo>
                    <a:cubicBezTo>
                      <a:pt x="178381" y="0"/>
                      <a:pt x="180513" y="2132"/>
                      <a:pt x="180513" y="4763"/>
                    </a:cubicBezTo>
                    <a:lnTo>
                      <a:pt x="268239" y="394240"/>
                    </a:lnTo>
                    <a:cubicBezTo>
                      <a:pt x="268477" y="395177"/>
                      <a:pt x="268477" y="396160"/>
                      <a:pt x="268239" y="397097"/>
                    </a:cubicBezTo>
                    <a:cubicBezTo>
                      <a:pt x="247379" y="448628"/>
                      <a:pt x="142033" y="705041"/>
                      <a:pt x="105742" y="705041"/>
                    </a:cubicBezTo>
                    <a:close/>
                    <a:moveTo>
                      <a:pt x="175084" y="25813"/>
                    </a:moveTo>
                    <a:cubicBezTo>
                      <a:pt x="124030" y="210884"/>
                      <a:pt x="8111" y="637318"/>
                      <a:pt x="9540" y="661416"/>
                    </a:cubicBezTo>
                    <a:cubicBezTo>
                      <a:pt x="11159" y="688372"/>
                      <a:pt x="73167" y="695516"/>
                      <a:pt x="105742" y="695516"/>
                    </a:cubicBezTo>
                    <a:cubicBezTo>
                      <a:pt x="125554" y="695516"/>
                      <a:pt x="198897" y="543116"/>
                      <a:pt x="258714" y="3950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D3CDBE65-4A21-1F33-5813-451D66E0EC7C}"/>
                  </a:ext>
                </a:extLst>
              </p:cNvPr>
              <p:cNvSpPr/>
              <p:nvPr/>
            </p:nvSpPr>
            <p:spPr>
              <a:xfrm>
                <a:off x="4246816" y="2891504"/>
                <a:ext cx="427100" cy="489164"/>
              </a:xfrm>
              <a:custGeom>
                <a:avLst/>
                <a:gdLst>
                  <a:gd name="connsiteX0" fmla="*/ 34671 w 427100"/>
                  <a:gd name="connsiteY0" fmla="*/ 23622 h 489164"/>
                  <a:gd name="connsiteX1" fmla="*/ 0 w 427100"/>
                  <a:gd name="connsiteY1" fmla="*/ 461296 h 489164"/>
                  <a:gd name="connsiteX2" fmla="*/ 152400 w 427100"/>
                  <a:gd name="connsiteY2" fmla="*/ 487966 h 489164"/>
                  <a:gd name="connsiteX3" fmla="*/ 363093 w 427100"/>
                  <a:gd name="connsiteY3" fmla="*/ 471964 h 489164"/>
                  <a:gd name="connsiteX4" fmla="*/ 427101 w 427100"/>
                  <a:gd name="connsiteY4" fmla="*/ 0 h 489164"/>
                  <a:gd name="connsiteX5" fmla="*/ 34671 w 427100"/>
                  <a:gd name="connsiteY5" fmla="*/ 23622 h 48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100" h="489164">
                    <a:moveTo>
                      <a:pt x="34671" y="23622"/>
                    </a:moveTo>
                    <a:lnTo>
                      <a:pt x="0" y="461296"/>
                    </a:lnTo>
                    <a:cubicBezTo>
                      <a:pt x="0" y="461296"/>
                      <a:pt x="85725" y="495967"/>
                      <a:pt x="152400" y="487966"/>
                    </a:cubicBezTo>
                    <a:cubicBezTo>
                      <a:pt x="219075" y="479965"/>
                      <a:pt x="363093" y="471964"/>
                      <a:pt x="363093" y="471964"/>
                    </a:cubicBezTo>
                    <a:lnTo>
                      <a:pt x="427101" y="0"/>
                    </a:lnTo>
                    <a:cubicBezTo>
                      <a:pt x="427101" y="0"/>
                      <a:pt x="157353" y="63627"/>
                      <a:pt x="34671" y="236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0DBFC33F-747A-C464-2039-90E00A5F207F}"/>
                  </a:ext>
                </a:extLst>
              </p:cNvPr>
              <p:cNvSpPr/>
              <p:nvPr/>
            </p:nvSpPr>
            <p:spPr>
              <a:xfrm>
                <a:off x="4242043" y="2886232"/>
                <a:ext cx="436200" cy="498856"/>
              </a:xfrm>
              <a:custGeom>
                <a:avLst/>
                <a:gdLst>
                  <a:gd name="connsiteX0" fmla="*/ 135361 w 436200"/>
                  <a:gd name="connsiteY0" fmla="*/ 498857 h 498856"/>
                  <a:gd name="connsiteX1" fmla="*/ 2963 w 436200"/>
                  <a:gd name="connsiteY1" fmla="*/ 470282 h 498856"/>
                  <a:gd name="connsiteX2" fmla="*/ 11 w 436200"/>
                  <a:gd name="connsiteY2" fmla="*/ 465424 h 498856"/>
                  <a:gd name="connsiteX3" fmla="*/ 34682 w 436200"/>
                  <a:gd name="connsiteY3" fmla="*/ 28417 h 498856"/>
                  <a:gd name="connsiteX4" fmla="*/ 36777 w 436200"/>
                  <a:gd name="connsiteY4" fmla="*/ 24798 h 498856"/>
                  <a:gd name="connsiteX5" fmla="*/ 40968 w 436200"/>
                  <a:gd name="connsiteY5" fmla="*/ 24226 h 498856"/>
                  <a:gd name="connsiteX6" fmla="*/ 430350 w 436200"/>
                  <a:gd name="connsiteY6" fmla="*/ 128 h 498856"/>
                  <a:gd name="connsiteX7" fmla="*/ 434636 w 436200"/>
                  <a:gd name="connsiteY7" fmla="*/ 1271 h 498856"/>
                  <a:gd name="connsiteX8" fmla="*/ 436160 w 436200"/>
                  <a:gd name="connsiteY8" fmla="*/ 5462 h 498856"/>
                  <a:gd name="connsiteX9" fmla="*/ 372152 w 436200"/>
                  <a:gd name="connsiteY9" fmla="*/ 477426 h 498856"/>
                  <a:gd name="connsiteX10" fmla="*/ 367771 w 436200"/>
                  <a:gd name="connsiteY10" fmla="*/ 481521 h 498856"/>
                  <a:gd name="connsiteX11" fmla="*/ 157364 w 436200"/>
                  <a:gd name="connsiteY11" fmla="*/ 497523 h 498856"/>
                  <a:gd name="connsiteX12" fmla="*/ 135361 w 436200"/>
                  <a:gd name="connsiteY12" fmla="*/ 498857 h 498856"/>
                  <a:gd name="connsiteX13" fmla="*/ 9821 w 436200"/>
                  <a:gd name="connsiteY13" fmla="*/ 463043 h 498856"/>
                  <a:gd name="connsiteX14" fmla="*/ 156220 w 436200"/>
                  <a:gd name="connsiteY14" fmla="*/ 488189 h 498856"/>
                  <a:gd name="connsiteX15" fmla="*/ 363294 w 436200"/>
                  <a:gd name="connsiteY15" fmla="*/ 472377 h 498856"/>
                  <a:gd name="connsiteX16" fmla="*/ 425778 w 436200"/>
                  <a:gd name="connsiteY16" fmla="*/ 11082 h 498856"/>
                  <a:gd name="connsiteX17" fmla="*/ 43730 w 436200"/>
                  <a:gd name="connsiteY17" fmla="*/ 35180 h 49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200" h="498856">
                    <a:moveTo>
                      <a:pt x="135361" y="498857"/>
                    </a:moveTo>
                    <a:cubicBezTo>
                      <a:pt x="73258" y="498857"/>
                      <a:pt x="6107" y="471901"/>
                      <a:pt x="2963" y="470282"/>
                    </a:cubicBezTo>
                    <a:cubicBezTo>
                      <a:pt x="1055" y="469445"/>
                      <a:pt x="-125" y="467503"/>
                      <a:pt x="11" y="465424"/>
                    </a:cubicBezTo>
                    <a:lnTo>
                      <a:pt x="34682" y="28417"/>
                    </a:lnTo>
                    <a:cubicBezTo>
                      <a:pt x="34836" y="26968"/>
                      <a:pt x="35597" y="25653"/>
                      <a:pt x="36777" y="24798"/>
                    </a:cubicBezTo>
                    <a:cubicBezTo>
                      <a:pt x="38036" y="24038"/>
                      <a:pt x="39552" y="23831"/>
                      <a:pt x="40968" y="24226"/>
                    </a:cubicBezTo>
                    <a:cubicBezTo>
                      <a:pt x="160888" y="63374"/>
                      <a:pt x="427683" y="795"/>
                      <a:pt x="430350" y="128"/>
                    </a:cubicBezTo>
                    <a:cubicBezTo>
                      <a:pt x="431880" y="-238"/>
                      <a:pt x="433491" y="192"/>
                      <a:pt x="434636" y="1271"/>
                    </a:cubicBezTo>
                    <a:cubicBezTo>
                      <a:pt x="435793" y="2338"/>
                      <a:pt x="436361" y="3901"/>
                      <a:pt x="436160" y="5462"/>
                    </a:cubicBezTo>
                    <a:lnTo>
                      <a:pt x="372152" y="477426"/>
                    </a:lnTo>
                    <a:cubicBezTo>
                      <a:pt x="371878" y="479673"/>
                      <a:pt x="370031" y="481399"/>
                      <a:pt x="367771" y="481521"/>
                    </a:cubicBezTo>
                    <a:cubicBezTo>
                      <a:pt x="366247" y="481522"/>
                      <a:pt x="223086" y="489618"/>
                      <a:pt x="157364" y="497523"/>
                    </a:cubicBezTo>
                    <a:cubicBezTo>
                      <a:pt x="150062" y="498403"/>
                      <a:pt x="142715" y="498848"/>
                      <a:pt x="135361" y="498857"/>
                    </a:cubicBezTo>
                    <a:close/>
                    <a:moveTo>
                      <a:pt x="9821" y="463043"/>
                    </a:moveTo>
                    <a:cubicBezTo>
                      <a:pt x="25919" y="469139"/>
                      <a:pt x="98785" y="495047"/>
                      <a:pt x="156220" y="488189"/>
                    </a:cubicBezTo>
                    <a:cubicBezTo>
                      <a:pt x="216133" y="480950"/>
                      <a:pt x="339672" y="473711"/>
                      <a:pt x="363294" y="472377"/>
                    </a:cubicBezTo>
                    <a:lnTo>
                      <a:pt x="425778" y="11082"/>
                    </a:lnTo>
                    <a:cubicBezTo>
                      <a:pt x="383106" y="20607"/>
                      <a:pt x="159078" y="68232"/>
                      <a:pt x="43730" y="351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5F123B3D-DF0F-A9E2-AB51-08DF8BFCF9DF}"/>
                  </a:ext>
                </a:extLst>
              </p:cNvPr>
              <p:cNvSpPr/>
              <p:nvPr/>
            </p:nvSpPr>
            <p:spPr>
              <a:xfrm>
                <a:off x="3821860" y="3090307"/>
                <a:ext cx="586647" cy="313913"/>
              </a:xfrm>
              <a:custGeom>
                <a:avLst/>
                <a:gdLst>
                  <a:gd name="connsiteX0" fmla="*/ 92915 w 586647"/>
                  <a:gd name="connsiteY0" fmla="*/ 99996 h 313913"/>
                  <a:gd name="connsiteX1" fmla="*/ 337136 w 586647"/>
                  <a:gd name="connsiteY1" fmla="*/ 208295 h 313913"/>
                  <a:gd name="connsiteX2" fmla="*/ 353614 w 586647"/>
                  <a:gd name="connsiteY2" fmla="*/ 191722 h 313913"/>
                  <a:gd name="connsiteX3" fmla="*/ 417908 w 586647"/>
                  <a:gd name="connsiteY3" fmla="*/ 1222 h 313913"/>
                  <a:gd name="connsiteX4" fmla="*/ 540876 w 586647"/>
                  <a:gd name="connsiteY4" fmla="*/ 8556 h 313913"/>
                  <a:gd name="connsiteX5" fmla="*/ 561069 w 586647"/>
                  <a:gd name="connsiteY5" fmla="*/ 36083 h 313913"/>
                  <a:gd name="connsiteX6" fmla="*/ 528112 w 586647"/>
                  <a:gd name="connsiteY6" fmla="*/ 47132 h 313913"/>
                  <a:gd name="connsiteX7" fmla="*/ 470962 w 586647"/>
                  <a:gd name="connsiteY7" fmla="*/ 43417 h 313913"/>
                  <a:gd name="connsiteX8" fmla="*/ 434196 w 586647"/>
                  <a:gd name="connsiteY8" fmla="*/ 103996 h 313913"/>
                  <a:gd name="connsiteX9" fmla="*/ 518682 w 586647"/>
                  <a:gd name="connsiteY9" fmla="*/ 87518 h 313913"/>
                  <a:gd name="connsiteX10" fmla="*/ 586596 w 586647"/>
                  <a:gd name="connsiteY10" fmla="*/ 157241 h 313913"/>
                  <a:gd name="connsiteX11" fmla="*/ 562783 w 586647"/>
                  <a:gd name="connsiteY11" fmla="*/ 164575 h 313913"/>
                  <a:gd name="connsiteX12" fmla="*/ 524207 w 586647"/>
                  <a:gd name="connsiteY12" fmla="*/ 142573 h 313913"/>
                  <a:gd name="connsiteX13" fmla="*/ 494870 w 586647"/>
                  <a:gd name="connsiteY13" fmla="*/ 146192 h 313913"/>
                  <a:gd name="connsiteX14" fmla="*/ 552020 w 586647"/>
                  <a:gd name="connsiteY14" fmla="*/ 186578 h 313913"/>
                  <a:gd name="connsiteX15" fmla="*/ 531827 w 586647"/>
                  <a:gd name="connsiteY15" fmla="*/ 217820 h 313913"/>
                  <a:gd name="connsiteX16" fmla="*/ 526302 w 586647"/>
                  <a:gd name="connsiteY16" fmla="*/ 250872 h 313913"/>
                  <a:gd name="connsiteX17" fmla="*/ 467533 w 586647"/>
                  <a:gd name="connsiteY17" fmla="*/ 256396 h 313913"/>
                  <a:gd name="connsiteX18" fmla="*/ 416193 w 586647"/>
                  <a:gd name="connsiteY18" fmla="*/ 304021 h 313913"/>
                  <a:gd name="connsiteX19" fmla="*/ 348185 w 586647"/>
                  <a:gd name="connsiteY19" fmla="*/ 313546 h 313913"/>
                  <a:gd name="connsiteX20" fmla="*/ 67293 w 586647"/>
                  <a:gd name="connsiteY20" fmla="*/ 273065 h 313913"/>
                  <a:gd name="connsiteX21" fmla="*/ 12238 w 586647"/>
                  <a:gd name="connsiteY21" fmla="*/ 144573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6647" h="313913">
                    <a:moveTo>
                      <a:pt x="92915" y="99996"/>
                    </a:moveTo>
                    <a:cubicBezTo>
                      <a:pt x="92915" y="99996"/>
                      <a:pt x="305894" y="211915"/>
                      <a:pt x="337136" y="208295"/>
                    </a:cubicBezTo>
                    <a:cubicBezTo>
                      <a:pt x="337136" y="208295"/>
                      <a:pt x="351804" y="200961"/>
                      <a:pt x="353614" y="191722"/>
                    </a:cubicBezTo>
                    <a:cubicBezTo>
                      <a:pt x="355424" y="182482"/>
                      <a:pt x="408764" y="2650"/>
                      <a:pt x="417908" y="1222"/>
                    </a:cubicBezTo>
                    <a:cubicBezTo>
                      <a:pt x="427052" y="-207"/>
                      <a:pt x="524397" y="-2493"/>
                      <a:pt x="540876" y="8556"/>
                    </a:cubicBezTo>
                    <a:cubicBezTo>
                      <a:pt x="557354" y="19605"/>
                      <a:pt x="568498" y="23224"/>
                      <a:pt x="561069" y="36083"/>
                    </a:cubicBezTo>
                    <a:cubicBezTo>
                      <a:pt x="553639" y="48942"/>
                      <a:pt x="539066" y="47132"/>
                      <a:pt x="528112" y="47132"/>
                    </a:cubicBezTo>
                    <a:cubicBezTo>
                      <a:pt x="517158" y="47132"/>
                      <a:pt x="487631" y="34273"/>
                      <a:pt x="470962" y="43417"/>
                    </a:cubicBezTo>
                    <a:cubicBezTo>
                      <a:pt x="454293" y="52561"/>
                      <a:pt x="436101" y="98472"/>
                      <a:pt x="434196" y="103996"/>
                    </a:cubicBezTo>
                    <a:cubicBezTo>
                      <a:pt x="432291" y="109521"/>
                      <a:pt x="500299" y="83803"/>
                      <a:pt x="518682" y="87518"/>
                    </a:cubicBezTo>
                    <a:cubicBezTo>
                      <a:pt x="537066" y="91233"/>
                      <a:pt x="588501" y="142573"/>
                      <a:pt x="586596" y="157241"/>
                    </a:cubicBezTo>
                    <a:cubicBezTo>
                      <a:pt x="584691" y="171910"/>
                      <a:pt x="562783" y="164575"/>
                      <a:pt x="562783" y="164575"/>
                    </a:cubicBezTo>
                    <a:cubicBezTo>
                      <a:pt x="562783" y="164575"/>
                      <a:pt x="529731" y="142573"/>
                      <a:pt x="524207" y="142573"/>
                    </a:cubicBezTo>
                    <a:cubicBezTo>
                      <a:pt x="518682" y="142573"/>
                      <a:pt x="494870" y="146192"/>
                      <a:pt x="494870" y="146192"/>
                    </a:cubicBezTo>
                    <a:cubicBezTo>
                      <a:pt x="494870" y="146192"/>
                      <a:pt x="552020" y="168290"/>
                      <a:pt x="552020" y="186578"/>
                    </a:cubicBezTo>
                    <a:cubicBezTo>
                      <a:pt x="552020" y="204866"/>
                      <a:pt x="531827" y="217820"/>
                      <a:pt x="531827" y="217820"/>
                    </a:cubicBezTo>
                    <a:cubicBezTo>
                      <a:pt x="531827" y="217820"/>
                      <a:pt x="542876" y="238013"/>
                      <a:pt x="526302" y="250872"/>
                    </a:cubicBezTo>
                    <a:cubicBezTo>
                      <a:pt x="509729" y="263731"/>
                      <a:pt x="476772" y="254587"/>
                      <a:pt x="467533" y="256396"/>
                    </a:cubicBezTo>
                    <a:cubicBezTo>
                      <a:pt x="458294" y="258206"/>
                      <a:pt x="440006" y="291258"/>
                      <a:pt x="416193" y="304021"/>
                    </a:cubicBezTo>
                    <a:cubicBezTo>
                      <a:pt x="392381" y="316785"/>
                      <a:pt x="348185" y="313546"/>
                      <a:pt x="348185" y="313546"/>
                    </a:cubicBezTo>
                    <a:cubicBezTo>
                      <a:pt x="348185" y="313546"/>
                      <a:pt x="126062" y="285924"/>
                      <a:pt x="67293" y="273065"/>
                    </a:cubicBezTo>
                    <a:cubicBezTo>
                      <a:pt x="8523" y="260206"/>
                      <a:pt x="-17194" y="230869"/>
                      <a:pt x="12238" y="144573"/>
                    </a:cubicBezTo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34D4477A-FCFF-5285-2D1F-A90DC19C8BC2}"/>
                  </a:ext>
                </a:extLst>
              </p:cNvPr>
              <p:cNvSpPr/>
              <p:nvPr/>
            </p:nvSpPr>
            <p:spPr>
              <a:xfrm>
                <a:off x="3816778" y="3084060"/>
                <a:ext cx="596510" cy="324549"/>
              </a:xfrm>
              <a:custGeom>
                <a:avLst/>
                <a:gdLst>
                  <a:gd name="connsiteX0" fmla="*/ 367554 w 596510"/>
                  <a:gd name="connsiteY0" fmla="*/ 324461 h 324549"/>
                  <a:gd name="connsiteX1" fmla="*/ 352600 w 596510"/>
                  <a:gd name="connsiteY1" fmla="*/ 323889 h 324549"/>
                  <a:gd name="connsiteX2" fmla="*/ 71041 w 596510"/>
                  <a:gd name="connsiteY2" fmla="*/ 283408 h 324549"/>
                  <a:gd name="connsiteX3" fmla="*/ 8367 w 596510"/>
                  <a:gd name="connsiteY3" fmla="*/ 246261 h 324549"/>
                  <a:gd name="connsiteX4" fmla="*/ 12558 w 596510"/>
                  <a:gd name="connsiteY4" fmla="*/ 148725 h 324549"/>
                  <a:gd name="connsiteX5" fmla="*/ 18910 w 596510"/>
                  <a:gd name="connsiteY5" fmla="*/ 146487 h 324549"/>
                  <a:gd name="connsiteX6" fmla="*/ 21511 w 596510"/>
                  <a:gd name="connsiteY6" fmla="*/ 151773 h 324549"/>
                  <a:gd name="connsiteX7" fmla="*/ 16653 w 596510"/>
                  <a:gd name="connsiteY7" fmla="*/ 241593 h 324549"/>
                  <a:gd name="connsiteX8" fmla="*/ 73137 w 596510"/>
                  <a:gd name="connsiteY8" fmla="*/ 274169 h 324549"/>
                  <a:gd name="connsiteX9" fmla="*/ 353648 w 596510"/>
                  <a:gd name="connsiteY9" fmla="*/ 314460 h 324549"/>
                  <a:gd name="connsiteX10" fmla="*/ 418704 w 596510"/>
                  <a:gd name="connsiteY10" fmla="*/ 305792 h 324549"/>
                  <a:gd name="connsiteX11" fmla="*/ 451851 w 596510"/>
                  <a:gd name="connsiteY11" fmla="*/ 275026 h 324549"/>
                  <a:gd name="connsiteX12" fmla="*/ 471472 w 596510"/>
                  <a:gd name="connsiteY12" fmla="*/ 257595 h 324549"/>
                  <a:gd name="connsiteX13" fmla="*/ 486522 w 596510"/>
                  <a:gd name="connsiteY13" fmla="*/ 257595 h 324549"/>
                  <a:gd name="connsiteX14" fmla="*/ 528241 w 596510"/>
                  <a:gd name="connsiteY14" fmla="*/ 252642 h 324549"/>
                  <a:gd name="connsiteX15" fmla="*/ 532432 w 596510"/>
                  <a:gd name="connsiteY15" fmla="*/ 225591 h 324549"/>
                  <a:gd name="connsiteX16" fmla="*/ 534051 w 596510"/>
                  <a:gd name="connsiteY16" fmla="*/ 219305 h 324549"/>
                  <a:gd name="connsiteX17" fmla="*/ 552054 w 596510"/>
                  <a:gd name="connsiteY17" fmla="*/ 192159 h 324549"/>
                  <a:gd name="connsiteX18" fmla="*/ 498142 w 596510"/>
                  <a:gd name="connsiteY18" fmla="*/ 156154 h 324549"/>
                  <a:gd name="connsiteX19" fmla="*/ 495189 w 596510"/>
                  <a:gd name="connsiteY19" fmla="*/ 151201 h 324549"/>
                  <a:gd name="connsiteX20" fmla="*/ 499190 w 596510"/>
                  <a:gd name="connsiteY20" fmla="*/ 147010 h 324549"/>
                  <a:gd name="connsiteX21" fmla="*/ 529289 w 596510"/>
                  <a:gd name="connsiteY21" fmla="*/ 143295 h 324549"/>
                  <a:gd name="connsiteX22" fmla="*/ 569961 w 596510"/>
                  <a:gd name="connsiteY22" fmla="*/ 165774 h 324549"/>
                  <a:gd name="connsiteX23" fmla="*/ 584915 w 596510"/>
                  <a:gd name="connsiteY23" fmla="*/ 165774 h 324549"/>
                  <a:gd name="connsiteX24" fmla="*/ 587010 w 596510"/>
                  <a:gd name="connsiteY24" fmla="*/ 162060 h 324549"/>
                  <a:gd name="connsiteX25" fmla="*/ 522812 w 596510"/>
                  <a:gd name="connsiteY25" fmla="*/ 97575 h 324549"/>
                  <a:gd name="connsiteX26" fmla="*/ 467376 w 596510"/>
                  <a:gd name="connsiteY26" fmla="*/ 108624 h 324549"/>
                  <a:gd name="connsiteX27" fmla="*/ 435944 w 596510"/>
                  <a:gd name="connsiteY27" fmla="*/ 113196 h 324549"/>
                  <a:gd name="connsiteX28" fmla="*/ 434801 w 596510"/>
                  <a:gd name="connsiteY28" fmla="*/ 107862 h 324549"/>
                  <a:gd name="connsiteX29" fmla="*/ 473758 w 596510"/>
                  <a:gd name="connsiteY29" fmla="*/ 44616 h 324549"/>
                  <a:gd name="connsiteX30" fmla="*/ 519478 w 596510"/>
                  <a:gd name="connsiteY30" fmla="*/ 45188 h 324549"/>
                  <a:gd name="connsiteX31" fmla="*/ 533004 w 596510"/>
                  <a:gd name="connsiteY31" fmla="*/ 47760 h 324549"/>
                  <a:gd name="connsiteX32" fmla="*/ 536718 w 596510"/>
                  <a:gd name="connsiteY32" fmla="*/ 47760 h 324549"/>
                  <a:gd name="connsiteX33" fmla="*/ 561864 w 596510"/>
                  <a:gd name="connsiteY33" fmla="*/ 39092 h 324549"/>
                  <a:gd name="connsiteX34" fmla="*/ 550625 w 596510"/>
                  <a:gd name="connsiteY34" fmla="*/ 22709 h 324549"/>
                  <a:gd name="connsiteX35" fmla="*/ 543195 w 596510"/>
                  <a:gd name="connsiteY35" fmla="*/ 17851 h 324549"/>
                  <a:gd name="connsiteX36" fmla="*/ 424800 w 596510"/>
                  <a:gd name="connsiteY36" fmla="*/ 11088 h 324549"/>
                  <a:gd name="connsiteX37" fmla="*/ 363173 w 596510"/>
                  <a:gd name="connsiteY37" fmla="*/ 198445 h 324549"/>
                  <a:gd name="connsiteX38" fmla="*/ 344123 w 596510"/>
                  <a:gd name="connsiteY38" fmla="*/ 218352 h 324549"/>
                  <a:gd name="connsiteX39" fmla="*/ 342599 w 596510"/>
                  <a:gd name="connsiteY39" fmla="*/ 218352 h 324549"/>
                  <a:gd name="connsiteX40" fmla="*/ 95616 w 596510"/>
                  <a:gd name="connsiteY40" fmla="*/ 109577 h 324549"/>
                  <a:gd name="connsiteX41" fmla="*/ 93568 w 596510"/>
                  <a:gd name="connsiteY41" fmla="*/ 103147 h 324549"/>
                  <a:gd name="connsiteX42" fmla="*/ 99997 w 596510"/>
                  <a:gd name="connsiteY42" fmla="*/ 101100 h 324549"/>
                  <a:gd name="connsiteX43" fmla="*/ 340122 w 596510"/>
                  <a:gd name="connsiteY43" fmla="*/ 209018 h 324549"/>
                  <a:gd name="connsiteX44" fmla="*/ 340694 w 596510"/>
                  <a:gd name="connsiteY44" fmla="*/ 209018 h 324549"/>
                  <a:gd name="connsiteX45" fmla="*/ 353838 w 596510"/>
                  <a:gd name="connsiteY45" fmla="*/ 196254 h 324549"/>
                  <a:gd name="connsiteX46" fmla="*/ 421847 w 596510"/>
                  <a:gd name="connsiteY46" fmla="*/ 1563 h 324549"/>
                  <a:gd name="connsiteX47" fmla="*/ 548434 w 596510"/>
                  <a:gd name="connsiteY47" fmla="*/ 9564 h 324549"/>
                  <a:gd name="connsiteX48" fmla="*/ 555673 w 596510"/>
                  <a:gd name="connsiteY48" fmla="*/ 14232 h 324549"/>
                  <a:gd name="connsiteX49" fmla="*/ 570151 w 596510"/>
                  <a:gd name="connsiteY49" fmla="*/ 43473 h 324549"/>
                  <a:gd name="connsiteX50" fmla="*/ 536528 w 596510"/>
                  <a:gd name="connsiteY50" fmla="*/ 56904 h 324549"/>
                  <a:gd name="connsiteX51" fmla="*/ 533004 w 596510"/>
                  <a:gd name="connsiteY51" fmla="*/ 56904 h 324549"/>
                  <a:gd name="connsiteX52" fmla="*/ 517287 w 596510"/>
                  <a:gd name="connsiteY52" fmla="*/ 54046 h 324549"/>
                  <a:gd name="connsiteX53" fmla="*/ 478330 w 596510"/>
                  <a:gd name="connsiteY53" fmla="*/ 52617 h 324549"/>
                  <a:gd name="connsiteX54" fmla="*/ 446326 w 596510"/>
                  <a:gd name="connsiteY54" fmla="*/ 104052 h 324549"/>
                  <a:gd name="connsiteX55" fmla="*/ 464805 w 596510"/>
                  <a:gd name="connsiteY55" fmla="*/ 99099 h 324549"/>
                  <a:gd name="connsiteX56" fmla="*/ 524717 w 596510"/>
                  <a:gd name="connsiteY56" fmla="*/ 87860 h 324549"/>
                  <a:gd name="connsiteX57" fmla="*/ 596440 w 596510"/>
                  <a:gd name="connsiteY57" fmla="*/ 162822 h 324549"/>
                  <a:gd name="connsiteX58" fmla="*/ 589963 w 596510"/>
                  <a:gd name="connsiteY58" fmla="*/ 173490 h 324549"/>
                  <a:gd name="connsiteX59" fmla="*/ 566341 w 596510"/>
                  <a:gd name="connsiteY59" fmla="*/ 174156 h 324549"/>
                  <a:gd name="connsiteX60" fmla="*/ 565198 w 596510"/>
                  <a:gd name="connsiteY60" fmla="*/ 173585 h 324549"/>
                  <a:gd name="connsiteX61" fmla="*/ 529003 w 596510"/>
                  <a:gd name="connsiteY61" fmla="*/ 152344 h 324549"/>
                  <a:gd name="connsiteX62" fmla="*/ 517097 w 596510"/>
                  <a:gd name="connsiteY62" fmla="*/ 154440 h 324549"/>
                  <a:gd name="connsiteX63" fmla="*/ 561293 w 596510"/>
                  <a:gd name="connsiteY63" fmla="*/ 192540 h 324549"/>
                  <a:gd name="connsiteX64" fmla="*/ 542243 w 596510"/>
                  <a:gd name="connsiteY64" fmla="*/ 225306 h 324549"/>
                  <a:gd name="connsiteX65" fmla="*/ 533766 w 596510"/>
                  <a:gd name="connsiteY65" fmla="*/ 260548 h 324549"/>
                  <a:gd name="connsiteX66" fmla="*/ 485379 w 596510"/>
                  <a:gd name="connsiteY66" fmla="*/ 267406 h 324549"/>
                  <a:gd name="connsiteX67" fmla="*/ 472996 w 596510"/>
                  <a:gd name="connsiteY67" fmla="*/ 266930 h 324549"/>
                  <a:gd name="connsiteX68" fmla="*/ 458804 w 596510"/>
                  <a:gd name="connsiteY68" fmla="*/ 281217 h 324549"/>
                  <a:gd name="connsiteX69" fmla="*/ 422894 w 596510"/>
                  <a:gd name="connsiteY69" fmla="*/ 314174 h 324549"/>
                  <a:gd name="connsiteX70" fmla="*/ 367554 w 596510"/>
                  <a:gd name="connsiteY70" fmla="*/ 324461 h 32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596510" h="324549">
                    <a:moveTo>
                      <a:pt x="367554" y="324461"/>
                    </a:moveTo>
                    <a:cubicBezTo>
                      <a:pt x="359077" y="324461"/>
                      <a:pt x="353267" y="324461"/>
                      <a:pt x="352600" y="323889"/>
                    </a:cubicBezTo>
                    <a:cubicBezTo>
                      <a:pt x="350219" y="323889"/>
                      <a:pt x="129334" y="296172"/>
                      <a:pt x="71041" y="283408"/>
                    </a:cubicBezTo>
                    <a:cubicBezTo>
                      <a:pt x="38561" y="276360"/>
                      <a:pt x="18654" y="264358"/>
                      <a:pt x="8367" y="246261"/>
                    </a:cubicBezTo>
                    <a:cubicBezTo>
                      <a:pt x="-4016" y="224353"/>
                      <a:pt x="-2682" y="193397"/>
                      <a:pt x="12558" y="148725"/>
                    </a:cubicBezTo>
                    <a:cubicBezTo>
                      <a:pt x="13694" y="146352"/>
                      <a:pt x="16538" y="145351"/>
                      <a:pt x="18910" y="146487"/>
                    </a:cubicBezTo>
                    <a:cubicBezTo>
                      <a:pt x="20894" y="147437"/>
                      <a:pt x="21968" y="149622"/>
                      <a:pt x="21511" y="151773"/>
                    </a:cubicBezTo>
                    <a:cubicBezTo>
                      <a:pt x="7509" y="193111"/>
                      <a:pt x="5890" y="222448"/>
                      <a:pt x="16653" y="241593"/>
                    </a:cubicBezTo>
                    <a:cubicBezTo>
                      <a:pt x="25512" y="257310"/>
                      <a:pt x="43514" y="267692"/>
                      <a:pt x="73137" y="274169"/>
                    </a:cubicBezTo>
                    <a:cubicBezTo>
                      <a:pt x="130953" y="286837"/>
                      <a:pt x="351362" y="314174"/>
                      <a:pt x="353648" y="314460"/>
                    </a:cubicBezTo>
                    <a:cubicBezTo>
                      <a:pt x="353648" y="314460"/>
                      <a:pt x="396320" y="317793"/>
                      <a:pt x="418704" y="305792"/>
                    </a:cubicBezTo>
                    <a:cubicBezTo>
                      <a:pt x="431436" y="297515"/>
                      <a:pt x="442649" y="287108"/>
                      <a:pt x="451851" y="275026"/>
                    </a:cubicBezTo>
                    <a:cubicBezTo>
                      <a:pt x="460233" y="265501"/>
                      <a:pt x="465852" y="258738"/>
                      <a:pt x="471472" y="257595"/>
                    </a:cubicBezTo>
                    <a:cubicBezTo>
                      <a:pt x="476471" y="257002"/>
                      <a:pt x="481523" y="257002"/>
                      <a:pt x="486522" y="257595"/>
                    </a:cubicBezTo>
                    <a:cubicBezTo>
                      <a:pt x="499857" y="258834"/>
                      <a:pt x="518145" y="260453"/>
                      <a:pt x="528241" y="252642"/>
                    </a:cubicBezTo>
                    <a:cubicBezTo>
                      <a:pt x="535860" y="245752"/>
                      <a:pt x="537609" y="234465"/>
                      <a:pt x="532432" y="225591"/>
                    </a:cubicBezTo>
                    <a:cubicBezTo>
                      <a:pt x="531287" y="223390"/>
                      <a:pt x="531985" y="220679"/>
                      <a:pt x="534051" y="219305"/>
                    </a:cubicBezTo>
                    <a:cubicBezTo>
                      <a:pt x="534051" y="219305"/>
                      <a:pt x="552054" y="207589"/>
                      <a:pt x="552054" y="192159"/>
                    </a:cubicBezTo>
                    <a:cubicBezTo>
                      <a:pt x="552054" y="181872"/>
                      <a:pt x="519954" y="164536"/>
                      <a:pt x="498142" y="156154"/>
                    </a:cubicBezTo>
                    <a:cubicBezTo>
                      <a:pt x="496109" y="155410"/>
                      <a:pt x="494877" y="153343"/>
                      <a:pt x="495189" y="151201"/>
                    </a:cubicBezTo>
                    <a:cubicBezTo>
                      <a:pt x="495422" y="149060"/>
                      <a:pt x="497062" y="147342"/>
                      <a:pt x="499190" y="147010"/>
                    </a:cubicBezTo>
                    <a:cubicBezTo>
                      <a:pt x="501666" y="147010"/>
                      <a:pt x="523574" y="143295"/>
                      <a:pt x="529289" y="143295"/>
                    </a:cubicBezTo>
                    <a:cubicBezTo>
                      <a:pt x="535004" y="143295"/>
                      <a:pt x="554340" y="155392"/>
                      <a:pt x="569961" y="165774"/>
                    </a:cubicBezTo>
                    <a:cubicBezTo>
                      <a:pt x="574798" y="167489"/>
                      <a:pt x="580078" y="167489"/>
                      <a:pt x="584915" y="165774"/>
                    </a:cubicBezTo>
                    <a:cubicBezTo>
                      <a:pt x="586196" y="164970"/>
                      <a:pt x="586985" y="163573"/>
                      <a:pt x="587010" y="162060"/>
                    </a:cubicBezTo>
                    <a:cubicBezTo>
                      <a:pt x="588344" y="151487"/>
                      <a:pt x="540909" y="101195"/>
                      <a:pt x="522812" y="97575"/>
                    </a:cubicBezTo>
                    <a:cubicBezTo>
                      <a:pt x="513287" y="95670"/>
                      <a:pt x="485760" y="103481"/>
                      <a:pt x="467376" y="108624"/>
                    </a:cubicBezTo>
                    <a:cubicBezTo>
                      <a:pt x="442707" y="115482"/>
                      <a:pt x="438801" y="116340"/>
                      <a:pt x="435944" y="113196"/>
                    </a:cubicBezTo>
                    <a:cubicBezTo>
                      <a:pt x="434684" y="111727"/>
                      <a:pt x="434254" y="109719"/>
                      <a:pt x="434801" y="107862"/>
                    </a:cubicBezTo>
                    <a:cubicBezTo>
                      <a:pt x="434801" y="107862"/>
                      <a:pt x="453851" y="55475"/>
                      <a:pt x="473758" y="44616"/>
                    </a:cubicBezTo>
                    <a:cubicBezTo>
                      <a:pt x="486712" y="37377"/>
                      <a:pt x="505667" y="41949"/>
                      <a:pt x="519478" y="45188"/>
                    </a:cubicBezTo>
                    <a:cubicBezTo>
                      <a:pt x="523900" y="46451"/>
                      <a:pt x="528427" y="47312"/>
                      <a:pt x="533004" y="47760"/>
                    </a:cubicBezTo>
                    <a:lnTo>
                      <a:pt x="536718" y="47760"/>
                    </a:lnTo>
                    <a:cubicBezTo>
                      <a:pt x="546243" y="47760"/>
                      <a:pt x="556721" y="47760"/>
                      <a:pt x="561864" y="39092"/>
                    </a:cubicBezTo>
                    <a:cubicBezTo>
                      <a:pt x="565389" y="32901"/>
                      <a:pt x="564341" y="31377"/>
                      <a:pt x="550625" y="22709"/>
                    </a:cubicBezTo>
                    <a:cubicBezTo>
                      <a:pt x="548339" y="21185"/>
                      <a:pt x="545767" y="19661"/>
                      <a:pt x="543195" y="17851"/>
                    </a:cubicBezTo>
                    <a:cubicBezTo>
                      <a:pt x="529194" y="8326"/>
                      <a:pt x="439087" y="9279"/>
                      <a:pt x="424800" y="11088"/>
                    </a:cubicBezTo>
                    <a:cubicBezTo>
                      <a:pt x="414322" y="25185"/>
                      <a:pt x="366316" y="183110"/>
                      <a:pt x="363173" y="198445"/>
                    </a:cubicBezTo>
                    <a:cubicBezTo>
                      <a:pt x="360982" y="209589"/>
                      <a:pt x="345837" y="217495"/>
                      <a:pt x="344123" y="218352"/>
                    </a:cubicBezTo>
                    <a:cubicBezTo>
                      <a:pt x="343619" y="218440"/>
                      <a:pt x="343103" y="218440"/>
                      <a:pt x="342599" y="218352"/>
                    </a:cubicBezTo>
                    <a:cubicBezTo>
                      <a:pt x="310881" y="222448"/>
                      <a:pt x="117523" y="121102"/>
                      <a:pt x="95616" y="109577"/>
                    </a:cubicBezTo>
                    <a:cubicBezTo>
                      <a:pt x="93275" y="108367"/>
                      <a:pt x="92358" y="105488"/>
                      <a:pt x="93568" y="103147"/>
                    </a:cubicBezTo>
                    <a:cubicBezTo>
                      <a:pt x="94778" y="100806"/>
                      <a:pt x="97656" y="99890"/>
                      <a:pt x="99997" y="101100"/>
                    </a:cubicBezTo>
                    <a:cubicBezTo>
                      <a:pt x="183531" y="145010"/>
                      <a:pt x="314500" y="209018"/>
                      <a:pt x="340122" y="209018"/>
                    </a:cubicBezTo>
                    <a:lnTo>
                      <a:pt x="340694" y="209018"/>
                    </a:lnTo>
                    <a:cubicBezTo>
                      <a:pt x="345552" y="206351"/>
                      <a:pt x="352886" y="200922"/>
                      <a:pt x="353838" y="196254"/>
                    </a:cubicBezTo>
                    <a:cubicBezTo>
                      <a:pt x="353838" y="194349"/>
                      <a:pt x="407655" y="4326"/>
                      <a:pt x="421847" y="1563"/>
                    </a:cubicBezTo>
                    <a:cubicBezTo>
                      <a:pt x="431372" y="-437"/>
                      <a:pt x="530051" y="-2628"/>
                      <a:pt x="548434" y="9564"/>
                    </a:cubicBezTo>
                    <a:lnTo>
                      <a:pt x="555673" y="14232"/>
                    </a:lnTo>
                    <a:cubicBezTo>
                      <a:pt x="567484" y="21661"/>
                      <a:pt x="578628" y="28614"/>
                      <a:pt x="570151" y="43473"/>
                    </a:cubicBezTo>
                    <a:cubicBezTo>
                      <a:pt x="561674" y="58332"/>
                      <a:pt x="547386" y="57094"/>
                      <a:pt x="536528" y="56904"/>
                    </a:cubicBezTo>
                    <a:lnTo>
                      <a:pt x="533004" y="56904"/>
                    </a:lnTo>
                    <a:cubicBezTo>
                      <a:pt x="527680" y="56497"/>
                      <a:pt x="522413" y="55540"/>
                      <a:pt x="517287" y="54046"/>
                    </a:cubicBezTo>
                    <a:cubicBezTo>
                      <a:pt x="505000" y="51189"/>
                      <a:pt x="488141" y="47093"/>
                      <a:pt x="478330" y="52617"/>
                    </a:cubicBezTo>
                    <a:cubicBezTo>
                      <a:pt x="466710" y="59094"/>
                      <a:pt x="452422" y="89003"/>
                      <a:pt x="446326" y="104052"/>
                    </a:cubicBezTo>
                    <a:lnTo>
                      <a:pt x="464805" y="99099"/>
                    </a:lnTo>
                    <a:cubicBezTo>
                      <a:pt x="492141" y="91384"/>
                      <a:pt x="513954" y="85669"/>
                      <a:pt x="524717" y="87860"/>
                    </a:cubicBezTo>
                    <a:cubicBezTo>
                      <a:pt x="544910" y="91860"/>
                      <a:pt x="598726" y="145010"/>
                      <a:pt x="596440" y="162822"/>
                    </a:cubicBezTo>
                    <a:cubicBezTo>
                      <a:pt x="596044" y="167187"/>
                      <a:pt x="593654" y="171125"/>
                      <a:pt x="589963" y="173490"/>
                    </a:cubicBezTo>
                    <a:cubicBezTo>
                      <a:pt x="582460" y="176708"/>
                      <a:pt x="574013" y="176946"/>
                      <a:pt x="566341" y="174156"/>
                    </a:cubicBezTo>
                    <a:lnTo>
                      <a:pt x="565198" y="173585"/>
                    </a:lnTo>
                    <a:cubicBezTo>
                      <a:pt x="553790" y="165440"/>
                      <a:pt x="541677" y="158332"/>
                      <a:pt x="529003" y="152344"/>
                    </a:cubicBezTo>
                    <a:cubicBezTo>
                      <a:pt x="525000" y="152833"/>
                      <a:pt x="521026" y="153533"/>
                      <a:pt x="517097" y="154440"/>
                    </a:cubicBezTo>
                    <a:cubicBezTo>
                      <a:pt x="535385" y="162917"/>
                      <a:pt x="561293" y="177681"/>
                      <a:pt x="561293" y="192540"/>
                    </a:cubicBezTo>
                    <a:cubicBezTo>
                      <a:pt x="560044" y="205723"/>
                      <a:pt x="553082" y="217698"/>
                      <a:pt x="542243" y="225306"/>
                    </a:cubicBezTo>
                    <a:cubicBezTo>
                      <a:pt x="547773" y="237613"/>
                      <a:pt x="544288" y="252102"/>
                      <a:pt x="533766" y="260548"/>
                    </a:cubicBezTo>
                    <a:cubicBezTo>
                      <a:pt x="520716" y="270645"/>
                      <a:pt x="500333" y="268835"/>
                      <a:pt x="485379" y="267406"/>
                    </a:cubicBezTo>
                    <a:cubicBezTo>
                      <a:pt x="481274" y="266867"/>
                      <a:pt x="477129" y="266708"/>
                      <a:pt x="472996" y="266930"/>
                    </a:cubicBezTo>
                    <a:cubicBezTo>
                      <a:pt x="467599" y="270980"/>
                      <a:pt x="462818" y="275793"/>
                      <a:pt x="458804" y="281217"/>
                    </a:cubicBezTo>
                    <a:cubicBezTo>
                      <a:pt x="448873" y="294237"/>
                      <a:pt x="436716" y="305394"/>
                      <a:pt x="422894" y="314174"/>
                    </a:cubicBezTo>
                    <a:cubicBezTo>
                      <a:pt x="405436" y="321654"/>
                      <a:pt x="386535" y="325167"/>
                      <a:pt x="367554" y="324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F5FD2F2A-A7A7-1D6A-89DA-922EE4FB03C8}"/>
                  </a:ext>
                </a:extLst>
              </p:cNvPr>
              <p:cNvSpPr/>
              <p:nvPr/>
            </p:nvSpPr>
            <p:spPr>
              <a:xfrm>
                <a:off x="3936756" y="3089617"/>
                <a:ext cx="471745" cy="313740"/>
              </a:xfrm>
              <a:custGeom>
                <a:avLst/>
                <a:gdLst>
                  <a:gd name="connsiteX0" fmla="*/ 447887 w 471745"/>
                  <a:gd name="connsiteY0" fmla="*/ 164884 h 313740"/>
                  <a:gd name="connsiteX1" fmla="*/ 471699 w 471745"/>
                  <a:gd name="connsiteY1" fmla="*/ 157550 h 313740"/>
                  <a:gd name="connsiteX2" fmla="*/ 403786 w 471745"/>
                  <a:gd name="connsiteY2" fmla="*/ 87827 h 313740"/>
                  <a:gd name="connsiteX3" fmla="*/ 319299 w 471745"/>
                  <a:gd name="connsiteY3" fmla="*/ 104305 h 313740"/>
                  <a:gd name="connsiteX4" fmla="*/ 356066 w 471745"/>
                  <a:gd name="connsiteY4" fmla="*/ 43726 h 313740"/>
                  <a:gd name="connsiteX5" fmla="*/ 413216 w 471745"/>
                  <a:gd name="connsiteY5" fmla="*/ 47441 h 313740"/>
                  <a:gd name="connsiteX6" fmla="*/ 446172 w 471745"/>
                  <a:gd name="connsiteY6" fmla="*/ 36392 h 313740"/>
                  <a:gd name="connsiteX7" fmla="*/ 425979 w 471745"/>
                  <a:gd name="connsiteY7" fmla="*/ 8865 h 313740"/>
                  <a:gd name="connsiteX8" fmla="*/ 303011 w 471745"/>
                  <a:gd name="connsiteY8" fmla="*/ 1530 h 313740"/>
                  <a:gd name="connsiteX9" fmla="*/ 238718 w 471745"/>
                  <a:gd name="connsiteY9" fmla="*/ 192030 h 313740"/>
                  <a:gd name="connsiteX10" fmla="*/ 222239 w 471745"/>
                  <a:gd name="connsiteY10" fmla="*/ 208604 h 313740"/>
                  <a:gd name="connsiteX11" fmla="*/ 62886 w 471745"/>
                  <a:gd name="connsiteY11" fmla="*/ 143358 h 313740"/>
                  <a:gd name="connsiteX12" fmla="*/ 14213 w 471745"/>
                  <a:gd name="connsiteY12" fmla="*/ 209080 h 313740"/>
                  <a:gd name="connsiteX13" fmla="*/ 212 w 471745"/>
                  <a:gd name="connsiteY13" fmla="*/ 281375 h 313740"/>
                  <a:gd name="connsiteX14" fmla="*/ 233193 w 471745"/>
                  <a:gd name="connsiteY14" fmla="*/ 313284 h 313740"/>
                  <a:gd name="connsiteX15" fmla="*/ 301202 w 471745"/>
                  <a:gd name="connsiteY15" fmla="*/ 303759 h 313740"/>
                  <a:gd name="connsiteX16" fmla="*/ 352541 w 471745"/>
                  <a:gd name="connsiteY16" fmla="*/ 256134 h 313740"/>
                  <a:gd name="connsiteX17" fmla="*/ 411311 w 471745"/>
                  <a:gd name="connsiteY17" fmla="*/ 250609 h 313740"/>
                  <a:gd name="connsiteX18" fmla="*/ 416835 w 471745"/>
                  <a:gd name="connsiteY18" fmla="*/ 217557 h 313740"/>
                  <a:gd name="connsiteX19" fmla="*/ 437028 w 471745"/>
                  <a:gd name="connsiteY19" fmla="*/ 186315 h 313740"/>
                  <a:gd name="connsiteX20" fmla="*/ 379878 w 471745"/>
                  <a:gd name="connsiteY20" fmla="*/ 145929 h 313740"/>
                  <a:gd name="connsiteX21" fmla="*/ 409215 w 471745"/>
                  <a:gd name="connsiteY21" fmla="*/ 142310 h 313740"/>
                  <a:gd name="connsiteX22" fmla="*/ 447887 w 471745"/>
                  <a:gd name="connsiteY22" fmla="*/ 164884 h 31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1745" h="313740">
                    <a:moveTo>
                      <a:pt x="447887" y="164884"/>
                    </a:moveTo>
                    <a:cubicBezTo>
                      <a:pt x="447887" y="164884"/>
                      <a:pt x="469889" y="172218"/>
                      <a:pt x="471699" y="157550"/>
                    </a:cubicBezTo>
                    <a:cubicBezTo>
                      <a:pt x="473509" y="142881"/>
                      <a:pt x="422169" y="91446"/>
                      <a:pt x="403786" y="87827"/>
                    </a:cubicBezTo>
                    <a:cubicBezTo>
                      <a:pt x="385403" y="84207"/>
                      <a:pt x="317489" y="109830"/>
                      <a:pt x="319299" y="104305"/>
                    </a:cubicBezTo>
                    <a:cubicBezTo>
                      <a:pt x="321109" y="98781"/>
                      <a:pt x="339492" y="52870"/>
                      <a:pt x="356066" y="43726"/>
                    </a:cubicBezTo>
                    <a:cubicBezTo>
                      <a:pt x="372639" y="34582"/>
                      <a:pt x="401976" y="47441"/>
                      <a:pt x="413216" y="47441"/>
                    </a:cubicBezTo>
                    <a:cubicBezTo>
                      <a:pt x="424455" y="47441"/>
                      <a:pt x="438838" y="49251"/>
                      <a:pt x="446172" y="36392"/>
                    </a:cubicBezTo>
                    <a:cubicBezTo>
                      <a:pt x="453506" y="23533"/>
                      <a:pt x="442553" y="19818"/>
                      <a:pt x="425979" y="8865"/>
                    </a:cubicBezTo>
                    <a:cubicBezTo>
                      <a:pt x="409406" y="-2089"/>
                      <a:pt x="312155" y="-660"/>
                      <a:pt x="303011" y="1530"/>
                    </a:cubicBezTo>
                    <a:cubicBezTo>
                      <a:pt x="293867" y="3721"/>
                      <a:pt x="240623" y="183267"/>
                      <a:pt x="238718" y="192030"/>
                    </a:cubicBezTo>
                    <a:cubicBezTo>
                      <a:pt x="236813" y="200793"/>
                      <a:pt x="222239" y="208604"/>
                      <a:pt x="222239" y="208604"/>
                    </a:cubicBezTo>
                    <a:cubicBezTo>
                      <a:pt x="204237" y="210699"/>
                      <a:pt x="126037" y="174504"/>
                      <a:pt x="62886" y="143358"/>
                    </a:cubicBezTo>
                    <a:cubicBezTo>
                      <a:pt x="41349" y="160781"/>
                      <a:pt x="24599" y="183398"/>
                      <a:pt x="14213" y="209080"/>
                    </a:cubicBezTo>
                    <a:cubicBezTo>
                      <a:pt x="3707" y="231671"/>
                      <a:pt x="-1101" y="256494"/>
                      <a:pt x="212" y="281375"/>
                    </a:cubicBezTo>
                    <a:cubicBezTo>
                      <a:pt x="86699" y="295091"/>
                      <a:pt x="233193" y="313284"/>
                      <a:pt x="233193" y="313284"/>
                    </a:cubicBezTo>
                    <a:cubicBezTo>
                      <a:pt x="233193" y="313284"/>
                      <a:pt x="277294" y="316903"/>
                      <a:pt x="301202" y="303759"/>
                    </a:cubicBezTo>
                    <a:cubicBezTo>
                      <a:pt x="325109" y="290614"/>
                      <a:pt x="343397" y="257848"/>
                      <a:pt x="352541" y="256134"/>
                    </a:cubicBezTo>
                    <a:cubicBezTo>
                      <a:pt x="361685" y="254419"/>
                      <a:pt x="394832" y="263468"/>
                      <a:pt x="411311" y="250609"/>
                    </a:cubicBezTo>
                    <a:cubicBezTo>
                      <a:pt x="427789" y="237750"/>
                      <a:pt x="416835" y="217557"/>
                      <a:pt x="416835" y="217557"/>
                    </a:cubicBezTo>
                    <a:cubicBezTo>
                      <a:pt x="416835" y="217557"/>
                      <a:pt x="437028" y="204699"/>
                      <a:pt x="437028" y="186315"/>
                    </a:cubicBezTo>
                    <a:cubicBezTo>
                      <a:pt x="437028" y="167932"/>
                      <a:pt x="379878" y="145929"/>
                      <a:pt x="379878" y="145929"/>
                    </a:cubicBezTo>
                    <a:cubicBezTo>
                      <a:pt x="379878" y="145929"/>
                      <a:pt x="403691" y="142310"/>
                      <a:pt x="409215" y="142310"/>
                    </a:cubicBezTo>
                    <a:cubicBezTo>
                      <a:pt x="414740" y="142310"/>
                      <a:pt x="447887" y="164884"/>
                      <a:pt x="447887" y="1648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5FA39CE5-933A-1775-4EF9-DDE28AB45BA6}"/>
                  </a:ext>
                </a:extLst>
              </p:cNvPr>
              <p:cNvSpPr/>
              <p:nvPr/>
            </p:nvSpPr>
            <p:spPr>
              <a:xfrm>
                <a:off x="3931779" y="3084917"/>
                <a:ext cx="481509" cy="323692"/>
              </a:xfrm>
              <a:custGeom>
                <a:avLst/>
                <a:gdLst>
                  <a:gd name="connsiteX0" fmla="*/ 252553 w 481509"/>
                  <a:gd name="connsiteY0" fmla="*/ 323604 h 323692"/>
                  <a:gd name="connsiteX1" fmla="*/ 237599 w 481509"/>
                  <a:gd name="connsiteY1" fmla="*/ 323032 h 323692"/>
                  <a:gd name="connsiteX2" fmla="*/ 4237 w 481509"/>
                  <a:gd name="connsiteY2" fmla="*/ 291123 h 323692"/>
                  <a:gd name="connsiteX3" fmla="*/ 236 w 481509"/>
                  <a:gd name="connsiteY3" fmla="*/ 286742 h 323692"/>
                  <a:gd name="connsiteX4" fmla="*/ 14714 w 481509"/>
                  <a:gd name="connsiteY4" fmla="*/ 212256 h 323692"/>
                  <a:gd name="connsiteX5" fmla="*/ 64816 w 481509"/>
                  <a:gd name="connsiteY5" fmla="*/ 144629 h 323692"/>
                  <a:gd name="connsiteX6" fmla="*/ 69769 w 481509"/>
                  <a:gd name="connsiteY6" fmla="*/ 144152 h 323692"/>
                  <a:gd name="connsiteX7" fmla="*/ 225693 w 481509"/>
                  <a:gd name="connsiteY7" fmla="*/ 209018 h 323692"/>
                  <a:gd name="connsiteX8" fmla="*/ 238837 w 481509"/>
                  <a:gd name="connsiteY8" fmla="*/ 196254 h 323692"/>
                  <a:gd name="connsiteX9" fmla="*/ 306846 w 481509"/>
                  <a:gd name="connsiteY9" fmla="*/ 1563 h 323692"/>
                  <a:gd name="connsiteX10" fmla="*/ 433433 w 481509"/>
                  <a:gd name="connsiteY10" fmla="*/ 9564 h 323692"/>
                  <a:gd name="connsiteX11" fmla="*/ 440672 w 481509"/>
                  <a:gd name="connsiteY11" fmla="*/ 14232 h 323692"/>
                  <a:gd name="connsiteX12" fmla="*/ 455150 w 481509"/>
                  <a:gd name="connsiteY12" fmla="*/ 43473 h 323692"/>
                  <a:gd name="connsiteX13" fmla="*/ 421622 w 481509"/>
                  <a:gd name="connsiteY13" fmla="*/ 56904 h 323692"/>
                  <a:gd name="connsiteX14" fmla="*/ 418003 w 481509"/>
                  <a:gd name="connsiteY14" fmla="*/ 56904 h 323692"/>
                  <a:gd name="connsiteX15" fmla="*/ 402287 w 481509"/>
                  <a:gd name="connsiteY15" fmla="*/ 54046 h 323692"/>
                  <a:gd name="connsiteX16" fmla="*/ 363329 w 481509"/>
                  <a:gd name="connsiteY16" fmla="*/ 52617 h 323692"/>
                  <a:gd name="connsiteX17" fmla="*/ 331325 w 481509"/>
                  <a:gd name="connsiteY17" fmla="*/ 104052 h 323692"/>
                  <a:gd name="connsiteX18" fmla="*/ 349804 w 481509"/>
                  <a:gd name="connsiteY18" fmla="*/ 99099 h 323692"/>
                  <a:gd name="connsiteX19" fmla="*/ 409716 w 481509"/>
                  <a:gd name="connsiteY19" fmla="*/ 87860 h 323692"/>
                  <a:gd name="connsiteX20" fmla="*/ 481439 w 481509"/>
                  <a:gd name="connsiteY20" fmla="*/ 162822 h 323692"/>
                  <a:gd name="connsiteX21" fmla="*/ 474962 w 481509"/>
                  <a:gd name="connsiteY21" fmla="*/ 173490 h 323692"/>
                  <a:gd name="connsiteX22" fmla="*/ 451340 w 481509"/>
                  <a:gd name="connsiteY22" fmla="*/ 174156 h 323692"/>
                  <a:gd name="connsiteX23" fmla="*/ 450197 w 481509"/>
                  <a:gd name="connsiteY23" fmla="*/ 173585 h 323692"/>
                  <a:gd name="connsiteX24" fmla="*/ 414002 w 481509"/>
                  <a:gd name="connsiteY24" fmla="*/ 152344 h 323692"/>
                  <a:gd name="connsiteX25" fmla="*/ 402096 w 481509"/>
                  <a:gd name="connsiteY25" fmla="*/ 153583 h 323692"/>
                  <a:gd name="connsiteX26" fmla="*/ 446292 w 481509"/>
                  <a:gd name="connsiteY26" fmla="*/ 191682 h 323692"/>
                  <a:gd name="connsiteX27" fmla="*/ 427242 w 481509"/>
                  <a:gd name="connsiteY27" fmla="*/ 224448 h 323692"/>
                  <a:gd name="connsiteX28" fmla="*/ 418765 w 481509"/>
                  <a:gd name="connsiteY28" fmla="*/ 259691 h 323692"/>
                  <a:gd name="connsiteX29" fmla="*/ 370378 w 481509"/>
                  <a:gd name="connsiteY29" fmla="*/ 266549 h 323692"/>
                  <a:gd name="connsiteX30" fmla="*/ 357995 w 481509"/>
                  <a:gd name="connsiteY30" fmla="*/ 266073 h 323692"/>
                  <a:gd name="connsiteX31" fmla="*/ 343803 w 481509"/>
                  <a:gd name="connsiteY31" fmla="*/ 280360 h 323692"/>
                  <a:gd name="connsiteX32" fmla="*/ 307894 w 481509"/>
                  <a:gd name="connsiteY32" fmla="*/ 313317 h 323692"/>
                  <a:gd name="connsiteX33" fmla="*/ 252553 w 481509"/>
                  <a:gd name="connsiteY33" fmla="*/ 323604 h 323692"/>
                  <a:gd name="connsiteX34" fmla="*/ 9571 w 481509"/>
                  <a:gd name="connsiteY34" fmla="*/ 282360 h 323692"/>
                  <a:gd name="connsiteX35" fmla="*/ 238647 w 481509"/>
                  <a:gd name="connsiteY35" fmla="*/ 313602 h 323692"/>
                  <a:gd name="connsiteX36" fmla="*/ 303703 w 481509"/>
                  <a:gd name="connsiteY36" fmla="*/ 304935 h 323692"/>
                  <a:gd name="connsiteX37" fmla="*/ 336850 w 481509"/>
                  <a:gd name="connsiteY37" fmla="*/ 274169 h 323692"/>
                  <a:gd name="connsiteX38" fmla="*/ 356471 w 481509"/>
                  <a:gd name="connsiteY38" fmla="*/ 256738 h 323692"/>
                  <a:gd name="connsiteX39" fmla="*/ 371521 w 481509"/>
                  <a:gd name="connsiteY39" fmla="*/ 256738 h 323692"/>
                  <a:gd name="connsiteX40" fmla="*/ 413240 w 481509"/>
                  <a:gd name="connsiteY40" fmla="*/ 251785 h 323692"/>
                  <a:gd name="connsiteX41" fmla="*/ 417431 w 481509"/>
                  <a:gd name="connsiteY41" fmla="*/ 224734 h 323692"/>
                  <a:gd name="connsiteX42" fmla="*/ 419050 w 481509"/>
                  <a:gd name="connsiteY42" fmla="*/ 218448 h 323692"/>
                  <a:gd name="connsiteX43" fmla="*/ 437053 w 481509"/>
                  <a:gd name="connsiteY43" fmla="*/ 191301 h 323692"/>
                  <a:gd name="connsiteX44" fmla="*/ 383141 w 481509"/>
                  <a:gd name="connsiteY44" fmla="*/ 155297 h 323692"/>
                  <a:gd name="connsiteX45" fmla="*/ 380188 w 481509"/>
                  <a:gd name="connsiteY45" fmla="*/ 150344 h 323692"/>
                  <a:gd name="connsiteX46" fmla="*/ 384189 w 481509"/>
                  <a:gd name="connsiteY46" fmla="*/ 146153 h 323692"/>
                  <a:gd name="connsiteX47" fmla="*/ 414288 w 481509"/>
                  <a:gd name="connsiteY47" fmla="*/ 142438 h 323692"/>
                  <a:gd name="connsiteX48" fmla="*/ 454960 w 481509"/>
                  <a:gd name="connsiteY48" fmla="*/ 164917 h 323692"/>
                  <a:gd name="connsiteX49" fmla="*/ 469914 w 481509"/>
                  <a:gd name="connsiteY49" fmla="*/ 164917 h 323692"/>
                  <a:gd name="connsiteX50" fmla="*/ 472010 w 481509"/>
                  <a:gd name="connsiteY50" fmla="*/ 161202 h 323692"/>
                  <a:gd name="connsiteX51" fmla="*/ 407811 w 481509"/>
                  <a:gd name="connsiteY51" fmla="*/ 96718 h 323692"/>
                  <a:gd name="connsiteX52" fmla="*/ 352375 w 481509"/>
                  <a:gd name="connsiteY52" fmla="*/ 107767 h 323692"/>
                  <a:gd name="connsiteX53" fmla="*/ 320943 w 481509"/>
                  <a:gd name="connsiteY53" fmla="*/ 112339 h 323692"/>
                  <a:gd name="connsiteX54" fmla="*/ 319800 w 481509"/>
                  <a:gd name="connsiteY54" fmla="*/ 107005 h 323692"/>
                  <a:gd name="connsiteX55" fmla="*/ 358757 w 481509"/>
                  <a:gd name="connsiteY55" fmla="*/ 43759 h 323692"/>
                  <a:gd name="connsiteX56" fmla="*/ 404477 w 481509"/>
                  <a:gd name="connsiteY56" fmla="*/ 44331 h 323692"/>
                  <a:gd name="connsiteX57" fmla="*/ 418003 w 481509"/>
                  <a:gd name="connsiteY57" fmla="*/ 46902 h 323692"/>
                  <a:gd name="connsiteX58" fmla="*/ 421717 w 481509"/>
                  <a:gd name="connsiteY58" fmla="*/ 46902 h 323692"/>
                  <a:gd name="connsiteX59" fmla="*/ 446863 w 481509"/>
                  <a:gd name="connsiteY59" fmla="*/ 38235 h 323692"/>
                  <a:gd name="connsiteX60" fmla="*/ 435624 w 481509"/>
                  <a:gd name="connsiteY60" fmla="*/ 21852 h 323692"/>
                  <a:gd name="connsiteX61" fmla="*/ 428195 w 481509"/>
                  <a:gd name="connsiteY61" fmla="*/ 16994 h 323692"/>
                  <a:gd name="connsiteX62" fmla="*/ 309799 w 481509"/>
                  <a:gd name="connsiteY62" fmla="*/ 10231 h 323692"/>
                  <a:gd name="connsiteX63" fmla="*/ 248172 w 481509"/>
                  <a:gd name="connsiteY63" fmla="*/ 197588 h 323692"/>
                  <a:gd name="connsiteX64" fmla="*/ 229122 w 481509"/>
                  <a:gd name="connsiteY64" fmla="*/ 217495 h 323692"/>
                  <a:gd name="connsiteX65" fmla="*/ 227598 w 481509"/>
                  <a:gd name="connsiteY65" fmla="*/ 217495 h 323692"/>
                  <a:gd name="connsiteX66" fmla="*/ 68245 w 481509"/>
                  <a:gd name="connsiteY66" fmla="*/ 153106 h 323692"/>
                  <a:gd name="connsiteX67" fmla="*/ 23382 w 481509"/>
                  <a:gd name="connsiteY67" fmla="*/ 215304 h 323692"/>
                  <a:gd name="connsiteX68" fmla="*/ 9571 w 481509"/>
                  <a:gd name="connsiteY68" fmla="*/ 282360 h 323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481509" h="323692">
                    <a:moveTo>
                      <a:pt x="252553" y="323604"/>
                    </a:moveTo>
                    <a:cubicBezTo>
                      <a:pt x="244076" y="323604"/>
                      <a:pt x="238266" y="323604"/>
                      <a:pt x="237599" y="323032"/>
                    </a:cubicBezTo>
                    <a:cubicBezTo>
                      <a:pt x="236932" y="322461"/>
                      <a:pt x="89866" y="304744"/>
                      <a:pt x="4237" y="291123"/>
                    </a:cubicBezTo>
                    <a:cubicBezTo>
                      <a:pt x="2027" y="290807"/>
                      <a:pt x="350" y="288971"/>
                      <a:pt x="236" y="286742"/>
                    </a:cubicBezTo>
                    <a:cubicBezTo>
                      <a:pt x="-1181" y="261097"/>
                      <a:pt x="3794" y="235503"/>
                      <a:pt x="14714" y="212256"/>
                    </a:cubicBezTo>
                    <a:cubicBezTo>
                      <a:pt x="25385" y="185816"/>
                      <a:pt x="42630" y="162538"/>
                      <a:pt x="64816" y="144629"/>
                    </a:cubicBezTo>
                    <a:cubicBezTo>
                      <a:pt x="66237" y="143530"/>
                      <a:pt x="68164" y="143344"/>
                      <a:pt x="69769" y="144152"/>
                    </a:cubicBezTo>
                    <a:cubicBezTo>
                      <a:pt x="188164" y="202541"/>
                      <a:pt x="218263" y="209494"/>
                      <a:pt x="225693" y="209018"/>
                    </a:cubicBezTo>
                    <a:cubicBezTo>
                      <a:pt x="230551" y="206351"/>
                      <a:pt x="237885" y="200922"/>
                      <a:pt x="238837" y="196254"/>
                    </a:cubicBezTo>
                    <a:cubicBezTo>
                      <a:pt x="238837" y="194349"/>
                      <a:pt x="292654" y="4326"/>
                      <a:pt x="306846" y="1563"/>
                    </a:cubicBezTo>
                    <a:cubicBezTo>
                      <a:pt x="316371" y="-437"/>
                      <a:pt x="415050" y="-2628"/>
                      <a:pt x="433433" y="9564"/>
                    </a:cubicBezTo>
                    <a:lnTo>
                      <a:pt x="440672" y="14232"/>
                    </a:lnTo>
                    <a:cubicBezTo>
                      <a:pt x="452483" y="21661"/>
                      <a:pt x="463628" y="28614"/>
                      <a:pt x="455150" y="43473"/>
                    </a:cubicBezTo>
                    <a:cubicBezTo>
                      <a:pt x="446673" y="58332"/>
                      <a:pt x="432385" y="57094"/>
                      <a:pt x="421622" y="56904"/>
                    </a:cubicBezTo>
                    <a:lnTo>
                      <a:pt x="418003" y="56904"/>
                    </a:lnTo>
                    <a:cubicBezTo>
                      <a:pt x="412679" y="56498"/>
                      <a:pt x="407412" y="55540"/>
                      <a:pt x="402287" y="54046"/>
                    </a:cubicBezTo>
                    <a:cubicBezTo>
                      <a:pt x="389999" y="51189"/>
                      <a:pt x="373140" y="47093"/>
                      <a:pt x="363329" y="52617"/>
                    </a:cubicBezTo>
                    <a:cubicBezTo>
                      <a:pt x="351709" y="59094"/>
                      <a:pt x="337421" y="89003"/>
                      <a:pt x="331325" y="104052"/>
                    </a:cubicBezTo>
                    <a:lnTo>
                      <a:pt x="349804" y="99099"/>
                    </a:lnTo>
                    <a:cubicBezTo>
                      <a:pt x="377141" y="91384"/>
                      <a:pt x="398953" y="85669"/>
                      <a:pt x="409716" y="87860"/>
                    </a:cubicBezTo>
                    <a:cubicBezTo>
                      <a:pt x="429909" y="91860"/>
                      <a:pt x="483725" y="145010"/>
                      <a:pt x="481439" y="162822"/>
                    </a:cubicBezTo>
                    <a:cubicBezTo>
                      <a:pt x="481043" y="167187"/>
                      <a:pt x="478653" y="171125"/>
                      <a:pt x="474962" y="173490"/>
                    </a:cubicBezTo>
                    <a:cubicBezTo>
                      <a:pt x="467460" y="176708"/>
                      <a:pt x="459013" y="176946"/>
                      <a:pt x="451340" y="174156"/>
                    </a:cubicBezTo>
                    <a:lnTo>
                      <a:pt x="450197" y="173585"/>
                    </a:lnTo>
                    <a:cubicBezTo>
                      <a:pt x="438789" y="165441"/>
                      <a:pt x="426676" y="158332"/>
                      <a:pt x="414002" y="152344"/>
                    </a:cubicBezTo>
                    <a:cubicBezTo>
                      <a:pt x="410015" y="152550"/>
                      <a:pt x="406040" y="152963"/>
                      <a:pt x="402096" y="153583"/>
                    </a:cubicBezTo>
                    <a:cubicBezTo>
                      <a:pt x="420384" y="162060"/>
                      <a:pt x="446292" y="176823"/>
                      <a:pt x="446292" y="191682"/>
                    </a:cubicBezTo>
                    <a:cubicBezTo>
                      <a:pt x="445043" y="204866"/>
                      <a:pt x="438081" y="216841"/>
                      <a:pt x="427242" y="224448"/>
                    </a:cubicBezTo>
                    <a:cubicBezTo>
                      <a:pt x="432772" y="236756"/>
                      <a:pt x="429287" y="251245"/>
                      <a:pt x="418765" y="259691"/>
                    </a:cubicBezTo>
                    <a:cubicBezTo>
                      <a:pt x="405716" y="269787"/>
                      <a:pt x="385332" y="267978"/>
                      <a:pt x="370378" y="266549"/>
                    </a:cubicBezTo>
                    <a:cubicBezTo>
                      <a:pt x="366274" y="266010"/>
                      <a:pt x="362128" y="265851"/>
                      <a:pt x="357995" y="266073"/>
                    </a:cubicBezTo>
                    <a:cubicBezTo>
                      <a:pt x="352598" y="270123"/>
                      <a:pt x="347817" y="274936"/>
                      <a:pt x="343803" y="280360"/>
                    </a:cubicBezTo>
                    <a:cubicBezTo>
                      <a:pt x="333873" y="293379"/>
                      <a:pt x="321715" y="304537"/>
                      <a:pt x="307894" y="313317"/>
                    </a:cubicBezTo>
                    <a:cubicBezTo>
                      <a:pt x="290435" y="320797"/>
                      <a:pt x="271534" y="324310"/>
                      <a:pt x="252553" y="323604"/>
                    </a:cubicBezTo>
                    <a:close/>
                    <a:moveTo>
                      <a:pt x="9571" y="282360"/>
                    </a:moveTo>
                    <a:cubicBezTo>
                      <a:pt x="95296" y="295791"/>
                      <a:pt x="237123" y="313412"/>
                      <a:pt x="238647" y="313602"/>
                    </a:cubicBezTo>
                    <a:cubicBezTo>
                      <a:pt x="240171" y="313793"/>
                      <a:pt x="281319" y="316936"/>
                      <a:pt x="303703" y="304935"/>
                    </a:cubicBezTo>
                    <a:cubicBezTo>
                      <a:pt x="316436" y="296658"/>
                      <a:pt x="327648" y="286251"/>
                      <a:pt x="336850" y="274169"/>
                    </a:cubicBezTo>
                    <a:cubicBezTo>
                      <a:pt x="345232" y="264644"/>
                      <a:pt x="350851" y="257881"/>
                      <a:pt x="356471" y="256738"/>
                    </a:cubicBezTo>
                    <a:cubicBezTo>
                      <a:pt x="361470" y="256145"/>
                      <a:pt x="366522" y="256145"/>
                      <a:pt x="371521" y="256738"/>
                    </a:cubicBezTo>
                    <a:cubicBezTo>
                      <a:pt x="384856" y="257976"/>
                      <a:pt x="403144" y="259596"/>
                      <a:pt x="413240" y="251785"/>
                    </a:cubicBezTo>
                    <a:cubicBezTo>
                      <a:pt x="420860" y="244894"/>
                      <a:pt x="422608" y="233607"/>
                      <a:pt x="417431" y="224734"/>
                    </a:cubicBezTo>
                    <a:cubicBezTo>
                      <a:pt x="416286" y="222533"/>
                      <a:pt x="416984" y="219822"/>
                      <a:pt x="419050" y="218448"/>
                    </a:cubicBezTo>
                    <a:cubicBezTo>
                      <a:pt x="419050" y="218448"/>
                      <a:pt x="437053" y="206732"/>
                      <a:pt x="437053" y="191301"/>
                    </a:cubicBezTo>
                    <a:cubicBezTo>
                      <a:pt x="437053" y="181014"/>
                      <a:pt x="404954" y="163679"/>
                      <a:pt x="383141" y="155297"/>
                    </a:cubicBezTo>
                    <a:cubicBezTo>
                      <a:pt x="381109" y="154553"/>
                      <a:pt x="379876" y="152486"/>
                      <a:pt x="380188" y="150344"/>
                    </a:cubicBezTo>
                    <a:cubicBezTo>
                      <a:pt x="380421" y="148203"/>
                      <a:pt x="382061" y="146485"/>
                      <a:pt x="384189" y="146153"/>
                    </a:cubicBezTo>
                    <a:cubicBezTo>
                      <a:pt x="386666" y="146153"/>
                      <a:pt x="408573" y="142438"/>
                      <a:pt x="414288" y="142438"/>
                    </a:cubicBezTo>
                    <a:cubicBezTo>
                      <a:pt x="420003" y="142438"/>
                      <a:pt x="439339" y="154535"/>
                      <a:pt x="454960" y="164917"/>
                    </a:cubicBezTo>
                    <a:cubicBezTo>
                      <a:pt x="459797" y="166631"/>
                      <a:pt x="465077" y="166631"/>
                      <a:pt x="469914" y="164917"/>
                    </a:cubicBezTo>
                    <a:cubicBezTo>
                      <a:pt x="471195" y="164113"/>
                      <a:pt x="471984" y="162715"/>
                      <a:pt x="472010" y="161202"/>
                    </a:cubicBezTo>
                    <a:cubicBezTo>
                      <a:pt x="473343" y="150630"/>
                      <a:pt x="425908" y="100338"/>
                      <a:pt x="407811" y="96718"/>
                    </a:cubicBezTo>
                    <a:cubicBezTo>
                      <a:pt x="398286" y="94813"/>
                      <a:pt x="370759" y="102624"/>
                      <a:pt x="352375" y="107767"/>
                    </a:cubicBezTo>
                    <a:cubicBezTo>
                      <a:pt x="327706" y="114625"/>
                      <a:pt x="323800" y="115482"/>
                      <a:pt x="320943" y="112339"/>
                    </a:cubicBezTo>
                    <a:cubicBezTo>
                      <a:pt x="319683" y="110869"/>
                      <a:pt x="319253" y="108862"/>
                      <a:pt x="319800" y="107005"/>
                    </a:cubicBezTo>
                    <a:cubicBezTo>
                      <a:pt x="319800" y="107005"/>
                      <a:pt x="338850" y="54618"/>
                      <a:pt x="358757" y="43759"/>
                    </a:cubicBezTo>
                    <a:cubicBezTo>
                      <a:pt x="371711" y="36520"/>
                      <a:pt x="390666" y="41092"/>
                      <a:pt x="404477" y="44331"/>
                    </a:cubicBezTo>
                    <a:cubicBezTo>
                      <a:pt x="408899" y="45594"/>
                      <a:pt x="413426" y="46455"/>
                      <a:pt x="418003" y="46902"/>
                    </a:cubicBezTo>
                    <a:lnTo>
                      <a:pt x="421717" y="46902"/>
                    </a:lnTo>
                    <a:cubicBezTo>
                      <a:pt x="431242" y="46902"/>
                      <a:pt x="441720" y="46902"/>
                      <a:pt x="446863" y="38235"/>
                    </a:cubicBezTo>
                    <a:cubicBezTo>
                      <a:pt x="450388" y="32043"/>
                      <a:pt x="449340" y="30519"/>
                      <a:pt x="435624" y="21852"/>
                    </a:cubicBezTo>
                    <a:cubicBezTo>
                      <a:pt x="433338" y="20328"/>
                      <a:pt x="430766" y="18804"/>
                      <a:pt x="428195" y="16994"/>
                    </a:cubicBezTo>
                    <a:cubicBezTo>
                      <a:pt x="414193" y="7469"/>
                      <a:pt x="324086" y="8421"/>
                      <a:pt x="309799" y="10231"/>
                    </a:cubicBezTo>
                    <a:cubicBezTo>
                      <a:pt x="299321" y="24328"/>
                      <a:pt x="251315" y="182253"/>
                      <a:pt x="248172" y="197588"/>
                    </a:cubicBezTo>
                    <a:cubicBezTo>
                      <a:pt x="245981" y="208732"/>
                      <a:pt x="230837" y="216638"/>
                      <a:pt x="229122" y="217495"/>
                    </a:cubicBezTo>
                    <a:cubicBezTo>
                      <a:pt x="228618" y="217582"/>
                      <a:pt x="228102" y="217582"/>
                      <a:pt x="227598" y="217495"/>
                    </a:cubicBezTo>
                    <a:cubicBezTo>
                      <a:pt x="212263" y="219400"/>
                      <a:pt x="158732" y="197683"/>
                      <a:pt x="68245" y="153106"/>
                    </a:cubicBezTo>
                    <a:cubicBezTo>
                      <a:pt x="48602" y="170017"/>
                      <a:pt x="33230" y="191328"/>
                      <a:pt x="23382" y="215304"/>
                    </a:cubicBezTo>
                    <a:cubicBezTo>
                      <a:pt x="13550" y="236253"/>
                      <a:pt x="8817" y="259231"/>
                      <a:pt x="9571" y="2823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3E3B4459-0D8B-40F9-E507-08140822AED8}"/>
                  </a:ext>
                </a:extLst>
              </p:cNvPr>
              <p:cNvSpPr/>
              <p:nvPr/>
            </p:nvSpPr>
            <p:spPr>
              <a:xfrm>
                <a:off x="4254995" y="3271967"/>
                <a:ext cx="103992" cy="41079"/>
              </a:xfrm>
              <a:custGeom>
                <a:avLst/>
                <a:gdLst>
                  <a:gd name="connsiteX0" fmla="*/ 98406 w 103992"/>
                  <a:gd name="connsiteY0" fmla="*/ 40542 h 41079"/>
                  <a:gd name="connsiteX1" fmla="*/ 96882 w 103992"/>
                  <a:gd name="connsiteY1" fmla="*/ 40542 h 41079"/>
                  <a:gd name="connsiteX2" fmla="*/ 3251 w 103992"/>
                  <a:gd name="connsiteY2" fmla="*/ 9300 h 41079"/>
                  <a:gd name="connsiteX3" fmla="*/ 251 w 103992"/>
                  <a:gd name="connsiteY3" fmla="*/ 3251 h 41079"/>
                  <a:gd name="connsiteX4" fmla="*/ 6299 w 103992"/>
                  <a:gd name="connsiteY4" fmla="*/ 251 h 41079"/>
                  <a:gd name="connsiteX5" fmla="*/ 99930 w 103992"/>
                  <a:gd name="connsiteY5" fmla="*/ 31493 h 41079"/>
                  <a:gd name="connsiteX6" fmla="*/ 103931 w 103992"/>
                  <a:gd name="connsiteY6" fmla="*/ 37018 h 41079"/>
                  <a:gd name="connsiteX7" fmla="*/ 98406 w 103992"/>
                  <a:gd name="connsiteY7" fmla="*/ 41018 h 4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992" h="41079">
                    <a:moveTo>
                      <a:pt x="98406" y="40542"/>
                    </a:moveTo>
                    <a:lnTo>
                      <a:pt x="96882" y="40542"/>
                    </a:lnTo>
                    <a:lnTo>
                      <a:pt x="3251" y="9300"/>
                    </a:lnTo>
                    <a:cubicBezTo>
                      <a:pt x="753" y="8458"/>
                      <a:pt x="-591" y="5750"/>
                      <a:pt x="251" y="3251"/>
                    </a:cubicBezTo>
                    <a:cubicBezTo>
                      <a:pt x="1093" y="753"/>
                      <a:pt x="3801" y="-591"/>
                      <a:pt x="6299" y="251"/>
                    </a:cubicBezTo>
                    <a:lnTo>
                      <a:pt x="99930" y="31493"/>
                    </a:lnTo>
                    <a:cubicBezTo>
                      <a:pt x="102561" y="31914"/>
                      <a:pt x="104352" y="34387"/>
                      <a:pt x="103931" y="37018"/>
                    </a:cubicBezTo>
                    <a:cubicBezTo>
                      <a:pt x="103510" y="39648"/>
                      <a:pt x="101036" y="41439"/>
                      <a:pt x="98406" y="410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EC86A7CB-36E4-7E72-A368-52B09D887AC0}"/>
                  </a:ext>
                </a:extLst>
              </p:cNvPr>
              <p:cNvSpPr/>
              <p:nvPr/>
            </p:nvSpPr>
            <p:spPr>
              <a:xfrm>
                <a:off x="4264293" y="3220471"/>
                <a:ext cx="57135" cy="20409"/>
              </a:xfrm>
              <a:custGeom>
                <a:avLst/>
                <a:gdLst>
                  <a:gd name="connsiteX0" fmla="*/ 52437 w 57135"/>
                  <a:gd name="connsiteY0" fmla="*/ 20410 h 20409"/>
                  <a:gd name="connsiteX1" fmla="*/ 51294 w 57135"/>
                  <a:gd name="connsiteY1" fmla="*/ 20410 h 20409"/>
                  <a:gd name="connsiteX2" fmla="*/ 3669 w 57135"/>
                  <a:gd name="connsiteY2" fmla="*/ 9361 h 20409"/>
                  <a:gd name="connsiteX3" fmla="*/ 91 w 57135"/>
                  <a:gd name="connsiteY3" fmla="*/ 3975 h 20409"/>
                  <a:gd name="connsiteX4" fmla="*/ 145 w 57135"/>
                  <a:gd name="connsiteY4" fmla="*/ 3741 h 20409"/>
                  <a:gd name="connsiteX5" fmla="*/ 5819 w 57135"/>
                  <a:gd name="connsiteY5" fmla="*/ 112 h 20409"/>
                  <a:gd name="connsiteX6" fmla="*/ 5860 w 57135"/>
                  <a:gd name="connsiteY6" fmla="*/ 121 h 20409"/>
                  <a:gd name="connsiteX7" fmla="*/ 53485 w 57135"/>
                  <a:gd name="connsiteY7" fmla="*/ 11170 h 20409"/>
                  <a:gd name="connsiteX8" fmla="*/ 57009 w 57135"/>
                  <a:gd name="connsiteY8" fmla="*/ 16885 h 20409"/>
                  <a:gd name="connsiteX9" fmla="*/ 52437 w 57135"/>
                  <a:gd name="connsiteY9" fmla="*/ 20410 h 2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35" h="20409">
                    <a:moveTo>
                      <a:pt x="52437" y="20410"/>
                    </a:moveTo>
                    <a:lnTo>
                      <a:pt x="51294" y="20410"/>
                    </a:lnTo>
                    <a:lnTo>
                      <a:pt x="3669" y="9361"/>
                    </a:lnTo>
                    <a:cubicBezTo>
                      <a:pt x="1194" y="8861"/>
                      <a:pt x="-408" y="6450"/>
                      <a:pt x="91" y="3975"/>
                    </a:cubicBezTo>
                    <a:cubicBezTo>
                      <a:pt x="107" y="3896"/>
                      <a:pt x="125" y="3818"/>
                      <a:pt x="145" y="3741"/>
                    </a:cubicBezTo>
                    <a:cubicBezTo>
                      <a:pt x="710" y="1172"/>
                      <a:pt x="3250" y="-453"/>
                      <a:pt x="5819" y="112"/>
                    </a:cubicBezTo>
                    <a:cubicBezTo>
                      <a:pt x="5833" y="115"/>
                      <a:pt x="5846" y="118"/>
                      <a:pt x="5860" y="121"/>
                    </a:cubicBezTo>
                    <a:lnTo>
                      <a:pt x="53485" y="11170"/>
                    </a:lnTo>
                    <a:cubicBezTo>
                      <a:pt x="56031" y="11782"/>
                      <a:pt x="57605" y="14335"/>
                      <a:pt x="57009" y="16885"/>
                    </a:cubicBezTo>
                    <a:cubicBezTo>
                      <a:pt x="56481" y="18975"/>
                      <a:pt x="54592" y="20431"/>
                      <a:pt x="52437" y="204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16FFA6EF-218C-CBAA-95E9-F6CBEB7588A0}"/>
                  </a:ext>
                </a:extLst>
              </p:cNvPr>
              <p:cNvSpPr/>
              <p:nvPr/>
            </p:nvSpPr>
            <p:spPr>
              <a:xfrm>
                <a:off x="3899139" y="3215640"/>
                <a:ext cx="119552" cy="164210"/>
              </a:xfrm>
              <a:custGeom>
                <a:avLst/>
                <a:gdLst>
                  <a:gd name="connsiteX0" fmla="*/ 70785 w 119552"/>
                  <a:gd name="connsiteY0" fmla="*/ 0 h 164210"/>
                  <a:gd name="connsiteX1" fmla="*/ 19350 w 119552"/>
                  <a:gd name="connsiteY1" fmla="*/ 54292 h 164210"/>
                  <a:gd name="connsiteX2" fmla="*/ 1252 w 119552"/>
                  <a:gd name="connsiteY2" fmla="*/ 155829 h 164210"/>
                  <a:gd name="connsiteX3" fmla="*/ 51354 w 119552"/>
                  <a:gd name="connsiteY3" fmla="*/ 164211 h 164210"/>
                  <a:gd name="connsiteX4" fmla="*/ 68023 w 119552"/>
                  <a:gd name="connsiteY4" fmla="*/ 79343 h 164210"/>
                  <a:gd name="connsiteX5" fmla="*/ 119553 w 119552"/>
                  <a:gd name="connsiteY5" fmla="*/ 25051 h 16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52" h="164210">
                    <a:moveTo>
                      <a:pt x="70785" y="0"/>
                    </a:moveTo>
                    <a:cubicBezTo>
                      <a:pt x="70785" y="0"/>
                      <a:pt x="45734" y="5524"/>
                      <a:pt x="19350" y="54292"/>
                    </a:cubicBezTo>
                    <a:cubicBezTo>
                      <a:pt x="3381" y="85594"/>
                      <a:pt x="-2918" y="120938"/>
                      <a:pt x="1252" y="155829"/>
                    </a:cubicBezTo>
                    <a:lnTo>
                      <a:pt x="51354" y="164211"/>
                    </a:lnTo>
                    <a:cubicBezTo>
                      <a:pt x="49489" y="134957"/>
                      <a:pt x="55231" y="105718"/>
                      <a:pt x="68023" y="79343"/>
                    </a:cubicBezTo>
                    <a:cubicBezTo>
                      <a:pt x="79664" y="56697"/>
                      <a:pt x="97545" y="37857"/>
                      <a:pt x="119553" y="250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1F061E57-53B1-71AC-2BC1-D62D43847A96}"/>
                  </a:ext>
                </a:extLst>
              </p:cNvPr>
              <p:cNvSpPr/>
              <p:nvPr/>
            </p:nvSpPr>
            <p:spPr>
              <a:xfrm>
                <a:off x="3894321" y="3210111"/>
                <a:ext cx="129042" cy="174502"/>
              </a:xfrm>
              <a:custGeom>
                <a:avLst/>
                <a:gdLst>
                  <a:gd name="connsiteX0" fmla="*/ 56173 w 129042"/>
                  <a:gd name="connsiteY0" fmla="*/ 174502 h 174502"/>
                  <a:gd name="connsiteX1" fmla="*/ 55411 w 129042"/>
                  <a:gd name="connsiteY1" fmla="*/ 174502 h 174502"/>
                  <a:gd name="connsiteX2" fmla="*/ 5309 w 129042"/>
                  <a:gd name="connsiteY2" fmla="*/ 166120 h 174502"/>
                  <a:gd name="connsiteX3" fmla="*/ 1404 w 129042"/>
                  <a:gd name="connsiteY3" fmla="*/ 161739 h 174502"/>
                  <a:gd name="connsiteX4" fmla="*/ 19978 w 129042"/>
                  <a:gd name="connsiteY4" fmla="*/ 56964 h 174502"/>
                  <a:gd name="connsiteX5" fmla="*/ 74556 w 129042"/>
                  <a:gd name="connsiteY5" fmla="*/ 290 h 174502"/>
                  <a:gd name="connsiteX6" fmla="*/ 77794 w 129042"/>
                  <a:gd name="connsiteY6" fmla="*/ 290 h 174502"/>
                  <a:gd name="connsiteX7" fmla="*/ 126467 w 129042"/>
                  <a:gd name="connsiteY7" fmla="*/ 25340 h 174502"/>
                  <a:gd name="connsiteX8" fmla="*/ 129039 w 129042"/>
                  <a:gd name="connsiteY8" fmla="*/ 29627 h 174502"/>
                  <a:gd name="connsiteX9" fmla="*/ 126467 w 129042"/>
                  <a:gd name="connsiteY9" fmla="*/ 33913 h 174502"/>
                  <a:gd name="connsiteX10" fmla="*/ 77033 w 129042"/>
                  <a:gd name="connsiteY10" fmla="*/ 86110 h 174502"/>
                  <a:gd name="connsiteX11" fmla="*/ 60935 w 129042"/>
                  <a:gd name="connsiteY11" fmla="*/ 168311 h 174502"/>
                  <a:gd name="connsiteX12" fmla="*/ 56474 w 129042"/>
                  <a:gd name="connsiteY12" fmla="*/ 173535 h 174502"/>
                  <a:gd name="connsiteX13" fmla="*/ 56173 w 129042"/>
                  <a:gd name="connsiteY13" fmla="*/ 173549 h 174502"/>
                  <a:gd name="connsiteX14" fmla="*/ 10358 w 129042"/>
                  <a:gd name="connsiteY14" fmla="*/ 157262 h 174502"/>
                  <a:gd name="connsiteX15" fmla="*/ 51125 w 129042"/>
                  <a:gd name="connsiteY15" fmla="*/ 164025 h 174502"/>
                  <a:gd name="connsiteX16" fmla="*/ 68650 w 129042"/>
                  <a:gd name="connsiteY16" fmla="*/ 82586 h 174502"/>
                  <a:gd name="connsiteX17" fmla="*/ 114561 w 129042"/>
                  <a:gd name="connsiteY17" fmla="*/ 30865 h 174502"/>
                  <a:gd name="connsiteX18" fmla="*/ 75223 w 129042"/>
                  <a:gd name="connsiteY18" fmla="*/ 10672 h 174502"/>
                  <a:gd name="connsiteX19" fmla="*/ 28360 w 129042"/>
                  <a:gd name="connsiteY19" fmla="*/ 62107 h 174502"/>
                  <a:gd name="connsiteX20" fmla="*/ 10358 w 129042"/>
                  <a:gd name="connsiteY20" fmla="*/ 157262 h 17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042" h="174502">
                    <a:moveTo>
                      <a:pt x="56173" y="174502"/>
                    </a:moveTo>
                    <a:lnTo>
                      <a:pt x="55411" y="174502"/>
                    </a:lnTo>
                    <a:lnTo>
                      <a:pt x="5309" y="166120"/>
                    </a:lnTo>
                    <a:cubicBezTo>
                      <a:pt x="3118" y="165798"/>
                      <a:pt x="1473" y="163952"/>
                      <a:pt x="1404" y="161739"/>
                    </a:cubicBezTo>
                    <a:cubicBezTo>
                      <a:pt x="-3122" y="125739"/>
                      <a:pt x="3353" y="89213"/>
                      <a:pt x="19978" y="56964"/>
                    </a:cubicBezTo>
                    <a:cubicBezTo>
                      <a:pt x="47124" y="6957"/>
                      <a:pt x="73508" y="576"/>
                      <a:pt x="74556" y="290"/>
                    </a:cubicBezTo>
                    <a:cubicBezTo>
                      <a:pt x="75601" y="-97"/>
                      <a:pt x="76750" y="-97"/>
                      <a:pt x="77794" y="290"/>
                    </a:cubicBezTo>
                    <a:lnTo>
                      <a:pt x="126467" y="25340"/>
                    </a:lnTo>
                    <a:cubicBezTo>
                      <a:pt x="128099" y="26133"/>
                      <a:pt x="129108" y="27814"/>
                      <a:pt x="129039" y="29627"/>
                    </a:cubicBezTo>
                    <a:cubicBezTo>
                      <a:pt x="129061" y="31427"/>
                      <a:pt x="128066" y="33085"/>
                      <a:pt x="126467" y="33913"/>
                    </a:cubicBezTo>
                    <a:cubicBezTo>
                      <a:pt x="105385" y="46287"/>
                      <a:pt x="88243" y="64386"/>
                      <a:pt x="77033" y="86110"/>
                    </a:cubicBezTo>
                    <a:cubicBezTo>
                      <a:pt x="64709" y="111677"/>
                      <a:pt x="59166" y="139984"/>
                      <a:pt x="60935" y="168311"/>
                    </a:cubicBezTo>
                    <a:cubicBezTo>
                      <a:pt x="61146" y="170985"/>
                      <a:pt x="59149" y="173324"/>
                      <a:pt x="56474" y="173535"/>
                    </a:cubicBezTo>
                    <a:cubicBezTo>
                      <a:pt x="56374" y="173543"/>
                      <a:pt x="56273" y="173548"/>
                      <a:pt x="56173" y="173549"/>
                    </a:cubicBezTo>
                    <a:close/>
                    <a:moveTo>
                      <a:pt x="10358" y="157262"/>
                    </a:moveTo>
                    <a:lnTo>
                      <a:pt x="51125" y="164025"/>
                    </a:lnTo>
                    <a:cubicBezTo>
                      <a:pt x="50083" y="135841"/>
                      <a:pt x="56107" y="107845"/>
                      <a:pt x="68650" y="82586"/>
                    </a:cubicBezTo>
                    <a:cubicBezTo>
                      <a:pt x="79561" y="61897"/>
                      <a:pt x="95312" y="44152"/>
                      <a:pt x="114561" y="30865"/>
                    </a:cubicBezTo>
                    <a:lnTo>
                      <a:pt x="75223" y="10672"/>
                    </a:lnTo>
                    <a:cubicBezTo>
                      <a:pt x="69698" y="12863"/>
                      <a:pt x="49505" y="22959"/>
                      <a:pt x="28360" y="62107"/>
                    </a:cubicBezTo>
                    <a:cubicBezTo>
                      <a:pt x="13446" y="91473"/>
                      <a:pt x="7202" y="124478"/>
                      <a:pt x="10358" y="1572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5D638DDE-E699-FAD5-3506-A894ACED026D}"/>
                  </a:ext>
                </a:extLst>
              </p:cNvPr>
              <p:cNvSpPr/>
              <p:nvPr/>
            </p:nvSpPr>
            <p:spPr>
              <a:xfrm>
                <a:off x="4817935" y="2843212"/>
                <a:ext cx="181736" cy="192786"/>
              </a:xfrm>
              <a:custGeom>
                <a:avLst/>
                <a:gdLst>
                  <a:gd name="connsiteX0" fmla="*/ 0 w 181736"/>
                  <a:gd name="connsiteY0" fmla="*/ 93631 h 192786"/>
                  <a:gd name="connsiteX1" fmla="*/ 110109 w 181736"/>
                  <a:gd name="connsiteY1" fmla="*/ 192786 h 192786"/>
                  <a:gd name="connsiteX2" fmla="*/ 181737 w 181736"/>
                  <a:gd name="connsiteY2" fmla="*/ 73438 h 192786"/>
                  <a:gd name="connsiteX3" fmla="*/ 77152 w 181736"/>
                  <a:gd name="connsiteY3" fmla="*/ 0 h 192786"/>
                  <a:gd name="connsiteX4" fmla="*/ 0 w 181736"/>
                  <a:gd name="connsiteY4" fmla="*/ 93631 h 19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736" h="192786">
                    <a:moveTo>
                      <a:pt x="0" y="93631"/>
                    </a:moveTo>
                    <a:lnTo>
                      <a:pt x="110109" y="192786"/>
                    </a:lnTo>
                    <a:lnTo>
                      <a:pt x="181737" y="73438"/>
                    </a:lnTo>
                    <a:lnTo>
                      <a:pt x="77152" y="0"/>
                    </a:lnTo>
                    <a:lnTo>
                      <a:pt x="0" y="936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7" name="任意多边形: 形状 426">
                <a:extLst>
                  <a:ext uri="{FF2B5EF4-FFF2-40B4-BE49-F238E27FC236}">
                    <a16:creationId xmlns:a16="http://schemas.microsoft.com/office/drawing/2014/main" id="{B4E86CA6-2EFA-38F1-E041-8A25488C05F6}"/>
                  </a:ext>
                </a:extLst>
              </p:cNvPr>
              <p:cNvSpPr/>
              <p:nvPr/>
            </p:nvSpPr>
            <p:spPr>
              <a:xfrm>
                <a:off x="4813416" y="2838451"/>
                <a:ext cx="191620" cy="202311"/>
              </a:xfrm>
              <a:custGeom>
                <a:avLst/>
                <a:gdLst>
                  <a:gd name="connsiteX0" fmla="*/ 114723 w 191620"/>
                  <a:gd name="connsiteY0" fmla="*/ 202309 h 202311"/>
                  <a:gd name="connsiteX1" fmla="*/ 111484 w 191620"/>
                  <a:gd name="connsiteY1" fmla="*/ 201071 h 202311"/>
                  <a:gd name="connsiteX2" fmla="*/ 1280 w 191620"/>
                  <a:gd name="connsiteY2" fmla="*/ 102011 h 202311"/>
                  <a:gd name="connsiteX3" fmla="*/ 1280 w 191620"/>
                  <a:gd name="connsiteY3" fmla="*/ 95439 h 202311"/>
                  <a:gd name="connsiteX4" fmla="*/ 78433 w 191620"/>
                  <a:gd name="connsiteY4" fmla="*/ 1808 h 202311"/>
                  <a:gd name="connsiteX5" fmla="*/ 84814 w 191620"/>
                  <a:gd name="connsiteY5" fmla="*/ 855 h 202311"/>
                  <a:gd name="connsiteX6" fmla="*/ 189589 w 191620"/>
                  <a:gd name="connsiteY6" fmla="*/ 74293 h 202311"/>
                  <a:gd name="connsiteX7" fmla="*/ 190923 w 191620"/>
                  <a:gd name="connsiteY7" fmla="*/ 80675 h 202311"/>
                  <a:gd name="connsiteX8" fmla="*/ 118723 w 191620"/>
                  <a:gd name="connsiteY8" fmla="*/ 200023 h 202311"/>
                  <a:gd name="connsiteX9" fmla="*/ 115390 w 191620"/>
                  <a:gd name="connsiteY9" fmla="*/ 202309 h 202311"/>
                  <a:gd name="connsiteX10" fmla="*/ 11091 w 191620"/>
                  <a:gd name="connsiteY10" fmla="*/ 97534 h 202311"/>
                  <a:gd name="connsiteX11" fmla="*/ 113580 w 191620"/>
                  <a:gd name="connsiteY11" fmla="*/ 190498 h 202311"/>
                  <a:gd name="connsiteX12" fmla="*/ 180255 w 191620"/>
                  <a:gd name="connsiteY12" fmla="*/ 79913 h 202311"/>
                  <a:gd name="connsiteX13" fmla="*/ 82433 w 191620"/>
                  <a:gd name="connsiteY13" fmla="*/ 11238 h 2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620" h="202311">
                    <a:moveTo>
                      <a:pt x="114723" y="202309"/>
                    </a:moveTo>
                    <a:cubicBezTo>
                      <a:pt x="113521" y="202348"/>
                      <a:pt x="112354" y="201902"/>
                      <a:pt x="111484" y="201071"/>
                    </a:cubicBezTo>
                    <a:lnTo>
                      <a:pt x="1280" y="102011"/>
                    </a:lnTo>
                    <a:cubicBezTo>
                      <a:pt x="-427" y="100153"/>
                      <a:pt x="-427" y="97297"/>
                      <a:pt x="1280" y="95439"/>
                    </a:cubicBezTo>
                    <a:lnTo>
                      <a:pt x="78433" y="1808"/>
                    </a:lnTo>
                    <a:cubicBezTo>
                      <a:pt x="79963" y="-166"/>
                      <a:pt x="82775" y="-585"/>
                      <a:pt x="84814" y="855"/>
                    </a:cubicBezTo>
                    <a:lnTo>
                      <a:pt x="189589" y="74293"/>
                    </a:lnTo>
                    <a:cubicBezTo>
                      <a:pt x="191649" y="75735"/>
                      <a:pt x="192232" y="78529"/>
                      <a:pt x="190923" y="80675"/>
                    </a:cubicBezTo>
                    <a:lnTo>
                      <a:pt x="118723" y="200023"/>
                    </a:lnTo>
                    <a:cubicBezTo>
                      <a:pt x="118039" y="201272"/>
                      <a:pt x="116801" y="202121"/>
                      <a:pt x="115390" y="202309"/>
                    </a:cubicBezTo>
                    <a:close/>
                    <a:moveTo>
                      <a:pt x="11091" y="97534"/>
                    </a:moveTo>
                    <a:lnTo>
                      <a:pt x="113580" y="190498"/>
                    </a:lnTo>
                    <a:lnTo>
                      <a:pt x="180255" y="79913"/>
                    </a:lnTo>
                    <a:lnTo>
                      <a:pt x="82433" y="11238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9" name="Freeform: Shape 38">
            <a:extLst>
              <a:ext uri="{FF2B5EF4-FFF2-40B4-BE49-F238E27FC236}">
                <a16:creationId xmlns:a16="http://schemas.microsoft.com/office/drawing/2014/main" id="{DE578E96-565A-DB57-0148-76A7126A92F8}"/>
              </a:ext>
            </a:extLst>
          </p:cNvPr>
          <p:cNvSpPr/>
          <p:nvPr/>
        </p:nvSpPr>
        <p:spPr>
          <a:xfrm>
            <a:off x="7607914" y="19264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263238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0" name="Freeform: Shape 41">
            <a:extLst>
              <a:ext uri="{FF2B5EF4-FFF2-40B4-BE49-F238E27FC236}">
                <a16:creationId xmlns:a16="http://schemas.microsoft.com/office/drawing/2014/main" id="{6376039B-F9B5-562A-725B-BC927E0FEC83}"/>
              </a:ext>
            </a:extLst>
          </p:cNvPr>
          <p:cNvSpPr/>
          <p:nvPr/>
        </p:nvSpPr>
        <p:spPr>
          <a:xfrm>
            <a:off x="7596897" y="38838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263238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1" name="Freeform: Shape 44">
            <a:extLst>
              <a:ext uri="{FF2B5EF4-FFF2-40B4-BE49-F238E27FC236}">
                <a16:creationId xmlns:a16="http://schemas.microsoft.com/office/drawing/2014/main" id="{FB9285DE-EF58-662E-6A17-0BFF3FCC971E}"/>
              </a:ext>
            </a:extLst>
          </p:cNvPr>
          <p:cNvSpPr/>
          <p:nvPr/>
        </p:nvSpPr>
        <p:spPr>
          <a:xfrm>
            <a:off x="7607914" y="290516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263238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2" name="Freeform: Shape 47">
            <a:extLst>
              <a:ext uri="{FF2B5EF4-FFF2-40B4-BE49-F238E27FC236}">
                <a16:creationId xmlns:a16="http://schemas.microsoft.com/office/drawing/2014/main" id="{8B99FA71-2F6B-E075-E9C9-5B7298F549A1}"/>
              </a:ext>
            </a:extLst>
          </p:cNvPr>
          <p:cNvSpPr/>
          <p:nvPr/>
        </p:nvSpPr>
        <p:spPr>
          <a:xfrm>
            <a:off x="7607914" y="486514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263238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41977801-581E-849A-E298-9C3EF48817FB}"/>
              </a:ext>
            </a:extLst>
          </p:cNvPr>
          <p:cNvGrpSpPr/>
          <p:nvPr/>
        </p:nvGrpSpPr>
        <p:grpSpPr>
          <a:xfrm>
            <a:off x="8067662" y="1707638"/>
            <a:ext cx="2966425" cy="816522"/>
            <a:chOff x="283598" y="1906534"/>
            <a:chExt cx="2966425" cy="816522"/>
          </a:xfrm>
        </p:grpSpPr>
        <p:sp>
          <p:nvSpPr>
            <p:cNvPr id="434" name="文本框 433">
              <a:extLst>
                <a:ext uri="{FF2B5EF4-FFF2-40B4-BE49-F238E27FC236}">
                  <a16:creationId xmlns:a16="http://schemas.microsoft.com/office/drawing/2014/main" id="{797553E0-46BE-F77B-3CA5-42A41737D62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5" name="文本框 434">
              <a:extLst>
                <a:ext uri="{FF2B5EF4-FFF2-40B4-BE49-F238E27FC236}">
                  <a16:creationId xmlns:a16="http://schemas.microsoft.com/office/drawing/2014/main" id="{13D6C908-093E-BD47-9C32-8958275068A0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8EC168DC-8E0B-9EB2-3D92-A6D77C4D8C2C}"/>
              </a:ext>
            </a:extLst>
          </p:cNvPr>
          <p:cNvGrpSpPr/>
          <p:nvPr/>
        </p:nvGrpSpPr>
        <p:grpSpPr>
          <a:xfrm>
            <a:off x="8067662" y="2689226"/>
            <a:ext cx="2966425" cy="816522"/>
            <a:chOff x="283598" y="1906534"/>
            <a:chExt cx="2966425" cy="816522"/>
          </a:xfrm>
        </p:grpSpPr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FDF6DAA5-CD08-2EC4-4829-F9A1C93F1D4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CF41AE7E-D921-04EC-DE96-FD6E43D38450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F21A29A8-4A9F-1047-3782-3CE2B028AE8D}"/>
              </a:ext>
            </a:extLst>
          </p:cNvPr>
          <p:cNvGrpSpPr/>
          <p:nvPr/>
        </p:nvGrpSpPr>
        <p:grpSpPr>
          <a:xfrm>
            <a:off x="8067662" y="3670814"/>
            <a:ext cx="2966425" cy="816522"/>
            <a:chOff x="283598" y="1906534"/>
            <a:chExt cx="2966425" cy="816522"/>
          </a:xfrm>
        </p:grpSpPr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F8C26142-768B-73E9-1FD5-EB79F0053DC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1" name="文本框 440">
              <a:extLst>
                <a:ext uri="{FF2B5EF4-FFF2-40B4-BE49-F238E27FC236}">
                  <a16:creationId xmlns:a16="http://schemas.microsoft.com/office/drawing/2014/main" id="{E9E9388C-6A68-12AE-1C3B-C39CA9C70B03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3DC8B104-32AA-9C82-3515-31829C3EEB2D}"/>
              </a:ext>
            </a:extLst>
          </p:cNvPr>
          <p:cNvGrpSpPr/>
          <p:nvPr/>
        </p:nvGrpSpPr>
        <p:grpSpPr>
          <a:xfrm>
            <a:off x="8067662" y="4652402"/>
            <a:ext cx="2966425" cy="816522"/>
            <a:chOff x="283598" y="1906534"/>
            <a:chExt cx="2966425" cy="816522"/>
          </a:xfrm>
        </p:grpSpPr>
        <p:sp>
          <p:nvSpPr>
            <p:cNvPr id="443" name="文本框 442">
              <a:extLst>
                <a:ext uri="{FF2B5EF4-FFF2-40B4-BE49-F238E27FC236}">
                  <a16:creationId xmlns:a16="http://schemas.microsoft.com/office/drawing/2014/main" id="{9E628FE4-AFF1-5462-26B5-8E05B2E32F3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4" name="文本框 443">
              <a:extLst>
                <a:ext uri="{FF2B5EF4-FFF2-40B4-BE49-F238E27FC236}">
                  <a16:creationId xmlns:a16="http://schemas.microsoft.com/office/drawing/2014/main" id="{537DF385-F810-CB1B-4D2D-EFE53B6A2FCB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6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学习经验交流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7238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" name="Oval 5" descr="D:\51PPT模板网\51pptmoban.com\图片.jpg">
            <a:extLst>
              <a:ext uri="{FF2B5EF4-FFF2-40B4-BE49-F238E27FC236}">
                <a16:creationId xmlns:a16="http://schemas.microsoft.com/office/drawing/2014/main" id="{CA0889DA-37AF-E3A3-8008-680E308B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922" y="2855853"/>
            <a:ext cx="1643702" cy="163154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2E82BA-CB51-4620-23A4-2AFA8760B2FF}"/>
              </a:ext>
            </a:extLst>
          </p:cNvPr>
          <p:cNvGrpSpPr/>
          <p:nvPr/>
        </p:nvGrpSpPr>
        <p:grpSpPr>
          <a:xfrm>
            <a:off x="4207876" y="1588841"/>
            <a:ext cx="3586296" cy="4180436"/>
            <a:chOff x="4533578" y="1968502"/>
            <a:chExt cx="2934891" cy="3421114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BB3A0A86-1FE6-ACAF-822D-91C9865DD1F9}"/>
                </a:ext>
              </a:extLst>
            </p:cNvPr>
            <p:cNvSpPr/>
            <p:nvPr/>
          </p:nvSpPr>
          <p:spPr bwMode="auto">
            <a:xfrm rot="5400000">
              <a:off x="3960917" y="2541163"/>
              <a:ext cx="3102368" cy="1957045"/>
            </a:xfrm>
            <a:custGeom>
              <a:avLst/>
              <a:gdLst>
                <a:gd name="T0" fmla="*/ 286886 w 2848"/>
                <a:gd name="T1" fmla="*/ 620240 h 1795"/>
                <a:gd name="T2" fmla="*/ 295851 w 2848"/>
                <a:gd name="T3" fmla="*/ 752233 h 1795"/>
                <a:gd name="T4" fmla="*/ 315062 w 2848"/>
                <a:gd name="T5" fmla="*/ 880382 h 1795"/>
                <a:gd name="T6" fmla="*/ 341958 w 2848"/>
                <a:gd name="T7" fmla="*/ 1005968 h 1795"/>
                <a:gd name="T8" fmla="*/ 377818 w 2848"/>
                <a:gd name="T9" fmla="*/ 1128990 h 1795"/>
                <a:gd name="T10" fmla="*/ 421363 w 2848"/>
                <a:gd name="T11" fmla="*/ 1246887 h 1795"/>
                <a:gd name="T12" fmla="*/ 475154 w 2848"/>
                <a:gd name="T13" fmla="*/ 1360940 h 1795"/>
                <a:gd name="T14" fmla="*/ 536630 w 2848"/>
                <a:gd name="T15" fmla="*/ 1469866 h 1795"/>
                <a:gd name="T16" fmla="*/ 604509 w 2848"/>
                <a:gd name="T17" fmla="*/ 1573667 h 1795"/>
                <a:gd name="T18" fmla="*/ 680073 w 2848"/>
                <a:gd name="T19" fmla="*/ 1672341 h 1795"/>
                <a:gd name="T20" fmla="*/ 762040 w 2848"/>
                <a:gd name="T21" fmla="*/ 1764608 h 1795"/>
                <a:gd name="T22" fmla="*/ 851692 w 2848"/>
                <a:gd name="T23" fmla="*/ 1851749 h 1795"/>
                <a:gd name="T24" fmla="*/ 946467 w 2848"/>
                <a:gd name="T25" fmla="*/ 1932483 h 1795"/>
                <a:gd name="T26" fmla="*/ 1046364 w 2848"/>
                <a:gd name="T27" fmla="*/ 2005528 h 1795"/>
                <a:gd name="T28" fmla="*/ 1152666 w 2848"/>
                <a:gd name="T29" fmla="*/ 2072165 h 1795"/>
                <a:gd name="T30" fmla="*/ 1262809 w 2848"/>
                <a:gd name="T31" fmla="*/ 2129832 h 1795"/>
                <a:gd name="T32" fmla="*/ 1378076 w 2848"/>
                <a:gd name="T33" fmla="*/ 2181092 h 1795"/>
                <a:gd name="T34" fmla="*/ 1497185 w 2848"/>
                <a:gd name="T35" fmla="*/ 2222099 h 1795"/>
                <a:gd name="T36" fmla="*/ 1621417 w 2848"/>
                <a:gd name="T37" fmla="*/ 2256699 h 1795"/>
                <a:gd name="T38" fmla="*/ 1748210 w 2848"/>
                <a:gd name="T39" fmla="*/ 2281048 h 1795"/>
                <a:gd name="T40" fmla="*/ 1878845 w 2848"/>
                <a:gd name="T41" fmla="*/ 2293863 h 1795"/>
                <a:gd name="T42" fmla="*/ 2009481 w 2848"/>
                <a:gd name="T43" fmla="*/ 2300270 h 1795"/>
                <a:gd name="T44" fmla="*/ 2151643 w 2848"/>
                <a:gd name="T45" fmla="*/ 2293863 h 1795"/>
                <a:gd name="T46" fmla="*/ 2359123 w 2848"/>
                <a:gd name="T47" fmla="*/ 2264388 h 1795"/>
                <a:gd name="T48" fmla="*/ 2557637 w 2848"/>
                <a:gd name="T49" fmla="*/ 2210566 h 1795"/>
                <a:gd name="T50" fmla="*/ 2744625 w 2848"/>
                <a:gd name="T51" fmla="*/ 2134958 h 1795"/>
                <a:gd name="T52" fmla="*/ 2921368 w 2848"/>
                <a:gd name="T53" fmla="*/ 2040128 h 1795"/>
                <a:gd name="T54" fmla="*/ 3084021 w 2848"/>
                <a:gd name="T55" fmla="*/ 1923513 h 1795"/>
                <a:gd name="T56" fmla="*/ 3233868 w 2848"/>
                <a:gd name="T57" fmla="*/ 1790238 h 1795"/>
                <a:gd name="T58" fmla="*/ 3364504 w 2848"/>
                <a:gd name="T59" fmla="*/ 1640304 h 1795"/>
                <a:gd name="T60" fmla="*/ 3478489 w 2848"/>
                <a:gd name="T61" fmla="*/ 1477555 h 1795"/>
                <a:gd name="T62" fmla="*/ 3573264 w 2848"/>
                <a:gd name="T63" fmla="*/ 1300710 h 1795"/>
                <a:gd name="T64" fmla="*/ 3647547 w 2848"/>
                <a:gd name="T65" fmla="*/ 1111050 h 1795"/>
                <a:gd name="T66" fmla="*/ 3484893 w 2848"/>
                <a:gd name="T67" fmla="*/ 1273799 h 1795"/>
                <a:gd name="T68" fmla="*/ 3446471 w 2848"/>
                <a:gd name="T69" fmla="*/ 1285332 h 1795"/>
                <a:gd name="T70" fmla="*/ 3420856 w 2848"/>
                <a:gd name="T71" fmla="*/ 1280206 h 1795"/>
                <a:gd name="T72" fmla="*/ 3092987 w 2848"/>
                <a:gd name="T73" fmla="*/ 959834 h 1795"/>
                <a:gd name="T74" fmla="*/ 3060968 w 2848"/>
                <a:gd name="T75" fmla="*/ 1041849 h 1795"/>
                <a:gd name="T76" fmla="*/ 3000773 w 2848"/>
                <a:gd name="T77" fmla="*/ 1159746 h 1795"/>
                <a:gd name="T78" fmla="*/ 2927771 w 2848"/>
                <a:gd name="T79" fmla="*/ 1268673 h 1795"/>
                <a:gd name="T80" fmla="*/ 2843242 w 2848"/>
                <a:gd name="T81" fmla="*/ 1366066 h 1795"/>
                <a:gd name="T82" fmla="*/ 2748468 w 2848"/>
                <a:gd name="T83" fmla="*/ 1455770 h 1795"/>
                <a:gd name="T84" fmla="*/ 2643447 w 2848"/>
                <a:gd name="T85" fmla="*/ 1535222 h 1795"/>
                <a:gd name="T86" fmla="*/ 2530742 w 2848"/>
                <a:gd name="T87" fmla="*/ 1600578 h 1795"/>
                <a:gd name="T88" fmla="*/ 2410352 w 2848"/>
                <a:gd name="T89" fmla="*/ 1654400 h 1795"/>
                <a:gd name="T90" fmla="*/ 2282278 w 2848"/>
                <a:gd name="T91" fmla="*/ 1691563 h 1795"/>
                <a:gd name="T92" fmla="*/ 2149081 w 2848"/>
                <a:gd name="T93" fmla="*/ 1715912 h 1795"/>
                <a:gd name="T94" fmla="*/ 2009481 w 2848"/>
                <a:gd name="T95" fmla="*/ 1724882 h 1795"/>
                <a:gd name="T96" fmla="*/ 1892933 w 2848"/>
                <a:gd name="T97" fmla="*/ 1719756 h 1795"/>
                <a:gd name="T98" fmla="*/ 1722595 w 2848"/>
                <a:gd name="T99" fmla="*/ 1689000 h 1795"/>
                <a:gd name="T100" fmla="*/ 1563783 w 2848"/>
                <a:gd name="T101" fmla="*/ 1633897 h 1795"/>
                <a:gd name="T102" fmla="*/ 1413937 w 2848"/>
                <a:gd name="T103" fmla="*/ 1558289 h 1795"/>
                <a:gd name="T104" fmla="*/ 1279459 w 2848"/>
                <a:gd name="T105" fmla="*/ 1462177 h 1795"/>
                <a:gd name="T106" fmla="*/ 1160350 w 2848"/>
                <a:gd name="T107" fmla="*/ 1348125 h 1795"/>
                <a:gd name="T108" fmla="*/ 1056610 w 2848"/>
                <a:gd name="T109" fmla="*/ 1218695 h 1795"/>
                <a:gd name="T110" fmla="*/ 973362 w 2848"/>
                <a:gd name="T111" fmla="*/ 1075168 h 1795"/>
                <a:gd name="T112" fmla="*/ 913167 w 2848"/>
                <a:gd name="T113" fmla="*/ 917545 h 1795"/>
                <a:gd name="T114" fmla="*/ 874745 w 2848"/>
                <a:gd name="T115" fmla="*/ 750952 h 1795"/>
                <a:gd name="T116" fmla="*/ 861938 w 2848"/>
                <a:gd name="T117" fmla="*/ 575388 h 1795"/>
                <a:gd name="T118" fmla="*/ 0 w 2848"/>
                <a:gd name="T119" fmla="*/ 575388 h 17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48"/>
                <a:gd name="T181" fmla="*/ 0 h 1795"/>
                <a:gd name="T182" fmla="*/ 2848 w 2848"/>
                <a:gd name="T183" fmla="*/ 1795 h 17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48" h="1795">
                  <a:moveTo>
                    <a:pt x="224" y="449"/>
                  </a:moveTo>
                  <a:lnTo>
                    <a:pt x="224" y="449"/>
                  </a:lnTo>
                  <a:lnTo>
                    <a:pt x="224" y="484"/>
                  </a:lnTo>
                  <a:lnTo>
                    <a:pt x="226" y="519"/>
                  </a:lnTo>
                  <a:lnTo>
                    <a:pt x="228" y="553"/>
                  </a:lnTo>
                  <a:lnTo>
                    <a:pt x="231" y="587"/>
                  </a:lnTo>
                  <a:lnTo>
                    <a:pt x="235" y="620"/>
                  </a:lnTo>
                  <a:lnTo>
                    <a:pt x="240" y="654"/>
                  </a:lnTo>
                  <a:lnTo>
                    <a:pt x="246" y="687"/>
                  </a:lnTo>
                  <a:lnTo>
                    <a:pt x="252" y="720"/>
                  </a:lnTo>
                  <a:lnTo>
                    <a:pt x="259" y="754"/>
                  </a:lnTo>
                  <a:lnTo>
                    <a:pt x="267" y="785"/>
                  </a:lnTo>
                  <a:lnTo>
                    <a:pt x="275" y="817"/>
                  </a:lnTo>
                  <a:lnTo>
                    <a:pt x="285" y="849"/>
                  </a:lnTo>
                  <a:lnTo>
                    <a:pt x="295" y="881"/>
                  </a:lnTo>
                  <a:lnTo>
                    <a:pt x="306" y="912"/>
                  </a:lnTo>
                  <a:lnTo>
                    <a:pt x="318" y="942"/>
                  </a:lnTo>
                  <a:lnTo>
                    <a:pt x="329" y="973"/>
                  </a:lnTo>
                  <a:lnTo>
                    <a:pt x="342" y="1003"/>
                  </a:lnTo>
                  <a:lnTo>
                    <a:pt x="357" y="1032"/>
                  </a:lnTo>
                  <a:lnTo>
                    <a:pt x="371" y="1062"/>
                  </a:lnTo>
                  <a:lnTo>
                    <a:pt x="386" y="1090"/>
                  </a:lnTo>
                  <a:lnTo>
                    <a:pt x="403" y="1118"/>
                  </a:lnTo>
                  <a:lnTo>
                    <a:pt x="419" y="1147"/>
                  </a:lnTo>
                  <a:lnTo>
                    <a:pt x="436" y="1174"/>
                  </a:lnTo>
                  <a:lnTo>
                    <a:pt x="453" y="1201"/>
                  </a:lnTo>
                  <a:lnTo>
                    <a:pt x="472" y="1228"/>
                  </a:lnTo>
                  <a:lnTo>
                    <a:pt x="491" y="1254"/>
                  </a:lnTo>
                  <a:lnTo>
                    <a:pt x="511" y="1280"/>
                  </a:lnTo>
                  <a:lnTo>
                    <a:pt x="531" y="1305"/>
                  </a:lnTo>
                  <a:lnTo>
                    <a:pt x="553" y="1330"/>
                  </a:lnTo>
                  <a:lnTo>
                    <a:pt x="574" y="1353"/>
                  </a:lnTo>
                  <a:lnTo>
                    <a:pt x="595" y="1377"/>
                  </a:lnTo>
                  <a:lnTo>
                    <a:pt x="618" y="1401"/>
                  </a:lnTo>
                  <a:lnTo>
                    <a:pt x="641" y="1423"/>
                  </a:lnTo>
                  <a:lnTo>
                    <a:pt x="665" y="1445"/>
                  </a:lnTo>
                  <a:lnTo>
                    <a:pt x="690" y="1467"/>
                  </a:lnTo>
                  <a:lnTo>
                    <a:pt x="713" y="1487"/>
                  </a:lnTo>
                  <a:lnTo>
                    <a:pt x="739" y="1508"/>
                  </a:lnTo>
                  <a:lnTo>
                    <a:pt x="764" y="1527"/>
                  </a:lnTo>
                  <a:lnTo>
                    <a:pt x="791" y="1546"/>
                  </a:lnTo>
                  <a:lnTo>
                    <a:pt x="817" y="1565"/>
                  </a:lnTo>
                  <a:lnTo>
                    <a:pt x="844" y="1582"/>
                  </a:lnTo>
                  <a:lnTo>
                    <a:pt x="872" y="1600"/>
                  </a:lnTo>
                  <a:lnTo>
                    <a:pt x="900" y="1617"/>
                  </a:lnTo>
                  <a:lnTo>
                    <a:pt x="928" y="1632"/>
                  </a:lnTo>
                  <a:lnTo>
                    <a:pt x="957" y="1647"/>
                  </a:lnTo>
                  <a:lnTo>
                    <a:pt x="986" y="1662"/>
                  </a:lnTo>
                  <a:lnTo>
                    <a:pt x="1016" y="1676"/>
                  </a:lnTo>
                  <a:lnTo>
                    <a:pt x="1046" y="1689"/>
                  </a:lnTo>
                  <a:lnTo>
                    <a:pt x="1076" y="1702"/>
                  </a:lnTo>
                  <a:lnTo>
                    <a:pt x="1106" y="1714"/>
                  </a:lnTo>
                  <a:lnTo>
                    <a:pt x="1138" y="1724"/>
                  </a:lnTo>
                  <a:lnTo>
                    <a:pt x="1169" y="1734"/>
                  </a:lnTo>
                  <a:lnTo>
                    <a:pt x="1201" y="1743"/>
                  </a:lnTo>
                  <a:lnTo>
                    <a:pt x="1233" y="1752"/>
                  </a:lnTo>
                  <a:lnTo>
                    <a:pt x="1266" y="1761"/>
                  </a:lnTo>
                  <a:lnTo>
                    <a:pt x="1299" y="1768"/>
                  </a:lnTo>
                  <a:lnTo>
                    <a:pt x="1332" y="1774"/>
                  </a:lnTo>
                  <a:lnTo>
                    <a:pt x="1365" y="1780"/>
                  </a:lnTo>
                  <a:lnTo>
                    <a:pt x="1398" y="1784"/>
                  </a:lnTo>
                  <a:lnTo>
                    <a:pt x="1432" y="1788"/>
                  </a:lnTo>
                  <a:lnTo>
                    <a:pt x="1467" y="1790"/>
                  </a:lnTo>
                  <a:lnTo>
                    <a:pt x="1501" y="1793"/>
                  </a:lnTo>
                  <a:lnTo>
                    <a:pt x="1535" y="1794"/>
                  </a:lnTo>
                  <a:lnTo>
                    <a:pt x="1569" y="1795"/>
                  </a:lnTo>
                  <a:lnTo>
                    <a:pt x="1625" y="1794"/>
                  </a:lnTo>
                  <a:lnTo>
                    <a:pt x="1680" y="1790"/>
                  </a:lnTo>
                  <a:lnTo>
                    <a:pt x="1735" y="1784"/>
                  </a:lnTo>
                  <a:lnTo>
                    <a:pt x="1789" y="1777"/>
                  </a:lnTo>
                  <a:lnTo>
                    <a:pt x="1842" y="1767"/>
                  </a:lnTo>
                  <a:lnTo>
                    <a:pt x="1894" y="1755"/>
                  </a:lnTo>
                  <a:lnTo>
                    <a:pt x="1946" y="1742"/>
                  </a:lnTo>
                  <a:lnTo>
                    <a:pt x="1997" y="1725"/>
                  </a:lnTo>
                  <a:lnTo>
                    <a:pt x="2046" y="1708"/>
                  </a:lnTo>
                  <a:lnTo>
                    <a:pt x="2096" y="1688"/>
                  </a:lnTo>
                  <a:lnTo>
                    <a:pt x="2143" y="1666"/>
                  </a:lnTo>
                  <a:lnTo>
                    <a:pt x="2191" y="1643"/>
                  </a:lnTo>
                  <a:lnTo>
                    <a:pt x="2237" y="1618"/>
                  </a:lnTo>
                  <a:lnTo>
                    <a:pt x="2281" y="1592"/>
                  </a:lnTo>
                  <a:lnTo>
                    <a:pt x="2325" y="1562"/>
                  </a:lnTo>
                  <a:lnTo>
                    <a:pt x="2368" y="1533"/>
                  </a:lnTo>
                  <a:lnTo>
                    <a:pt x="2408" y="1501"/>
                  </a:lnTo>
                  <a:lnTo>
                    <a:pt x="2448" y="1468"/>
                  </a:lnTo>
                  <a:lnTo>
                    <a:pt x="2487" y="1434"/>
                  </a:lnTo>
                  <a:lnTo>
                    <a:pt x="2525" y="1397"/>
                  </a:lnTo>
                  <a:lnTo>
                    <a:pt x="2560" y="1359"/>
                  </a:lnTo>
                  <a:lnTo>
                    <a:pt x="2594" y="1322"/>
                  </a:lnTo>
                  <a:lnTo>
                    <a:pt x="2627" y="1280"/>
                  </a:lnTo>
                  <a:lnTo>
                    <a:pt x="2658" y="1239"/>
                  </a:lnTo>
                  <a:lnTo>
                    <a:pt x="2689" y="1196"/>
                  </a:lnTo>
                  <a:lnTo>
                    <a:pt x="2716" y="1153"/>
                  </a:lnTo>
                  <a:lnTo>
                    <a:pt x="2743" y="1108"/>
                  </a:lnTo>
                  <a:lnTo>
                    <a:pt x="2768" y="1062"/>
                  </a:lnTo>
                  <a:lnTo>
                    <a:pt x="2790" y="1015"/>
                  </a:lnTo>
                  <a:lnTo>
                    <a:pt x="2812" y="966"/>
                  </a:lnTo>
                  <a:lnTo>
                    <a:pt x="2832" y="918"/>
                  </a:lnTo>
                  <a:lnTo>
                    <a:pt x="2848" y="867"/>
                  </a:lnTo>
                  <a:lnTo>
                    <a:pt x="2728" y="987"/>
                  </a:lnTo>
                  <a:lnTo>
                    <a:pt x="2721" y="994"/>
                  </a:lnTo>
                  <a:lnTo>
                    <a:pt x="2711" y="999"/>
                  </a:lnTo>
                  <a:lnTo>
                    <a:pt x="2702" y="1002"/>
                  </a:lnTo>
                  <a:lnTo>
                    <a:pt x="2691" y="1003"/>
                  </a:lnTo>
                  <a:lnTo>
                    <a:pt x="2681" y="1002"/>
                  </a:lnTo>
                  <a:lnTo>
                    <a:pt x="2671" y="999"/>
                  </a:lnTo>
                  <a:lnTo>
                    <a:pt x="2662" y="994"/>
                  </a:lnTo>
                  <a:lnTo>
                    <a:pt x="2653" y="987"/>
                  </a:lnTo>
                  <a:lnTo>
                    <a:pt x="2415" y="749"/>
                  </a:lnTo>
                  <a:lnTo>
                    <a:pt x="2403" y="782"/>
                  </a:lnTo>
                  <a:lnTo>
                    <a:pt x="2390" y="813"/>
                  </a:lnTo>
                  <a:lnTo>
                    <a:pt x="2375" y="844"/>
                  </a:lnTo>
                  <a:lnTo>
                    <a:pt x="2359" y="875"/>
                  </a:lnTo>
                  <a:lnTo>
                    <a:pt x="2343" y="905"/>
                  </a:lnTo>
                  <a:lnTo>
                    <a:pt x="2325" y="933"/>
                  </a:lnTo>
                  <a:lnTo>
                    <a:pt x="2306" y="961"/>
                  </a:lnTo>
                  <a:lnTo>
                    <a:pt x="2286" y="990"/>
                  </a:lnTo>
                  <a:lnTo>
                    <a:pt x="2265" y="1016"/>
                  </a:lnTo>
                  <a:lnTo>
                    <a:pt x="2243" y="1042"/>
                  </a:lnTo>
                  <a:lnTo>
                    <a:pt x="2220" y="1066"/>
                  </a:lnTo>
                  <a:lnTo>
                    <a:pt x="2196" y="1091"/>
                  </a:lnTo>
                  <a:lnTo>
                    <a:pt x="2172" y="1114"/>
                  </a:lnTo>
                  <a:lnTo>
                    <a:pt x="2146" y="1136"/>
                  </a:lnTo>
                  <a:lnTo>
                    <a:pt x="2120" y="1157"/>
                  </a:lnTo>
                  <a:lnTo>
                    <a:pt x="2093" y="1179"/>
                  </a:lnTo>
                  <a:lnTo>
                    <a:pt x="2064" y="1198"/>
                  </a:lnTo>
                  <a:lnTo>
                    <a:pt x="2036" y="1215"/>
                  </a:lnTo>
                  <a:lnTo>
                    <a:pt x="2006" y="1233"/>
                  </a:lnTo>
                  <a:lnTo>
                    <a:pt x="1976" y="1249"/>
                  </a:lnTo>
                  <a:lnTo>
                    <a:pt x="1945" y="1264"/>
                  </a:lnTo>
                  <a:lnTo>
                    <a:pt x="1914" y="1278"/>
                  </a:lnTo>
                  <a:lnTo>
                    <a:pt x="1882" y="1291"/>
                  </a:lnTo>
                  <a:lnTo>
                    <a:pt x="1849" y="1301"/>
                  </a:lnTo>
                  <a:lnTo>
                    <a:pt x="1816" y="1312"/>
                  </a:lnTo>
                  <a:lnTo>
                    <a:pt x="1782" y="1320"/>
                  </a:lnTo>
                  <a:lnTo>
                    <a:pt x="1748" y="1329"/>
                  </a:lnTo>
                  <a:lnTo>
                    <a:pt x="1713" y="1334"/>
                  </a:lnTo>
                  <a:lnTo>
                    <a:pt x="1678" y="1339"/>
                  </a:lnTo>
                  <a:lnTo>
                    <a:pt x="1643" y="1343"/>
                  </a:lnTo>
                  <a:lnTo>
                    <a:pt x="1606" y="1345"/>
                  </a:lnTo>
                  <a:lnTo>
                    <a:pt x="1569" y="1346"/>
                  </a:lnTo>
                  <a:lnTo>
                    <a:pt x="1523" y="1345"/>
                  </a:lnTo>
                  <a:lnTo>
                    <a:pt x="1478" y="1342"/>
                  </a:lnTo>
                  <a:lnTo>
                    <a:pt x="1434" y="1336"/>
                  </a:lnTo>
                  <a:lnTo>
                    <a:pt x="1389" y="1327"/>
                  </a:lnTo>
                  <a:lnTo>
                    <a:pt x="1345" y="1318"/>
                  </a:lnTo>
                  <a:lnTo>
                    <a:pt x="1303" y="1306"/>
                  </a:lnTo>
                  <a:lnTo>
                    <a:pt x="1261" y="1292"/>
                  </a:lnTo>
                  <a:lnTo>
                    <a:pt x="1221" y="1275"/>
                  </a:lnTo>
                  <a:lnTo>
                    <a:pt x="1181" y="1258"/>
                  </a:lnTo>
                  <a:lnTo>
                    <a:pt x="1142" y="1238"/>
                  </a:lnTo>
                  <a:lnTo>
                    <a:pt x="1104" y="1216"/>
                  </a:lnTo>
                  <a:lnTo>
                    <a:pt x="1069" y="1193"/>
                  </a:lnTo>
                  <a:lnTo>
                    <a:pt x="1033" y="1168"/>
                  </a:lnTo>
                  <a:lnTo>
                    <a:pt x="999" y="1141"/>
                  </a:lnTo>
                  <a:lnTo>
                    <a:pt x="966" y="1114"/>
                  </a:lnTo>
                  <a:lnTo>
                    <a:pt x="935" y="1083"/>
                  </a:lnTo>
                  <a:lnTo>
                    <a:pt x="906" y="1052"/>
                  </a:lnTo>
                  <a:lnTo>
                    <a:pt x="877" y="1019"/>
                  </a:lnTo>
                  <a:lnTo>
                    <a:pt x="850" y="986"/>
                  </a:lnTo>
                  <a:lnTo>
                    <a:pt x="825" y="951"/>
                  </a:lnTo>
                  <a:lnTo>
                    <a:pt x="803" y="914"/>
                  </a:lnTo>
                  <a:lnTo>
                    <a:pt x="781" y="876"/>
                  </a:lnTo>
                  <a:lnTo>
                    <a:pt x="760" y="839"/>
                  </a:lnTo>
                  <a:lnTo>
                    <a:pt x="743" y="798"/>
                  </a:lnTo>
                  <a:lnTo>
                    <a:pt x="727" y="757"/>
                  </a:lnTo>
                  <a:lnTo>
                    <a:pt x="713" y="716"/>
                  </a:lnTo>
                  <a:lnTo>
                    <a:pt x="700" y="673"/>
                  </a:lnTo>
                  <a:lnTo>
                    <a:pt x="691" y="630"/>
                  </a:lnTo>
                  <a:lnTo>
                    <a:pt x="683" y="586"/>
                  </a:lnTo>
                  <a:lnTo>
                    <a:pt x="677" y="541"/>
                  </a:lnTo>
                  <a:lnTo>
                    <a:pt x="674" y="495"/>
                  </a:lnTo>
                  <a:lnTo>
                    <a:pt x="673" y="449"/>
                  </a:lnTo>
                  <a:lnTo>
                    <a:pt x="897" y="449"/>
                  </a:lnTo>
                  <a:lnTo>
                    <a:pt x="449" y="0"/>
                  </a:lnTo>
                  <a:lnTo>
                    <a:pt x="0" y="449"/>
                  </a:lnTo>
                  <a:lnTo>
                    <a:pt x="224" y="449"/>
                  </a:ln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357A9280-B72A-49D6-8193-712AB0E92C3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4938087" y="2859234"/>
              <a:ext cx="3103719" cy="1957045"/>
            </a:xfrm>
            <a:custGeom>
              <a:avLst/>
              <a:gdLst>
                <a:gd name="T0" fmla="*/ 3359381 w 2849"/>
                <a:gd name="T1" fmla="*/ 1680030 h 1794"/>
                <a:gd name="T2" fmla="*/ 3352977 w 2849"/>
                <a:gd name="T3" fmla="*/ 1548037 h 1794"/>
                <a:gd name="T4" fmla="*/ 3333766 w 2849"/>
                <a:gd name="T5" fmla="*/ 1417325 h 1794"/>
                <a:gd name="T6" fmla="*/ 3306870 w 2849"/>
                <a:gd name="T7" fmla="*/ 1291739 h 1794"/>
                <a:gd name="T8" fmla="*/ 3271010 w 2849"/>
                <a:gd name="T9" fmla="*/ 1171279 h 1794"/>
                <a:gd name="T10" fmla="*/ 3224903 w 2849"/>
                <a:gd name="T11" fmla="*/ 1053382 h 1794"/>
                <a:gd name="T12" fmla="*/ 3172393 w 2849"/>
                <a:gd name="T13" fmla="*/ 938049 h 1794"/>
                <a:gd name="T14" fmla="*/ 3112198 w 2849"/>
                <a:gd name="T15" fmla="*/ 829122 h 1794"/>
                <a:gd name="T16" fmla="*/ 3044319 w 2849"/>
                <a:gd name="T17" fmla="*/ 726603 h 1794"/>
                <a:gd name="T18" fmla="*/ 2968755 w 2849"/>
                <a:gd name="T19" fmla="*/ 626647 h 1794"/>
                <a:gd name="T20" fmla="*/ 2885507 w 2849"/>
                <a:gd name="T21" fmla="*/ 534380 h 1794"/>
                <a:gd name="T22" fmla="*/ 2795855 w 2849"/>
                <a:gd name="T23" fmla="*/ 448521 h 1794"/>
                <a:gd name="T24" fmla="*/ 2702361 w 2849"/>
                <a:gd name="T25" fmla="*/ 367787 h 1794"/>
                <a:gd name="T26" fmla="*/ 2601183 w 2849"/>
                <a:gd name="T27" fmla="*/ 293461 h 1794"/>
                <a:gd name="T28" fmla="*/ 2494881 w 2849"/>
                <a:gd name="T29" fmla="*/ 228105 h 1794"/>
                <a:gd name="T30" fmla="*/ 2384738 w 2849"/>
                <a:gd name="T31" fmla="*/ 169156 h 1794"/>
                <a:gd name="T32" fmla="*/ 2269471 w 2849"/>
                <a:gd name="T33" fmla="*/ 119178 h 1794"/>
                <a:gd name="T34" fmla="*/ 2150362 w 2849"/>
                <a:gd name="T35" fmla="*/ 76889 h 1794"/>
                <a:gd name="T36" fmla="*/ 2027411 w 2849"/>
                <a:gd name="T37" fmla="*/ 43571 h 1794"/>
                <a:gd name="T38" fmla="*/ 1900618 w 2849"/>
                <a:gd name="T39" fmla="*/ 19222 h 1794"/>
                <a:gd name="T40" fmla="*/ 1769983 w 2849"/>
                <a:gd name="T41" fmla="*/ 5126 h 1794"/>
                <a:gd name="T42" fmla="*/ 1636786 w 2849"/>
                <a:gd name="T43" fmla="*/ 0 h 1794"/>
                <a:gd name="T44" fmla="*/ 1494623 w 2849"/>
                <a:gd name="T45" fmla="*/ 5126 h 1794"/>
                <a:gd name="T46" fmla="*/ 1289705 w 2849"/>
                <a:gd name="T47" fmla="*/ 34600 h 1794"/>
                <a:gd name="T48" fmla="*/ 1091190 w 2849"/>
                <a:gd name="T49" fmla="*/ 87141 h 1794"/>
                <a:gd name="T50" fmla="*/ 901641 w 2849"/>
                <a:gd name="T51" fmla="*/ 164030 h 1794"/>
                <a:gd name="T52" fmla="*/ 727460 w 2849"/>
                <a:gd name="T53" fmla="*/ 260142 h 1794"/>
                <a:gd name="T54" fmla="*/ 563526 w 2849"/>
                <a:gd name="T55" fmla="*/ 375476 h 1794"/>
                <a:gd name="T56" fmla="*/ 414960 w 2849"/>
                <a:gd name="T57" fmla="*/ 508750 h 1794"/>
                <a:gd name="T58" fmla="*/ 284324 w 2849"/>
                <a:gd name="T59" fmla="*/ 658684 h 1794"/>
                <a:gd name="T60" fmla="*/ 169058 w 2849"/>
                <a:gd name="T61" fmla="*/ 821433 h 1794"/>
                <a:gd name="T62" fmla="*/ 73002 w 2849"/>
                <a:gd name="T63" fmla="*/ 998279 h 1794"/>
                <a:gd name="T64" fmla="*/ 0 w 2849"/>
                <a:gd name="T65" fmla="*/ 1187939 h 1794"/>
                <a:gd name="T66" fmla="*/ 163935 w 2849"/>
                <a:gd name="T67" fmla="*/ 1026471 h 1794"/>
                <a:gd name="T68" fmla="*/ 202357 w 2849"/>
                <a:gd name="T69" fmla="*/ 1013656 h 1794"/>
                <a:gd name="T70" fmla="*/ 227972 w 2849"/>
                <a:gd name="T71" fmla="*/ 1018782 h 1794"/>
                <a:gd name="T72" fmla="*/ 554560 w 2849"/>
                <a:gd name="T73" fmla="*/ 1339154 h 1794"/>
                <a:gd name="T74" fmla="*/ 587860 w 2849"/>
                <a:gd name="T75" fmla="*/ 1257139 h 1794"/>
                <a:gd name="T76" fmla="*/ 648054 w 2849"/>
                <a:gd name="T77" fmla="*/ 1140524 h 1794"/>
                <a:gd name="T78" fmla="*/ 721057 w 2849"/>
                <a:gd name="T79" fmla="*/ 1031597 h 1794"/>
                <a:gd name="T80" fmla="*/ 804305 w 2849"/>
                <a:gd name="T81" fmla="*/ 931641 h 1794"/>
                <a:gd name="T82" fmla="*/ 899079 w 2849"/>
                <a:gd name="T83" fmla="*/ 843219 h 1794"/>
                <a:gd name="T84" fmla="*/ 1004100 w 2849"/>
                <a:gd name="T85" fmla="*/ 763766 h 1794"/>
                <a:gd name="T86" fmla="*/ 1116805 w 2849"/>
                <a:gd name="T87" fmla="*/ 699692 h 1794"/>
                <a:gd name="T88" fmla="*/ 1238475 w 2849"/>
                <a:gd name="T89" fmla="*/ 645870 h 1794"/>
                <a:gd name="T90" fmla="*/ 1365269 w 2849"/>
                <a:gd name="T91" fmla="*/ 606143 h 1794"/>
                <a:gd name="T92" fmla="*/ 1499746 w 2849"/>
                <a:gd name="T93" fmla="*/ 583077 h 1794"/>
                <a:gd name="T94" fmla="*/ 1636786 w 2849"/>
                <a:gd name="T95" fmla="*/ 574106 h 1794"/>
                <a:gd name="T96" fmla="*/ 1755894 w 2849"/>
                <a:gd name="T97" fmla="*/ 579232 h 1794"/>
                <a:gd name="T98" fmla="*/ 1924952 w 2849"/>
                <a:gd name="T99" fmla="*/ 609988 h 1794"/>
                <a:gd name="T100" fmla="*/ 2085045 w 2849"/>
                <a:gd name="T101" fmla="*/ 663810 h 1794"/>
                <a:gd name="T102" fmla="*/ 2233610 w 2849"/>
                <a:gd name="T103" fmla="*/ 739418 h 1794"/>
                <a:gd name="T104" fmla="*/ 2369369 w 2849"/>
                <a:gd name="T105" fmla="*/ 836811 h 1794"/>
                <a:gd name="T106" fmla="*/ 2488478 w 2849"/>
                <a:gd name="T107" fmla="*/ 950863 h 1794"/>
                <a:gd name="T108" fmla="*/ 2589656 w 2849"/>
                <a:gd name="T109" fmla="*/ 1080294 h 1794"/>
                <a:gd name="T110" fmla="*/ 2672904 w 2849"/>
                <a:gd name="T111" fmla="*/ 1225102 h 1794"/>
                <a:gd name="T112" fmla="*/ 2735660 w 2849"/>
                <a:gd name="T113" fmla="*/ 1381443 h 1794"/>
                <a:gd name="T114" fmla="*/ 2772802 w 2849"/>
                <a:gd name="T115" fmla="*/ 1548037 h 1794"/>
                <a:gd name="T116" fmla="*/ 2786890 w 2849"/>
                <a:gd name="T117" fmla="*/ 1723600 h 1794"/>
                <a:gd name="T118" fmla="*/ 3648828 w 2849"/>
                <a:gd name="T119" fmla="*/ 1723600 h 17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49"/>
                <a:gd name="T181" fmla="*/ 0 h 1794"/>
                <a:gd name="T182" fmla="*/ 2849 w 2849"/>
                <a:gd name="T183" fmla="*/ 1794 h 17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49" h="1794">
                  <a:moveTo>
                    <a:pt x="2625" y="1345"/>
                  </a:moveTo>
                  <a:lnTo>
                    <a:pt x="2625" y="1345"/>
                  </a:lnTo>
                  <a:lnTo>
                    <a:pt x="2623" y="1311"/>
                  </a:lnTo>
                  <a:lnTo>
                    <a:pt x="2622" y="1276"/>
                  </a:lnTo>
                  <a:lnTo>
                    <a:pt x="2620" y="1242"/>
                  </a:lnTo>
                  <a:lnTo>
                    <a:pt x="2618" y="1208"/>
                  </a:lnTo>
                  <a:lnTo>
                    <a:pt x="2614" y="1174"/>
                  </a:lnTo>
                  <a:lnTo>
                    <a:pt x="2609" y="1141"/>
                  </a:lnTo>
                  <a:lnTo>
                    <a:pt x="2603" y="1106"/>
                  </a:lnTo>
                  <a:lnTo>
                    <a:pt x="2597" y="1075"/>
                  </a:lnTo>
                  <a:lnTo>
                    <a:pt x="2590" y="1041"/>
                  </a:lnTo>
                  <a:lnTo>
                    <a:pt x="2582" y="1008"/>
                  </a:lnTo>
                  <a:lnTo>
                    <a:pt x="2574" y="977"/>
                  </a:lnTo>
                  <a:lnTo>
                    <a:pt x="2564" y="945"/>
                  </a:lnTo>
                  <a:lnTo>
                    <a:pt x="2554" y="914"/>
                  </a:lnTo>
                  <a:lnTo>
                    <a:pt x="2543" y="882"/>
                  </a:lnTo>
                  <a:lnTo>
                    <a:pt x="2531" y="851"/>
                  </a:lnTo>
                  <a:lnTo>
                    <a:pt x="2518" y="822"/>
                  </a:lnTo>
                  <a:lnTo>
                    <a:pt x="2505" y="791"/>
                  </a:lnTo>
                  <a:lnTo>
                    <a:pt x="2491" y="762"/>
                  </a:lnTo>
                  <a:lnTo>
                    <a:pt x="2477" y="732"/>
                  </a:lnTo>
                  <a:lnTo>
                    <a:pt x="2462" y="704"/>
                  </a:lnTo>
                  <a:lnTo>
                    <a:pt x="2446" y="675"/>
                  </a:lnTo>
                  <a:lnTo>
                    <a:pt x="2430" y="647"/>
                  </a:lnTo>
                  <a:lnTo>
                    <a:pt x="2412" y="620"/>
                  </a:lnTo>
                  <a:lnTo>
                    <a:pt x="2394" y="593"/>
                  </a:lnTo>
                  <a:lnTo>
                    <a:pt x="2377" y="567"/>
                  </a:lnTo>
                  <a:lnTo>
                    <a:pt x="2357" y="540"/>
                  </a:lnTo>
                  <a:lnTo>
                    <a:pt x="2338" y="515"/>
                  </a:lnTo>
                  <a:lnTo>
                    <a:pt x="2318" y="489"/>
                  </a:lnTo>
                  <a:lnTo>
                    <a:pt x="2296" y="464"/>
                  </a:lnTo>
                  <a:lnTo>
                    <a:pt x="2275" y="440"/>
                  </a:lnTo>
                  <a:lnTo>
                    <a:pt x="2253" y="417"/>
                  </a:lnTo>
                  <a:lnTo>
                    <a:pt x="2230" y="393"/>
                  </a:lnTo>
                  <a:lnTo>
                    <a:pt x="2207" y="371"/>
                  </a:lnTo>
                  <a:lnTo>
                    <a:pt x="2183" y="350"/>
                  </a:lnTo>
                  <a:lnTo>
                    <a:pt x="2159" y="328"/>
                  </a:lnTo>
                  <a:lnTo>
                    <a:pt x="2135" y="307"/>
                  </a:lnTo>
                  <a:lnTo>
                    <a:pt x="2110" y="287"/>
                  </a:lnTo>
                  <a:lnTo>
                    <a:pt x="2084" y="267"/>
                  </a:lnTo>
                  <a:lnTo>
                    <a:pt x="2058" y="248"/>
                  </a:lnTo>
                  <a:lnTo>
                    <a:pt x="2031" y="229"/>
                  </a:lnTo>
                  <a:lnTo>
                    <a:pt x="2003" y="211"/>
                  </a:lnTo>
                  <a:lnTo>
                    <a:pt x="1976" y="195"/>
                  </a:lnTo>
                  <a:lnTo>
                    <a:pt x="1948" y="178"/>
                  </a:lnTo>
                  <a:lnTo>
                    <a:pt x="1920" y="162"/>
                  </a:lnTo>
                  <a:lnTo>
                    <a:pt x="1891" y="146"/>
                  </a:lnTo>
                  <a:lnTo>
                    <a:pt x="1862" y="132"/>
                  </a:lnTo>
                  <a:lnTo>
                    <a:pt x="1832" y="118"/>
                  </a:lnTo>
                  <a:lnTo>
                    <a:pt x="1803" y="105"/>
                  </a:lnTo>
                  <a:lnTo>
                    <a:pt x="1772" y="93"/>
                  </a:lnTo>
                  <a:lnTo>
                    <a:pt x="1741" y="81"/>
                  </a:lnTo>
                  <a:lnTo>
                    <a:pt x="1711" y="71"/>
                  </a:lnTo>
                  <a:lnTo>
                    <a:pt x="1679" y="60"/>
                  </a:lnTo>
                  <a:lnTo>
                    <a:pt x="1647" y="51"/>
                  </a:lnTo>
                  <a:lnTo>
                    <a:pt x="1615" y="43"/>
                  </a:lnTo>
                  <a:lnTo>
                    <a:pt x="1583" y="34"/>
                  </a:lnTo>
                  <a:lnTo>
                    <a:pt x="1550" y="27"/>
                  </a:lnTo>
                  <a:lnTo>
                    <a:pt x="1517" y="20"/>
                  </a:lnTo>
                  <a:lnTo>
                    <a:pt x="1484" y="15"/>
                  </a:lnTo>
                  <a:lnTo>
                    <a:pt x="1450" y="11"/>
                  </a:lnTo>
                  <a:lnTo>
                    <a:pt x="1417" y="7"/>
                  </a:lnTo>
                  <a:lnTo>
                    <a:pt x="1382" y="4"/>
                  </a:lnTo>
                  <a:lnTo>
                    <a:pt x="1348" y="1"/>
                  </a:lnTo>
                  <a:lnTo>
                    <a:pt x="1314" y="0"/>
                  </a:lnTo>
                  <a:lnTo>
                    <a:pt x="1278" y="0"/>
                  </a:lnTo>
                  <a:lnTo>
                    <a:pt x="1223" y="1"/>
                  </a:lnTo>
                  <a:lnTo>
                    <a:pt x="1167" y="4"/>
                  </a:lnTo>
                  <a:lnTo>
                    <a:pt x="1113" y="9"/>
                  </a:lnTo>
                  <a:lnTo>
                    <a:pt x="1060" y="18"/>
                  </a:lnTo>
                  <a:lnTo>
                    <a:pt x="1007" y="27"/>
                  </a:lnTo>
                  <a:lnTo>
                    <a:pt x="954" y="39"/>
                  </a:lnTo>
                  <a:lnTo>
                    <a:pt x="903" y="53"/>
                  </a:lnTo>
                  <a:lnTo>
                    <a:pt x="852" y="68"/>
                  </a:lnTo>
                  <a:lnTo>
                    <a:pt x="801" y="86"/>
                  </a:lnTo>
                  <a:lnTo>
                    <a:pt x="753" y="106"/>
                  </a:lnTo>
                  <a:lnTo>
                    <a:pt x="704" y="128"/>
                  </a:lnTo>
                  <a:lnTo>
                    <a:pt x="658" y="151"/>
                  </a:lnTo>
                  <a:lnTo>
                    <a:pt x="612" y="176"/>
                  </a:lnTo>
                  <a:lnTo>
                    <a:pt x="568" y="203"/>
                  </a:lnTo>
                  <a:lnTo>
                    <a:pt x="524" y="231"/>
                  </a:lnTo>
                  <a:lnTo>
                    <a:pt x="481" y="261"/>
                  </a:lnTo>
                  <a:lnTo>
                    <a:pt x="440" y="293"/>
                  </a:lnTo>
                  <a:lnTo>
                    <a:pt x="400" y="326"/>
                  </a:lnTo>
                  <a:lnTo>
                    <a:pt x="362" y="361"/>
                  </a:lnTo>
                  <a:lnTo>
                    <a:pt x="324" y="397"/>
                  </a:lnTo>
                  <a:lnTo>
                    <a:pt x="289" y="435"/>
                  </a:lnTo>
                  <a:lnTo>
                    <a:pt x="255" y="473"/>
                  </a:lnTo>
                  <a:lnTo>
                    <a:pt x="222" y="514"/>
                  </a:lnTo>
                  <a:lnTo>
                    <a:pt x="190" y="555"/>
                  </a:lnTo>
                  <a:lnTo>
                    <a:pt x="160" y="597"/>
                  </a:lnTo>
                  <a:lnTo>
                    <a:pt x="132" y="641"/>
                  </a:lnTo>
                  <a:lnTo>
                    <a:pt x="106" y="686"/>
                  </a:lnTo>
                  <a:lnTo>
                    <a:pt x="81" y="732"/>
                  </a:lnTo>
                  <a:lnTo>
                    <a:pt x="57" y="779"/>
                  </a:lnTo>
                  <a:lnTo>
                    <a:pt x="36" y="828"/>
                  </a:lnTo>
                  <a:lnTo>
                    <a:pt x="17" y="877"/>
                  </a:lnTo>
                  <a:lnTo>
                    <a:pt x="0" y="927"/>
                  </a:lnTo>
                  <a:lnTo>
                    <a:pt x="120" y="806"/>
                  </a:lnTo>
                  <a:lnTo>
                    <a:pt x="128" y="801"/>
                  </a:lnTo>
                  <a:lnTo>
                    <a:pt x="138" y="795"/>
                  </a:lnTo>
                  <a:lnTo>
                    <a:pt x="147" y="792"/>
                  </a:lnTo>
                  <a:lnTo>
                    <a:pt x="158" y="791"/>
                  </a:lnTo>
                  <a:lnTo>
                    <a:pt x="167" y="792"/>
                  </a:lnTo>
                  <a:lnTo>
                    <a:pt x="178" y="795"/>
                  </a:lnTo>
                  <a:lnTo>
                    <a:pt x="186" y="801"/>
                  </a:lnTo>
                  <a:lnTo>
                    <a:pt x="194" y="806"/>
                  </a:lnTo>
                  <a:lnTo>
                    <a:pt x="433" y="1045"/>
                  </a:lnTo>
                  <a:lnTo>
                    <a:pt x="446" y="1013"/>
                  </a:lnTo>
                  <a:lnTo>
                    <a:pt x="459" y="981"/>
                  </a:lnTo>
                  <a:lnTo>
                    <a:pt x="473" y="951"/>
                  </a:lnTo>
                  <a:lnTo>
                    <a:pt x="488" y="920"/>
                  </a:lnTo>
                  <a:lnTo>
                    <a:pt x="506" y="890"/>
                  </a:lnTo>
                  <a:lnTo>
                    <a:pt x="524" y="861"/>
                  </a:lnTo>
                  <a:lnTo>
                    <a:pt x="543" y="832"/>
                  </a:lnTo>
                  <a:lnTo>
                    <a:pt x="563" y="805"/>
                  </a:lnTo>
                  <a:lnTo>
                    <a:pt x="584" y="778"/>
                  </a:lnTo>
                  <a:lnTo>
                    <a:pt x="605" y="752"/>
                  </a:lnTo>
                  <a:lnTo>
                    <a:pt x="628" y="727"/>
                  </a:lnTo>
                  <a:lnTo>
                    <a:pt x="653" y="704"/>
                  </a:lnTo>
                  <a:lnTo>
                    <a:pt x="677" y="680"/>
                  </a:lnTo>
                  <a:lnTo>
                    <a:pt x="702" y="658"/>
                  </a:lnTo>
                  <a:lnTo>
                    <a:pt x="729" y="636"/>
                  </a:lnTo>
                  <a:lnTo>
                    <a:pt x="756" y="616"/>
                  </a:lnTo>
                  <a:lnTo>
                    <a:pt x="784" y="596"/>
                  </a:lnTo>
                  <a:lnTo>
                    <a:pt x="813" y="579"/>
                  </a:lnTo>
                  <a:lnTo>
                    <a:pt x="843" y="561"/>
                  </a:lnTo>
                  <a:lnTo>
                    <a:pt x="872" y="546"/>
                  </a:lnTo>
                  <a:lnTo>
                    <a:pt x="903" y="530"/>
                  </a:lnTo>
                  <a:lnTo>
                    <a:pt x="935" y="516"/>
                  </a:lnTo>
                  <a:lnTo>
                    <a:pt x="967" y="504"/>
                  </a:lnTo>
                  <a:lnTo>
                    <a:pt x="1000" y="492"/>
                  </a:lnTo>
                  <a:lnTo>
                    <a:pt x="1033" y="482"/>
                  </a:lnTo>
                  <a:lnTo>
                    <a:pt x="1066" y="473"/>
                  </a:lnTo>
                  <a:lnTo>
                    <a:pt x="1100" y="465"/>
                  </a:lnTo>
                  <a:lnTo>
                    <a:pt x="1136" y="459"/>
                  </a:lnTo>
                  <a:lnTo>
                    <a:pt x="1171" y="455"/>
                  </a:lnTo>
                  <a:lnTo>
                    <a:pt x="1206" y="451"/>
                  </a:lnTo>
                  <a:lnTo>
                    <a:pt x="1242" y="449"/>
                  </a:lnTo>
                  <a:lnTo>
                    <a:pt x="1278" y="448"/>
                  </a:lnTo>
                  <a:lnTo>
                    <a:pt x="1324" y="449"/>
                  </a:lnTo>
                  <a:lnTo>
                    <a:pt x="1371" y="452"/>
                  </a:lnTo>
                  <a:lnTo>
                    <a:pt x="1415" y="458"/>
                  </a:lnTo>
                  <a:lnTo>
                    <a:pt x="1459" y="466"/>
                  </a:lnTo>
                  <a:lnTo>
                    <a:pt x="1503" y="476"/>
                  </a:lnTo>
                  <a:lnTo>
                    <a:pt x="1545" y="489"/>
                  </a:lnTo>
                  <a:lnTo>
                    <a:pt x="1587" y="503"/>
                  </a:lnTo>
                  <a:lnTo>
                    <a:pt x="1628" y="518"/>
                  </a:lnTo>
                  <a:lnTo>
                    <a:pt x="1668" y="536"/>
                  </a:lnTo>
                  <a:lnTo>
                    <a:pt x="1706" y="556"/>
                  </a:lnTo>
                  <a:lnTo>
                    <a:pt x="1744" y="577"/>
                  </a:lnTo>
                  <a:lnTo>
                    <a:pt x="1780" y="601"/>
                  </a:lnTo>
                  <a:lnTo>
                    <a:pt x="1816" y="626"/>
                  </a:lnTo>
                  <a:lnTo>
                    <a:pt x="1850" y="653"/>
                  </a:lnTo>
                  <a:lnTo>
                    <a:pt x="1882" y="681"/>
                  </a:lnTo>
                  <a:lnTo>
                    <a:pt x="1913" y="711"/>
                  </a:lnTo>
                  <a:lnTo>
                    <a:pt x="1943" y="742"/>
                  </a:lnTo>
                  <a:lnTo>
                    <a:pt x="1970" y="775"/>
                  </a:lnTo>
                  <a:lnTo>
                    <a:pt x="1998" y="809"/>
                  </a:lnTo>
                  <a:lnTo>
                    <a:pt x="2022" y="843"/>
                  </a:lnTo>
                  <a:lnTo>
                    <a:pt x="2046" y="880"/>
                  </a:lnTo>
                  <a:lnTo>
                    <a:pt x="2067" y="917"/>
                  </a:lnTo>
                  <a:lnTo>
                    <a:pt x="2087" y="956"/>
                  </a:lnTo>
                  <a:lnTo>
                    <a:pt x="2105" y="995"/>
                  </a:lnTo>
                  <a:lnTo>
                    <a:pt x="2122" y="1037"/>
                  </a:lnTo>
                  <a:lnTo>
                    <a:pt x="2136" y="1078"/>
                  </a:lnTo>
                  <a:lnTo>
                    <a:pt x="2148" y="1121"/>
                  </a:lnTo>
                  <a:lnTo>
                    <a:pt x="2158" y="1164"/>
                  </a:lnTo>
                  <a:lnTo>
                    <a:pt x="2165" y="1208"/>
                  </a:lnTo>
                  <a:lnTo>
                    <a:pt x="2171" y="1254"/>
                  </a:lnTo>
                  <a:lnTo>
                    <a:pt x="2175" y="1299"/>
                  </a:lnTo>
                  <a:lnTo>
                    <a:pt x="2176" y="1345"/>
                  </a:lnTo>
                  <a:lnTo>
                    <a:pt x="1952" y="1345"/>
                  </a:lnTo>
                  <a:lnTo>
                    <a:pt x="2400" y="1794"/>
                  </a:lnTo>
                  <a:lnTo>
                    <a:pt x="2849" y="1345"/>
                  </a:lnTo>
                  <a:lnTo>
                    <a:pt x="2625" y="1345"/>
                  </a:ln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40DE34-CF88-434C-8B09-6D05C7ECA4B0}"/>
              </a:ext>
            </a:extLst>
          </p:cNvPr>
          <p:cNvGrpSpPr/>
          <p:nvPr/>
        </p:nvGrpSpPr>
        <p:grpSpPr>
          <a:xfrm>
            <a:off x="7986481" y="3253841"/>
            <a:ext cx="2966425" cy="816522"/>
            <a:chOff x="283598" y="1906534"/>
            <a:chExt cx="2966425" cy="81652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9E1D99D-B256-1827-84DA-12E8D9ADD0E3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302148-4BBC-E6D5-20FE-CB4EED44D82C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7324C2-6356-7DA1-90EA-826C49C976BA}"/>
              </a:ext>
            </a:extLst>
          </p:cNvPr>
          <p:cNvGrpSpPr/>
          <p:nvPr/>
        </p:nvGrpSpPr>
        <p:grpSpPr>
          <a:xfrm>
            <a:off x="1060637" y="3253841"/>
            <a:ext cx="2984539" cy="816522"/>
            <a:chOff x="283598" y="1906534"/>
            <a:chExt cx="2984539" cy="8165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8C408A-B6BC-6D6E-226E-82C99BAF4C4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70E0F8-46E4-55CF-2455-A37C867E9C62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学习经验交流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7238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2" name="Freeform: Shape 2">
            <a:extLst>
              <a:ext uri="{FF2B5EF4-FFF2-40B4-BE49-F238E27FC236}">
                <a16:creationId xmlns:a16="http://schemas.microsoft.com/office/drawing/2014/main" id="{4A1D1764-4DEA-7948-EB5D-CF3EC2A05898}"/>
              </a:ext>
            </a:extLst>
          </p:cNvPr>
          <p:cNvSpPr/>
          <p:nvPr/>
        </p:nvSpPr>
        <p:spPr>
          <a:xfrm>
            <a:off x="6662261" y="2865885"/>
            <a:ext cx="4304313" cy="5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1"/>
                </a:moveTo>
                <a:lnTo>
                  <a:pt x="21600" y="0"/>
                </a:lnTo>
                <a:lnTo>
                  <a:pt x="0" y="21600"/>
                </a:lnTo>
              </a:path>
            </a:pathLst>
          </a:cu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>
              <a:solidFill>
                <a:schemeClr val="lt1"/>
              </a:solidFill>
            </a:endParaRPr>
          </a:p>
        </p:txBody>
      </p:sp>
      <p:grpSp>
        <p:nvGrpSpPr>
          <p:cNvPr id="23" name="Group 5" descr="D:\51PPT模板网\51pptmoban.com\图片.jpg">
            <a:extLst>
              <a:ext uri="{FF2B5EF4-FFF2-40B4-BE49-F238E27FC236}">
                <a16:creationId xmlns:a16="http://schemas.microsoft.com/office/drawing/2014/main" id="{1D7082D7-95A8-2525-0CE2-63DF73F865AC}"/>
              </a:ext>
            </a:extLst>
          </p:cNvPr>
          <p:cNvGrpSpPr/>
          <p:nvPr/>
        </p:nvGrpSpPr>
        <p:grpSpPr>
          <a:xfrm>
            <a:off x="1209784" y="665042"/>
            <a:ext cx="9757228" cy="3462644"/>
            <a:chOff x="1171684" y="1273742"/>
            <a:chExt cx="9757228" cy="3462644"/>
          </a:xfrm>
        </p:grpSpPr>
        <p:grpSp>
          <p:nvGrpSpPr>
            <p:cNvPr id="24" name="Group 6">
              <a:extLst>
                <a:ext uri="{FF2B5EF4-FFF2-40B4-BE49-F238E27FC236}">
                  <a16:creationId xmlns:a16="http://schemas.microsoft.com/office/drawing/2014/main" id="{9BDAA2C3-1EDF-7BB6-8459-908C29ECF9F1}"/>
                </a:ext>
              </a:extLst>
            </p:cNvPr>
            <p:cNvGrpSpPr/>
            <p:nvPr/>
          </p:nvGrpSpPr>
          <p:grpSpPr>
            <a:xfrm>
              <a:off x="6409299" y="3474530"/>
              <a:ext cx="4519613" cy="1261790"/>
              <a:chOff x="0" y="0"/>
              <a:chExt cx="9039225" cy="2523576"/>
            </a:xfrm>
          </p:grpSpPr>
          <p:sp>
            <p:nvSpPr>
              <p:cNvPr id="40" name="Freeform: Shape 7">
                <a:extLst>
                  <a:ext uri="{FF2B5EF4-FFF2-40B4-BE49-F238E27FC236}">
                    <a16:creationId xmlns:a16="http://schemas.microsoft.com/office/drawing/2014/main" id="{75F32E9E-80D1-A6E9-CD80-B05E0DAC6DB7}"/>
                  </a:ext>
                </a:extLst>
              </p:cNvPr>
              <p:cNvSpPr/>
              <p:nvPr/>
            </p:nvSpPr>
            <p:spPr>
              <a:xfrm>
                <a:off x="0" y="0"/>
                <a:ext cx="9039225" cy="16724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007" y="12001"/>
                      <a:pt x="220" y="13091"/>
                    </a:cubicBezTo>
                    <a:cubicBezTo>
                      <a:pt x="220" y="13091"/>
                      <a:pt x="0" y="21600"/>
                      <a:pt x="0" y="21600"/>
                    </a:cubicBezTo>
                    <a:cubicBezTo>
                      <a:pt x="0" y="21600"/>
                      <a:pt x="1161" y="19547"/>
                      <a:pt x="3080" y="17048"/>
                    </a:cubicBezTo>
                    <a:cubicBezTo>
                      <a:pt x="3080" y="17464"/>
                      <a:pt x="3080" y="17894"/>
                      <a:pt x="3080" y="17894"/>
                    </a:cubicBezTo>
                    <a:cubicBezTo>
                      <a:pt x="3080" y="19014"/>
                      <a:pt x="3249" y="19924"/>
                      <a:pt x="3456" y="19924"/>
                    </a:cubicBezTo>
                    <a:cubicBezTo>
                      <a:pt x="3663" y="19924"/>
                      <a:pt x="3831" y="19014"/>
                      <a:pt x="3831" y="17894"/>
                    </a:cubicBezTo>
                    <a:lnTo>
                      <a:pt x="3831" y="16115"/>
                    </a:lnTo>
                    <a:cubicBezTo>
                      <a:pt x="4687" y="15062"/>
                      <a:pt x="5654" y="13981"/>
                      <a:pt x="6718" y="12953"/>
                    </a:cubicBezTo>
                    <a:cubicBezTo>
                      <a:pt x="6718" y="13370"/>
                      <a:pt x="6718" y="13896"/>
                      <a:pt x="6718" y="13896"/>
                    </a:cubicBezTo>
                    <a:cubicBezTo>
                      <a:pt x="6718" y="14710"/>
                      <a:pt x="6840" y="15372"/>
                      <a:pt x="6990" y="15372"/>
                    </a:cubicBezTo>
                    <a:cubicBezTo>
                      <a:pt x="7141" y="15372"/>
                      <a:pt x="7264" y="14710"/>
                      <a:pt x="7264" y="13896"/>
                    </a:cubicBezTo>
                    <a:lnTo>
                      <a:pt x="7264" y="12491"/>
                    </a:lnTo>
                    <a:lnTo>
                      <a:pt x="7185" y="12491"/>
                    </a:lnTo>
                    <a:cubicBezTo>
                      <a:pt x="7205" y="12473"/>
                      <a:pt x="7222" y="12453"/>
                      <a:pt x="7242" y="12435"/>
                    </a:cubicBezTo>
                    <a:cubicBezTo>
                      <a:pt x="8200" y="11556"/>
                      <a:pt x="9507" y="10402"/>
                      <a:pt x="10868" y="9211"/>
                    </a:cubicBezTo>
                    <a:cubicBezTo>
                      <a:pt x="10868" y="9457"/>
                      <a:pt x="10868" y="9995"/>
                      <a:pt x="10868" y="9995"/>
                    </a:cubicBezTo>
                    <a:cubicBezTo>
                      <a:pt x="10868" y="10559"/>
                      <a:pt x="10953" y="11015"/>
                      <a:pt x="11057" y="11015"/>
                    </a:cubicBezTo>
                    <a:cubicBezTo>
                      <a:pt x="11161" y="11015"/>
                      <a:pt x="11247" y="10559"/>
                      <a:pt x="11247" y="9995"/>
                    </a:cubicBezTo>
                    <a:lnTo>
                      <a:pt x="11247" y="9021"/>
                    </a:lnTo>
                    <a:lnTo>
                      <a:pt x="11085" y="9021"/>
                    </a:lnTo>
                    <a:cubicBezTo>
                      <a:pt x="15766" y="4930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Freeform: Shape 8">
                <a:extLst>
                  <a:ext uri="{FF2B5EF4-FFF2-40B4-BE49-F238E27FC236}">
                    <a16:creationId xmlns:a16="http://schemas.microsoft.com/office/drawing/2014/main" id="{646A2D17-6AF5-9D3E-7DB4-AA5C89CF8277}"/>
                  </a:ext>
                </a:extLst>
              </p:cNvPr>
              <p:cNvSpPr/>
              <p:nvPr/>
            </p:nvSpPr>
            <p:spPr>
              <a:xfrm>
                <a:off x="1575728" y="1020770"/>
                <a:ext cx="1502869" cy="1502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144" h="19144" extrusionOk="0">
                    <a:moveTo>
                      <a:pt x="6292" y="18565"/>
                    </a:moveTo>
                    <a:cubicBezTo>
                      <a:pt x="11245" y="20372"/>
                      <a:pt x="16758" y="17807"/>
                      <a:pt x="18565" y="12853"/>
                    </a:cubicBezTo>
                    <a:cubicBezTo>
                      <a:pt x="20372" y="7899"/>
                      <a:pt x="17806" y="2386"/>
                      <a:pt x="12852" y="579"/>
                    </a:cubicBezTo>
                    <a:cubicBezTo>
                      <a:pt x="7899" y="-1228"/>
                      <a:pt x="2386" y="1338"/>
                      <a:pt x="579" y="6293"/>
                    </a:cubicBezTo>
                    <a:cubicBezTo>
                      <a:pt x="-1228" y="11246"/>
                      <a:pt x="1338" y="16758"/>
                      <a:pt x="6292" y="18565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Freeform: Shape 9">
                <a:extLst>
                  <a:ext uri="{FF2B5EF4-FFF2-40B4-BE49-F238E27FC236}">
                    <a16:creationId xmlns:a16="http://schemas.microsoft.com/office/drawing/2014/main" id="{10CDB6B8-5EBC-CC47-06ED-C889E0A690C6}"/>
                  </a:ext>
                </a:extLst>
              </p:cNvPr>
              <p:cNvSpPr/>
              <p:nvPr/>
            </p:nvSpPr>
            <p:spPr>
              <a:xfrm>
                <a:off x="1718978" y="1164021"/>
                <a:ext cx="1215341" cy="1215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E8D741B4-F4F7-2232-3C18-1C3E728CDC65}"/>
                  </a:ext>
                </a:extLst>
              </p:cNvPr>
              <p:cNvSpPr/>
              <p:nvPr/>
            </p:nvSpPr>
            <p:spPr>
              <a:xfrm>
                <a:off x="2150832" y="1451573"/>
                <a:ext cx="352660" cy="64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25400" tIns="25400" rIns="25400" bIns="25400" anchor="ctr">
                <a:normAutofit/>
              </a:bodyPr>
              <a:lstStyle/>
              <a:p>
                <a:pPr algn="ctr"/>
                <a:r>
                  <a:rPr lang="en-US" altLang="zh-CN" sz="17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25" name="Group 11">
              <a:extLst>
                <a:ext uri="{FF2B5EF4-FFF2-40B4-BE49-F238E27FC236}">
                  <a16:creationId xmlns:a16="http://schemas.microsoft.com/office/drawing/2014/main" id="{4EF90DA5-3C4F-51FE-13D2-0CD9221F836A}"/>
                </a:ext>
              </a:extLst>
            </p:cNvPr>
            <p:cNvGrpSpPr/>
            <p:nvPr/>
          </p:nvGrpSpPr>
          <p:grpSpPr>
            <a:xfrm>
              <a:off x="1171684" y="3474529"/>
              <a:ext cx="4519471" cy="1261857"/>
              <a:chOff x="0" y="0"/>
              <a:chExt cx="9038940" cy="2523714"/>
            </a:xfrm>
          </p:grpSpPr>
          <p:sp>
            <p:nvSpPr>
              <p:cNvPr id="35" name="Freeform: Shape 12">
                <a:extLst>
                  <a:ext uri="{FF2B5EF4-FFF2-40B4-BE49-F238E27FC236}">
                    <a16:creationId xmlns:a16="http://schemas.microsoft.com/office/drawing/2014/main" id="{E19D5196-F096-BEAF-89C6-68472714C2B5}"/>
                  </a:ext>
                </a:extLst>
              </p:cNvPr>
              <p:cNvSpPr/>
              <p:nvPr/>
            </p:nvSpPr>
            <p:spPr>
              <a:xfrm>
                <a:off x="0" y="110"/>
                <a:ext cx="8608677" cy="11262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121"/>
                    </a:moveTo>
                    <a:lnTo>
                      <a:pt x="0" y="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: Shape 13">
                <a:extLst>
                  <a:ext uri="{FF2B5EF4-FFF2-40B4-BE49-F238E27FC236}">
                    <a16:creationId xmlns:a16="http://schemas.microsoft.com/office/drawing/2014/main" id="{144E4D03-2EEC-0D3C-6704-BDE20BFCE273}"/>
                  </a:ext>
                </a:extLst>
              </p:cNvPr>
              <p:cNvSpPr/>
              <p:nvPr/>
            </p:nvSpPr>
            <p:spPr>
              <a:xfrm>
                <a:off x="111" y="0"/>
                <a:ext cx="9038829" cy="1672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0"/>
                      <a:pt x="6128" y="5181"/>
                      <a:pt x="10869" y="9334"/>
                    </a:cubicBezTo>
                    <a:lnTo>
                      <a:pt x="10869" y="9995"/>
                    </a:lnTo>
                    <a:cubicBezTo>
                      <a:pt x="10869" y="10559"/>
                      <a:pt x="10953" y="11015"/>
                      <a:pt x="11057" y="11015"/>
                    </a:cubicBezTo>
                    <a:cubicBezTo>
                      <a:pt x="11162" y="11015"/>
                      <a:pt x="11246" y="10559"/>
                      <a:pt x="11246" y="9995"/>
                    </a:cubicBezTo>
                    <a:cubicBezTo>
                      <a:pt x="11246" y="9995"/>
                      <a:pt x="11246" y="9816"/>
                      <a:pt x="11246" y="9672"/>
                    </a:cubicBezTo>
                    <a:cubicBezTo>
                      <a:pt x="12384" y="10672"/>
                      <a:pt x="13535" y="11681"/>
                      <a:pt x="14358" y="12435"/>
                    </a:cubicBezTo>
                    <a:cubicBezTo>
                      <a:pt x="14543" y="12605"/>
                      <a:pt x="14711" y="12789"/>
                      <a:pt x="14891" y="12963"/>
                    </a:cubicBezTo>
                    <a:lnTo>
                      <a:pt x="14891" y="13896"/>
                    </a:lnTo>
                    <a:cubicBezTo>
                      <a:pt x="14891" y="14710"/>
                      <a:pt x="15013" y="15372"/>
                      <a:pt x="15164" y="15372"/>
                    </a:cubicBezTo>
                    <a:cubicBezTo>
                      <a:pt x="15315" y="15372"/>
                      <a:pt x="15436" y="14710"/>
                      <a:pt x="15436" y="13896"/>
                    </a:cubicBezTo>
                    <a:cubicBezTo>
                      <a:pt x="15436" y="13896"/>
                      <a:pt x="15436" y="13661"/>
                      <a:pt x="15436" y="13501"/>
                    </a:cubicBezTo>
                    <a:cubicBezTo>
                      <a:pt x="16508" y="14591"/>
                      <a:pt x="17479" y="15721"/>
                      <a:pt x="18314" y="16792"/>
                    </a:cubicBezTo>
                    <a:lnTo>
                      <a:pt x="18314" y="17894"/>
                    </a:lnTo>
                    <a:cubicBezTo>
                      <a:pt x="18314" y="19014"/>
                      <a:pt x="18482" y="19924"/>
                      <a:pt x="18689" y="19924"/>
                    </a:cubicBezTo>
                    <a:cubicBezTo>
                      <a:pt x="18897" y="19924"/>
                      <a:pt x="19064" y="19014"/>
                      <a:pt x="19064" y="17894"/>
                    </a:cubicBezTo>
                    <a:cubicBezTo>
                      <a:pt x="19064" y="17894"/>
                      <a:pt x="19064" y="17798"/>
                      <a:pt x="19064" y="17786"/>
                    </a:cubicBezTo>
                    <a:cubicBezTo>
                      <a:pt x="20642" y="19932"/>
                      <a:pt x="21600" y="21600"/>
                      <a:pt x="21600" y="21600"/>
                    </a:cubicBezTo>
                    <a:cubicBezTo>
                      <a:pt x="21600" y="21600"/>
                      <a:pt x="21380" y="13091"/>
                      <a:pt x="21380" y="13091"/>
                    </a:cubicBezTo>
                    <a:cubicBezTo>
                      <a:pt x="20593" y="1200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Freeform: Shape 14">
                <a:extLst>
                  <a:ext uri="{FF2B5EF4-FFF2-40B4-BE49-F238E27FC236}">
                    <a16:creationId xmlns:a16="http://schemas.microsoft.com/office/drawing/2014/main" id="{DD094120-A540-70DF-3DED-D524A66B6FF9}"/>
                  </a:ext>
                </a:extLst>
              </p:cNvPr>
              <p:cNvSpPr/>
              <p:nvPr/>
            </p:nvSpPr>
            <p:spPr>
              <a:xfrm>
                <a:off x="6177683" y="1020769"/>
                <a:ext cx="1502944" cy="1502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49" y="21600"/>
                      <a:pt x="21600" y="16749"/>
                      <a:pt x="21600" y="10801"/>
                    </a:cubicBezTo>
                    <a:cubicBezTo>
                      <a:pt x="21600" y="4852"/>
                      <a:pt x="16749" y="0"/>
                      <a:pt x="10800" y="0"/>
                    </a:cubicBezTo>
                    <a:cubicBezTo>
                      <a:pt x="4851" y="0"/>
                      <a:pt x="0" y="4852"/>
                      <a:pt x="0" y="10801"/>
                    </a:cubicBezTo>
                    <a:cubicBezTo>
                      <a:pt x="0" y="16749"/>
                      <a:pt x="4851" y="21600"/>
                      <a:pt x="10800" y="21600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Freeform: Shape 15">
                <a:extLst>
                  <a:ext uri="{FF2B5EF4-FFF2-40B4-BE49-F238E27FC236}">
                    <a16:creationId xmlns:a16="http://schemas.microsoft.com/office/drawing/2014/main" id="{6A9152A2-17C6-4021-50B5-6F16D66D25E4}"/>
                  </a:ext>
                </a:extLst>
              </p:cNvPr>
              <p:cNvSpPr/>
              <p:nvPr/>
            </p:nvSpPr>
            <p:spPr>
              <a:xfrm>
                <a:off x="6320935" y="1164021"/>
                <a:ext cx="1215350" cy="1215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Rectangle 16">
                <a:extLst>
                  <a:ext uri="{FF2B5EF4-FFF2-40B4-BE49-F238E27FC236}">
                    <a16:creationId xmlns:a16="http://schemas.microsoft.com/office/drawing/2014/main" id="{DB7407D3-7DBA-C8E3-D53F-EF2C9EAA1E5B}"/>
                  </a:ext>
                </a:extLst>
              </p:cNvPr>
              <p:cNvSpPr/>
              <p:nvPr/>
            </p:nvSpPr>
            <p:spPr>
              <a:xfrm>
                <a:off x="6752823" y="1451573"/>
                <a:ext cx="352660" cy="64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25400" tIns="25400" rIns="25400" bIns="25400" anchor="ctr">
                <a:normAutofit/>
              </a:bodyPr>
              <a:lstStyle/>
              <a:p>
                <a:pPr algn="ctr"/>
                <a:r>
                  <a:rPr lang="en-US" altLang="zh-CN" sz="175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A9D3A03E-2D72-B6A1-7837-92F03FBBF65E}"/>
                </a:ext>
              </a:extLst>
            </p:cNvPr>
            <p:cNvGrpSpPr/>
            <p:nvPr/>
          </p:nvGrpSpPr>
          <p:grpSpPr>
            <a:xfrm>
              <a:off x="5245242" y="1273742"/>
              <a:ext cx="1632838" cy="3197769"/>
              <a:chOff x="-55009" y="0"/>
              <a:chExt cx="3265674" cy="6395534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CB090E0A-EA3B-727A-B0E1-4D99F7BB21FB}"/>
                  </a:ext>
                </a:extLst>
              </p:cNvPr>
              <p:cNvSpPr/>
              <p:nvPr/>
            </p:nvSpPr>
            <p:spPr>
              <a:xfrm>
                <a:off x="-55009" y="3129894"/>
                <a:ext cx="3265674" cy="3265640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Freeform: Shape 25">
                <a:extLst>
                  <a:ext uri="{FF2B5EF4-FFF2-40B4-BE49-F238E27FC236}">
                    <a16:creationId xmlns:a16="http://schemas.microsoft.com/office/drawing/2014/main" id="{E7384A03-5B4C-EB2A-F37D-3486DAA0425D}"/>
                  </a:ext>
                </a:extLst>
              </p:cNvPr>
              <p:cNvSpPr/>
              <p:nvPr/>
            </p:nvSpPr>
            <p:spPr>
              <a:xfrm>
                <a:off x="1467645" y="0"/>
                <a:ext cx="209657" cy="3288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0803" y="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AA7E492-941F-115B-6C1F-BB5D18E6BBFE}"/>
                  </a:ext>
                </a:extLst>
              </p:cNvPr>
              <p:cNvSpPr/>
              <p:nvPr/>
            </p:nvSpPr>
            <p:spPr>
              <a:xfrm>
                <a:off x="88858" y="3273760"/>
                <a:ext cx="2977933" cy="2977899"/>
              </a:xfrm>
              <a:prstGeom prst="ellipse">
                <a:avLst/>
              </a:prstGeom>
              <a:solidFill>
                <a:srgbClr val="DFF7E5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27">
                <a:extLst>
                  <a:ext uri="{FF2B5EF4-FFF2-40B4-BE49-F238E27FC236}">
                    <a16:creationId xmlns:a16="http://schemas.microsoft.com/office/drawing/2014/main" id="{C7B610BC-D998-84D1-D6E5-D6161C820A0A}"/>
                  </a:ext>
                </a:extLst>
              </p:cNvPr>
              <p:cNvSpPr/>
              <p:nvPr/>
            </p:nvSpPr>
            <p:spPr>
              <a:xfrm>
                <a:off x="1646708" y="4007920"/>
                <a:ext cx="661731" cy="328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7227" y="0"/>
                    </a:lnTo>
                    <a:cubicBezTo>
                      <a:pt x="17227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/>
              </a:p>
            </p:txBody>
          </p:sp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id="{E92B9EEA-E8FB-B41B-90D7-F47217DFB6E0}"/>
                  </a:ext>
                </a:extLst>
              </p:cNvPr>
              <p:cNvSpPr/>
              <p:nvPr/>
            </p:nvSpPr>
            <p:spPr>
              <a:xfrm>
                <a:off x="2291336" y="4007920"/>
                <a:ext cx="446295" cy="386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13" y="0"/>
                    </a:moveTo>
                    <a:lnTo>
                      <a:pt x="0" y="0"/>
                    </a:lnTo>
                    <a:lnTo>
                      <a:pt x="9287" y="21600"/>
                    </a:lnTo>
                    <a:lnTo>
                      <a:pt x="21600" y="21600"/>
                    </a:lnTo>
                    <a:cubicBezTo>
                      <a:pt x="21600" y="21600"/>
                      <a:pt x="12313" y="0"/>
                      <a:pt x="12313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id="{96723F2C-0B10-C6F9-D39E-E99113179FA9}"/>
                  </a:ext>
                </a:extLst>
              </p:cNvPr>
              <p:cNvSpPr/>
              <p:nvPr/>
            </p:nvSpPr>
            <p:spPr>
              <a:xfrm>
                <a:off x="411171" y="4007920"/>
                <a:ext cx="446295" cy="386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86" y="0"/>
                    </a:moveTo>
                    <a:lnTo>
                      <a:pt x="21600" y="0"/>
                    </a:lnTo>
                    <a:lnTo>
                      <a:pt x="12314" y="21600"/>
                    </a:lnTo>
                    <a:lnTo>
                      <a:pt x="0" y="21600"/>
                    </a:lnTo>
                    <a:cubicBezTo>
                      <a:pt x="0" y="21600"/>
                      <a:pt x="9286" y="0"/>
                      <a:pt x="928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/>
              </a:p>
            </p:txBody>
          </p:sp>
          <p:sp>
            <p:nvSpPr>
              <p:cNvPr id="33" name="Freeform: Shape 30">
                <a:extLst>
                  <a:ext uri="{FF2B5EF4-FFF2-40B4-BE49-F238E27FC236}">
                    <a16:creationId xmlns:a16="http://schemas.microsoft.com/office/drawing/2014/main" id="{28E6DB14-D5AF-F653-E517-F0A932F8E403}"/>
                  </a:ext>
                </a:extLst>
              </p:cNvPr>
              <p:cNvSpPr/>
              <p:nvPr/>
            </p:nvSpPr>
            <p:spPr>
              <a:xfrm>
                <a:off x="894643" y="4007920"/>
                <a:ext cx="661722" cy="3287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4371" y="0"/>
                    </a:lnTo>
                    <a:cubicBezTo>
                      <a:pt x="4371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id="{8940F559-7870-3E45-44B2-43F1C12A0C5E}"/>
                  </a:ext>
                </a:extLst>
              </p:cNvPr>
              <p:cNvSpPr/>
              <p:nvPr/>
            </p:nvSpPr>
            <p:spPr>
              <a:xfrm>
                <a:off x="892794" y="4678321"/>
                <a:ext cx="1370069" cy="1370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solidFill>
                  <a:srgbClr val="92E3A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2000"/>
              </a:p>
            </p:txBody>
          </p:sp>
        </p:grpSp>
      </p:grpSp>
      <p:sp>
        <p:nvSpPr>
          <p:cNvPr id="4" name="TextBox 32">
            <a:extLst>
              <a:ext uri="{FF2B5EF4-FFF2-40B4-BE49-F238E27FC236}">
                <a16:creationId xmlns:a16="http://schemas.microsoft.com/office/drawing/2014/main" id="{9BD9FE1E-EA33-58A0-355F-79CBEF9FEB4A}"/>
              </a:ext>
            </a:extLst>
          </p:cNvPr>
          <p:cNvSpPr txBox="1"/>
          <p:nvPr/>
        </p:nvSpPr>
        <p:spPr>
          <a:xfrm>
            <a:off x="5875908" y="3185541"/>
            <a:ext cx="431409" cy="408745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3C4E96A-A76F-D9BB-1100-F032683EBC9A}"/>
              </a:ext>
            </a:extLst>
          </p:cNvPr>
          <p:cNvGrpSpPr/>
          <p:nvPr/>
        </p:nvGrpSpPr>
        <p:grpSpPr>
          <a:xfrm>
            <a:off x="8083799" y="3669985"/>
            <a:ext cx="2966425" cy="816522"/>
            <a:chOff x="283598" y="1906534"/>
            <a:chExt cx="2966425" cy="81652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90536B5-7280-4953-2A38-16C72FA96900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2040853-16E9-B11B-69C9-C14958D579A5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8433E55-B2C0-F0DB-065B-6F58F8978F84}"/>
              </a:ext>
            </a:extLst>
          </p:cNvPr>
          <p:cNvGrpSpPr/>
          <p:nvPr/>
        </p:nvGrpSpPr>
        <p:grpSpPr>
          <a:xfrm>
            <a:off x="1199515" y="3669985"/>
            <a:ext cx="2984539" cy="816522"/>
            <a:chOff x="283598" y="1906534"/>
            <a:chExt cx="2984539" cy="81652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34008A5-9590-43D2-C6DD-62D83E32A88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3E88222-7A00-8AAD-128F-BD8D4DFA3D78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970C8CF-9D7B-D7FF-8C75-1E97989AE810}"/>
              </a:ext>
            </a:extLst>
          </p:cNvPr>
          <p:cNvGrpSpPr/>
          <p:nvPr/>
        </p:nvGrpSpPr>
        <p:grpSpPr>
          <a:xfrm>
            <a:off x="4605816" y="4551480"/>
            <a:ext cx="2966425" cy="816522"/>
            <a:chOff x="283598" y="1906534"/>
            <a:chExt cx="2966425" cy="81652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02DF4B2-6B26-FCFE-7EC1-CB882943058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BEE47A-AB45-F7E0-B642-2183CBB943B7}"/>
                </a:ext>
              </a:extLst>
            </p:cNvPr>
            <p:cNvSpPr txBox="1"/>
            <p:nvPr/>
          </p:nvSpPr>
          <p:spPr>
            <a:xfrm>
              <a:off x="77305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2176CB-C96C-B94A-8B43-00183E5C8EA9}"/>
              </a:ext>
            </a:extLst>
          </p:cNvPr>
          <p:cNvGrpSpPr/>
          <p:nvPr/>
        </p:nvGrpSpPr>
        <p:grpSpPr>
          <a:xfrm>
            <a:off x="8445500" y="3733332"/>
            <a:ext cx="3746500" cy="3124667"/>
            <a:chOff x="6095999" y="1773796"/>
            <a:chExt cx="6096001" cy="5084204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0BDB7C9-D9A0-0607-3521-850956EAD907}"/>
                </a:ext>
              </a:extLst>
            </p:cNvPr>
            <p:cNvSpPr/>
            <p:nvPr/>
          </p:nvSpPr>
          <p:spPr>
            <a:xfrm>
              <a:off x="6095999" y="2860284"/>
              <a:ext cx="6096001" cy="3997716"/>
            </a:xfrm>
            <a:custGeom>
              <a:avLst/>
              <a:gdLst>
                <a:gd name="connsiteX0" fmla="*/ 5561424 w 6096001"/>
                <a:gd name="connsiteY0" fmla="*/ 11 h 3997716"/>
                <a:gd name="connsiteX1" fmla="*/ 5981405 w 6096001"/>
                <a:gd name="connsiteY1" fmla="*/ 81262 h 3997716"/>
                <a:gd name="connsiteX2" fmla="*/ 6096001 w 6096001"/>
                <a:gd name="connsiteY2" fmla="*/ 136717 h 3997716"/>
                <a:gd name="connsiteX3" fmla="*/ 6096001 w 6096001"/>
                <a:gd name="connsiteY3" fmla="*/ 3997716 h 3997716"/>
                <a:gd name="connsiteX4" fmla="*/ 12008 w 6096001"/>
                <a:gd name="connsiteY4" fmla="*/ 3997716 h 3997716"/>
                <a:gd name="connsiteX5" fmla="*/ 8544 w 6096001"/>
                <a:gd name="connsiteY5" fmla="*/ 3951907 h 3997716"/>
                <a:gd name="connsiteX6" fmla="*/ 76260 w 6096001"/>
                <a:gd name="connsiteY6" fmla="*/ 2702823 h 3997716"/>
                <a:gd name="connsiteX7" fmla="*/ 981837 w 6096001"/>
                <a:gd name="connsiteY7" fmla="*/ 1279774 h 3997716"/>
                <a:gd name="connsiteX8" fmla="*/ 1292579 w 6096001"/>
                <a:gd name="connsiteY8" fmla="*/ 1207585 h 3997716"/>
                <a:gd name="connsiteX9" fmla="*/ 2965310 w 6096001"/>
                <a:gd name="connsiteY9" fmla="*/ 1215865 h 3997716"/>
                <a:gd name="connsiteX10" fmla="*/ 4021728 w 6096001"/>
                <a:gd name="connsiteY10" fmla="*/ 713917 h 3997716"/>
                <a:gd name="connsiteX11" fmla="*/ 5561424 w 6096001"/>
                <a:gd name="connsiteY11" fmla="*/ 11 h 399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6001" h="3997716">
                  <a:moveTo>
                    <a:pt x="5561424" y="11"/>
                  </a:moveTo>
                  <a:cubicBezTo>
                    <a:pt x="5699828" y="-593"/>
                    <a:pt x="5840009" y="23898"/>
                    <a:pt x="5981405" y="81262"/>
                  </a:cubicBezTo>
                  <a:lnTo>
                    <a:pt x="6096001" y="136717"/>
                  </a:lnTo>
                  <a:lnTo>
                    <a:pt x="6096001" y="3997716"/>
                  </a:lnTo>
                  <a:lnTo>
                    <a:pt x="12008" y="3997716"/>
                  </a:lnTo>
                  <a:lnTo>
                    <a:pt x="8544" y="3951907"/>
                  </a:lnTo>
                  <a:cubicBezTo>
                    <a:pt x="-15207" y="3504804"/>
                    <a:pt x="11576" y="3074756"/>
                    <a:pt x="76260" y="2702823"/>
                  </a:cubicBezTo>
                  <a:cubicBezTo>
                    <a:pt x="283249" y="1512636"/>
                    <a:pt x="981837" y="1279774"/>
                    <a:pt x="981837" y="1279774"/>
                  </a:cubicBezTo>
                  <a:cubicBezTo>
                    <a:pt x="1080130" y="1236901"/>
                    <a:pt x="1185456" y="1212434"/>
                    <a:pt x="1292579" y="1207585"/>
                  </a:cubicBezTo>
                  <a:cubicBezTo>
                    <a:pt x="1844204" y="1060623"/>
                    <a:pt x="2409026" y="1304870"/>
                    <a:pt x="2965310" y="1215865"/>
                  </a:cubicBezTo>
                  <a:cubicBezTo>
                    <a:pt x="3355485" y="1153768"/>
                    <a:pt x="3699344" y="929185"/>
                    <a:pt x="4021728" y="713917"/>
                  </a:cubicBezTo>
                  <a:cubicBezTo>
                    <a:pt x="4482602" y="406345"/>
                    <a:pt x="5007805" y="2425"/>
                    <a:pt x="5561424" y="11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图形 23">
              <a:extLst>
                <a:ext uri="{FF2B5EF4-FFF2-40B4-BE49-F238E27FC236}">
                  <a16:creationId xmlns:a16="http://schemas.microsoft.com/office/drawing/2014/main" id="{E1A065AA-58F8-C754-8290-4E6118BCEAF5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4CF6E3-3984-291A-C867-70C82BF7A00D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B1B7E80-EEEF-A080-3895-0E7CF232F512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5E7E7DD-FDFA-839F-59C9-27125BE9234E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3FCFE6D-0CD1-1FC2-5B9D-73164887A4F1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B9253CC-AE1B-8882-8497-CC2B177F7F1C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5" name="图形 23">
                <a:extLst>
                  <a:ext uri="{FF2B5EF4-FFF2-40B4-BE49-F238E27FC236}">
                    <a16:creationId xmlns:a16="http://schemas.microsoft.com/office/drawing/2014/main" id="{81D651BA-5B95-BB1B-3789-2C8ED05BE07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3427D6A-CAF8-8773-BD89-CF60A8DF347C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26F4709C-F685-E011-C80B-FED2A15776A4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260E2F57-5102-4C1E-DDE1-8D7D8B5C7D7C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1EB99E06-8F3C-2D82-0B72-094EC38C4415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AB0CCDE4-6AF8-C8C7-76EF-662D042A9C2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006D499-4CDE-F254-C649-5D4905C825AC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7DE68BF-6CD7-58E1-8199-4BA345D222CB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7538F7-D715-9FFC-4F9B-903B4A9B673C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23">
              <a:extLst>
                <a:ext uri="{FF2B5EF4-FFF2-40B4-BE49-F238E27FC236}">
                  <a16:creationId xmlns:a16="http://schemas.microsoft.com/office/drawing/2014/main" id="{F70A8B45-855A-BFD6-6823-CC26E5FD7521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72A6912-9E6C-57FE-AF59-628206F93F32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BD5F6C2-39F3-6351-0E18-9A10EF903C0C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574D9DB-4585-BCE6-7808-74F198F60E48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9370613-8E1F-D9B2-CDC2-3AE5545B263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" name="图形 23">
              <a:extLst>
                <a:ext uri="{FF2B5EF4-FFF2-40B4-BE49-F238E27FC236}">
                  <a16:creationId xmlns:a16="http://schemas.microsoft.com/office/drawing/2014/main" id="{343105E0-93E7-AC13-5934-E51FDB774355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0CA19A-7EDD-955D-B9E6-926F6D094509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F90273E-891F-AB4D-13B2-A3D9938E8A5A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1A29FA7-649A-65D4-7956-BDF366ED4ED2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EE70F77-445B-A103-77FB-D45A21ADA124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913FE01-1F3B-6303-A0AF-D06D58A89EF9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68F25AC-31E2-6376-D521-5ED51C3C903A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5057376-D434-9A75-6B59-7A4BD89E3099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6DA9582-53DB-AC61-405A-70AD45BD3CE8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2B6EC3-8D1D-7BA5-8347-5F934384B45F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9CB09C4-8AED-F871-1D38-31FFFC8B266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61AF23A-3791-918E-4227-245744C41C92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6D9D77B-EABE-F213-FA0D-F2C33DFFC141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8A5E9D-30EB-4403-F0A3-C1D7E430E1D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F6E3C3-9ED9-7D06-6214-85F51ABEAFD0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B2E4418-684C-A34F-C610-40A4E022D13A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D7C52D0E-CB8B-D7FF-9CDC-DFFB90235138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607AE39-D136-E5DB-EFA6-B90AB23BD73E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C1AF69C4-7155-FA5B-4666-0DAC677800F4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0A9D0CC-4C54-9D80-D8B8-77062D8B69EA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057EEB6-9918-5EA4-D34F-AE2A6BC6FC43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4D9DCD7-F904-4238-DADF-88F12B843B5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E0D6C5D2-1C64-E2CA-9E92-55F0AD69B530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51824E5-AE57-A22B-E3AE-2044B44A5871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3" name="图形 23">
                <a:extLst>
                  <a:ext uri="{FF2B5EF4-FFF2-40B4-BE49-F238E27FC236}">
                    <a16:creationId xmlns:a16="http://schemas.microsoft.com/office/drawing/2014/main" id="{6B6DB760-9ED5-AA9A-9E0B-CDF24A15E2CD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EE63959-8ECF-22D8-8425-D360D3BC26F7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C8B5EA8C-B2F0-3BFF-7BD2-CC3346288E29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7F489DA-1674-C1AF-67D1-41D5D0888987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090BD90-3CD5-C67B-024E-58E83FEE2C27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8" name="图形 23">
                <a:extLst>
                  <a:ext uri="{FF2B5EF4-FFF2-40B4-BE49-F238E27FC236}">
                    <a16:creationId xmlns:a16="http://schemas.microsoft.com/office/drawing/2014/main" id="{C57C2EE7-DFB3-D28E-0BB7-AA87AB547C2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5EB8FD7-A13D-81D3-5128-8253CF4277D8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359F75D5-D5BD-8164-615C-5BFB912E23AF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56DA87-4EEE-F3BD-A41F-F832040DD540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CA7FA1A-38BD-CE55-AF5F-903F4CEC2AFA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2F2B1C8-5F48-523F-3C99-E3AB572E6022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8D47892-01CC-3DC4-582A-1E1573152461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3C8B38-BBA2-E12E-0406-60E45C51D960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81D2A7F-5CBD-38BB-3382-6DD6B73FA9EE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A8AA0D9-D712-6B1B-7158-CA44DEFA83A4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50352A3-73AE-5E48-4CD0-93EFF59CA0A2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F6C593C-9746-9EB1-2908-94817C366B08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71CF9787-0EC2-5FAC-3F46-C32D1D1FDADF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1" name="图形 23">
                <a:extLst>
                  <a:ext uri="{FF2B5EF4-FFF2-40B4-BE49-F238E27FC236}">
                    <a16:creationId xmlns:a16="http://schemas.microsoft.com/office/drawing/2014/main" id="{5BA13E49-5048-9A8A-278B-F22F12DA76D8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76C11A0-A874-9564-FD42-0DE3D392FBCF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60C6754-632E-772C-CB63-874FE870B77E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B5CF294C-664A-F426-34F8-1BAEFD47691E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A4B665C4-B887-451A-BE6B-8C0D8B949971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D29F95-EED6-D90C-B7C0-A0912B1D372E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84547BF-90D5-E9C4-D355-EB5E68A2FBC6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3E4783-C401-AFCF-34D6-DBB0DBB77CAC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B8D394-A431-3362-9CD5-0479C2F77DF2}"/>
              </a:ext>
            </a:extLst>
          </p:cNvPr>
          <p:cNvSpPr/>
          <p:nvPr/>
        </p:nvSpPr>
        <p:spPr>
          <a:xfrm>
            <a:off x="4613759" y="2699091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C4B84-6402-2DBC-A261-3D89D5B22EF3}"/>
              </a:ext>
            </a:extLst>
          </p:cNvPr>
          <p:cNvSpPr txBox="1"/>
          <p:nvPr/>
        </p:nvSpPr>
        <p:spPr>
          <a:xfrm>
            <a:off x="5046539" y="2786928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如何面对焦虑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7D59C0-726E-D80D-FBBC-41B1EAFDF083}"/>
              </a:ext>
            </a:extLst>
          </p:cNvPr>
          <p:cNvGrpSpPr/>
          <p:nvPr/>
        </p:nvGrpSpPr>
        <p:grpSpPr>
          <a:xfrm>
            <a:off x="2248432" y="2300623"/>
            <a:ext cx="1759436" cy="1646242"/>
            <a:chOff x="4079961" y="2122013"/>
            <a:chExt cx="915185" cy="856306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D3BD0B2-846E-A147-ACA3-7C8254A73FCD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121FE1C-852B-3A3B-C111-68163BCF5296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7DCBE4-2E59-698C-5F2B-D9C8BFFB08FF}"/>
                </a:ext>
              </a:extLst>
            </p:cNvPr>
            <p:cNvSpPr txBox="1"/>
            <p:nvPr/>
          </p:nvSpPr>
          <p:spPr>
            <a:xfrm>
              <a:off x="4327025" y="2273465"/>
              <a:ext cx="625528" cy="62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7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A85C47-A21F-169A-39AE-77CE88A00669}"/>
              </a:ext>
            </a:extLst>
          </p:cNvPr>
          <p:cNvSpPr txBox="1"/>
          <p:nvPr/>
        </p:nvSpPr>
        <p:spPr>
          <a:xfrm>
            <a:off x="4531647" y="3468682"/>
            <a:ext cx="5261879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14441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如何面对焦虑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928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3" name="Oval 4">
            <a:extLst>
              <a:ext uri="{FF2B5EF4-FFF2-40B4-BE49-F238E27FC236}">
                <a16:creationId xmlns:a16="http://schemas.microsoft.com/office/drawing/2014/main" id="{98D0A24D-049E-DCEE-E7EC-70B3CBB1153A}"/>
              </a:ext>
            </a:extLst>
          </p:cNvPr>
          <p:cNvSpPr/>
          <p:nvPr/>
        </p:nvSpPr>
        <p:spPr>
          <a:xfrm rot="2700908">
            <a:off x="4827615" y="2515668"/>
            <a:ext cx="2518744" cy="251874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B5CC976-D102-E7B8-9835-7BC4A9A74520}"/>
              </a:ext>
            </a:extLst>
          </p:cNvPr>
          <p:cNvSpPr/>
          <p:nvPr/>
        </p:nvSpPr>
        <p:spPr>
          <a:xfrm rot="18900908">
            <a:off x="5315284" y="1827251"/>
            <a:ext cx="1544027" cy="1544026"/>
          </a:xfrm>
          <a:custGeom>
            <a:avLst/>
            <a:gdLst>
              <a:gd name="connsiteX0" fmla="*/ 0 w 1324101"/>
              <a:gd name="connsiteY0" fmla="*/ 662051 h 1324101"/>
              <a:gd name="connsiteX1" fmla="*/ 662051 w 1324101"/>
              <a:gd name="connsiteY1" fmla="*/ 0 h 1324101"/>
              <a:gd name="connsiteX2" fmla="*/ 1324101 w 1324101"/>
              <a:gd name="connsiteY2" fmla="*/ 0 h 1324101"/>
              <a:gd name="connsiteX3" fmla="*/ 1324101 w 1324101"/>
              <a:gd name="connsiteY3" fmla="*/ 662051 h 1324101"/>
              <a:gd name="connsiteX4" fmla="*/ 662050 w 1324101"/>
              <a:gd name="connsiteY4" fmla="*/ 1324102 h 1324101"/>
              <a:gd name="connsiteX5" fmla="*/ -1 w 1324101"/>
              <a:gd name="connsiteY5" fmla="*/ 662051 h 1324101"/>
              <a:gd name="connsiteX6" fmla="*/ 0 w 1324101"/>
              <a:gd name="connsiteY6" fmla="*/ 662051 h 132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4101" h="1324101">
                <a:moveTo>
                  <a:pt x="0" y="662051"/>
                </a:moveTo>
                <a:cubicBezTo>
                  <a:pt x="0" y="296410"/>
                  <a:pt x="296410" y="0"/>
                  <a:pt x="662051" y="0"/>
                </a:cubicBezTo>
                <a:lnTo>
                  <a:pt x="1324101" y="0"/>
                </a:lnTo>
                <a:lnTo>
                  <a:pt x="1324101" y="662051"/>
                </a:lnTo>
                <a:cubicBezTo>
                  <a:pt x="1324101" y="1027692"/>
                  <a:pt x="1027691" y="1324102"/>
                  <a:pt x="662050" y="1324102"/>
                </a:cubicBezTo>
                <a:cubicBezTo>
                  <a:pt x="296409" y="1324102"/>
                  <a:pt x="-1" y="1027692"/>
                  <a:pt x="-1" y="662051"/>
                </a:cubicBezTo>
                <a:lnTo>
                  <a:pt x="0" y="662051"/>
                </a:ln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A05688D3-A016-8D16-CA49-12F9AD5481F5}"/>
              </a:ext>
            </a:extLst>
          </p:cNvPr>
          <p:cNvSpPr/>
          <p:nvPr/>
        </p:nvSpPr>
        <p:spPr>
          <a:xfrm rot="2700908">
            <a:off x="6490750" y="3003337"/>
            <a:ext cx="1544026" cy="1544027"/>
          </a:xfrm>
          <a:custGeom>
            <a:avLst/>
            <a:gdLst>
              <a:gd name="connsiteX0" fmla="*/ 0 w 1324101"/>
              <a:gd name="connsiteY0" fmla="*/ 662051 h 1324101"/>
              <a:gd name="connsiteX1" fmla="*/ 662051 w 1324101"/>
              <a:gd name="connsiteY1" fmla="*/ 0 h 1324101"/>
              <a:gd name="connsiteX2" fmla="*/ 1324101 w 1324101"/>
              <a:gd name="connsiteY2" fmla="*/ 0 h 1324101"/>
              <a:gd name="connsiteX3" fmla="*/ 1324101 w 1324101"/>
              <a:gd name="connsiteY3" fmla="*/ 662051 h 1324101"/>
              <a:gd name="connsiteX4" fmla="*/ 662050 w 1324101"/>
              <a:gd name="connsiteY4" fmla="*/ 1324102 h 1324101"/>
              <a:gd name="connsiteX5" fmla="*/ -1 w 1324101"/>
              <a:gd name="connsiteY5" fmla="*/ 662051 h 1324101"/>
              <a:gd name="connsiteX6" fmla="*/ 0 w 1324101"/>
              <a:gd name="connsiteY6" fmla="*/ 662051 h 132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4101" h="1324101">
                <a:moveTo>
                  <a:pt x="0" y="662051"/>
                </a:moveTo>
                <a:cubicBezTo>
                  <a:pt x="0" y="296410"/>
                  <a:pt x="296410" y="0"/>
                  <a:pt x="662051" y="0"/>
                </a:cubicBezTo>
                <a:lnTo>
                  <a:pt x="1324101" y="0"/>
                </a:lnTo>
                <a:lnTo>
                  <a:pt x="1324101" y="662051"/>
                </a:lnTo>
                <a:cubicBezTo>
                  <a:pt x="1324101" y="1027692"/>
                  <a:pt x="1027691" y="1324102"/>
                  <a:pt x="662050" y="1324102"/>
                </a:cubicBezTo>
                <a:cubicBezTo>
                  <a:pt x="296409" y="1324102"/>
                  <a:pt x="-1" y="1027692"/>
                  <a:pt x="-1" y="662051"/>
                </a:cubicBezTo>
                <a:lnTo>
                  <a:pt x="0" y="662051"/>
                </a:lnTo>
                <a:close/>
              </a:path>
            </a:pathLst>
          </a:cu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2FA8D4B-8E61-1ED8-7F07-AE06FE1DF422}"/>
              </a:ext>
            </a:extLst>
          </p:cNvPr>
          <p:cNvSpPr/>
          <p:nvPr/>
        </p:nvSpPr>
        <p:spPr>
          <a:xfrm rot="13500908">
            <a:off x="4139197" y="3002717"/>
            <a:ext cx="1544026" cy="1544027"/>
          </a:xfrm>
          <a:custGeom>
            <a:avLst/>
            <a:gdLst>
              <a:gd name="connsiteX0" fmla="*/ 0 w 1324101"/>
              <a:gd name="connsiteY0" fmla="*/ 662051 h 1324101"/>
              <a:gd name="connsiteX1" fmla="*/ 662051 w 1324101"/>
              <a:gd name="connsiteY1" fmla="*/ 0 h 1324101"/>
              <a:gd name="connsiteX2" fmla="*/ 1324101 w 1324101"/>
              <a:gd name="connsiteY2" fmla="*/ 0 h 1324101"/>
              <a:gd name="connsiteX3" fmla="*/ 1324101 w 1324101"/>
              <a:gd name="connsiteY3" fmla="*/ 662051 h 1324101"/>
              <a:gd name="connsiteX4" fmla="*/ 662050 w 1324101"/>
              <a:gd name="connsiteY4" fmla="*/ 1324102 h 1324101"/>
              <a:gd name="connsiteX5" fmla="*/ -1 w 1324101"/>
              <a:gd name="connsiteY5" fmla="*/ 662051 h 1324101"/>
              <a:gd name="connsiteX6" fmla="*/ 0 w 1324101"/>
              <a:gd name="connsiteY6" fmla="*/ 662051 h 132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4101" h="1324101">
                <a:moveTo>
                  <a:pt x="0" y="662051"/>
                </a:moveTo>
                <a:cubicBezTo>
                  <a:pt x="0" y="296410"/>
                  <a:pt x="296410" y="0"/>
                  <a:pt x="662051" y="0"/>
                </a:cubicBezTo>
                <a:lnTo>
                  <a:pt x="1324101" y="0"/>
                </a:lnTo>
                <a:lnTo>
                  <a:pt x="1324101" y="662051"/>
                </a:lnTo>
                <a:cubicBezTo>
                  <a:pt x="1324101" y="1027692"/>
                  <a:pt x="1027691" y="1324102"/>
                  <a:pt x="662050" y="1324102"/>
                </a:cubicBezTo>
                <a:cubicBezTo>
                  <a:pt x="296409" y="1324102"/>
                  <a:pt x="-1" y="1027692"/>
                  <a:pt x="-1" y="662051"/>
                </a:cubicBezTo>
                <a:lnTo>
                  <a:pt x="0" y="662051"/>
                </a:lnTo>
                <a:close/>
              </a:path>
            </a:pathLst>
          </a:cu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00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63C56FA0-80CE-9D99-3EE7-E60D91E1785D}"/>
              </a:ext>
            </a:extLst>
          </p:cNvPr>
          <p:cNvSpPr/>
          <p:nvPr/>
        </p:nvSpPr>
        <p:spPr>
          <a:xfrm rot="8100908">
            <a:off x="5314663" y="4178804"/>
            <a:ext cx="1544027" cy="1544026"/>
          </a:xfrm>
          <a:custGeom>
            <a:avLst/>
            <a:gdLst>
              <a:gd name="connsiteX0" fmla="*/ 0 w 1324101"/>
              <a:gd name="connsiteY0" fmla="*/ 662051 h 1324101"/>
              <a:gd name="connsiteX1" fmla="*/ 662051 w 1324101"/>
              <a:gd name="connsiteY1" fmla="*/ 0 h 1324101"/>
              <a:gd name="connsiteX2" fmla="*/ 1324101 w 1324101"/>
              <a:gd name="connsiteY2" fmla="*/ 0 h 1324101"/>
              <a:gd name="connsiteX3" fmla="*/ 1324101 w 1324101"/>
              <a:gd name="connsiteY3" fmla="*/ 662051 h 1324101"/>
              <a:gd name="connsiteX4" fmla="*/ 662050 w 1324101"/>
              <a:gd name="connsiteY4" fmla="*/ 1324102 h 1324101"/>
              <a:gd name="connsiteX5" fmla="*/ -1 w 1324101"/>
              <a:gd name="connsiteY5" fmla="*/ 662051 h 1324101"/>
              <a:gd name="connsiteX6" fmla="*/ 0 w 1324101"/>
              <a:gd name="connsiteY6" fmla="*/ 662051 h 132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4101" h="1324101">
                <a:moveTo>
                  <a:pt x="0" y="662051"/>
                </a:moveTo>
                <a:cubicBezTo>
                  <a:pt x="0" y="296410"/>
                  <a:pt x="296410" y="0"/>
                  <a:pt x="662051" y="0"/>
                </a:cubicBezTo>
                <a:lnTo>
                  <a:pt x="1324101" y="0"/>
                </a:lnTo>
                <a:lnTo>
                  <a:pt x="1324101" y="662051"/>
                </a:lnTo>
                <a:cubicBezTo>
                  <a:pt x="1324101" y="1027692"/>
                  <a:pt x="1027691" y="1324102"/>
                  <a:pt x="662050" y="1324102"/>
                </a:cubicBezTo>
                <a:cubicBezTo>
                  <a:pt x="296409" y="1324102"/>
                  <a:pt x="-1" y="1027692"/>
                  <a:pt x="-1" y="662051"/>
                </a:cubicBezTo>
                <a:lnTo>
                  <a:pt x="0" y="662051"/>
                </a:lnTo>
                <a:close/>
              </a:path>
            </a:pathLst>
          </a:cu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2407BD6A-E005-1221-A244-49593F8B7E70}"/>
              </a:ext>
            </a:extLst>
          </p:cNvPr>
          <p:cNvSpPr/>
          <p:nvPr/>
        </p:nvSpPr>
        <p:spPr>
          <a:xfrm>
            <a:off x="5708862" y="3395517"/>
            <a:ext cx="755629" cy="755629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DEAD5C39-138E-214F-8454-E590C4783C62}"/>
              </a:ext>
            </a:extLst>
          </p:cNvPr>
          <p:cNvSpPr/>
          <p:nvPr/>
        </p:nvSpPr>
        <p:spPr>
          <a:xfrm>
            <a:off x="4441221" y="3305142"/>
            <a:ext cx="939794" cy="93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E025DB4A-98E6-8961-AC77-7E451D2FD2E0}"/>
              </a:ext>
            </a:extLst>
          </p:cNvPr>
          <p:cNvGrpSpPr/>
          <p:nvPr/>
        </p:nvGrpSpPr>
        <p:grpSpPr>
          <a:xfrm>
            <a:off x="4677674" y="3562405"/>
            <a:ext cx="466889" cy="425270"/>
            <a:chOff x="395288" y="3546475"/>
            <a:chExt cx="979488" cy="892176"/>
          </a:xfrm>
          <a:noFill/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7C5E20C9-76E5-2DBC-C4A2-BC38F5347CDF}"/>
                </a:ext>
              </a:extLst>
            </p:cNvPr>
            <p:cNvSpPr/>
            <p:nvPr/>
          </p:nvSpPr>
          <p:spPr bwMode="auto">
            <a:xfrm>
              <a:off x="395288" y="3546475"/>
              <a:ext cx="979488" cy="892176"/>
            </a:xfrm>
            <a:custGeom>
              <a:avLst/>
              <a:gdLst>
                <a:gd name="T0" fmla="*/ 49 w 258"/>
                <a:gd name="T1" fmla="*/ 213 h 235"/>
                <a:gd name="T2" fmla="*/ 45 w 258"/>
                <a:gd name="T3" fmla="*/ 45 h 235"/>
                <a:gd name="T4" fmla="*/ 209 w 258"/>
                <a:gd name="T5" fmla="*/ 49 h 235"/>
                <a:gd name="T6" fmla="*/ 213 w 258"/>
                <a:gd name="T7" fmla="*/ 213 h 235"/>
                <a:gd name="T8" fmla="*/ 133 w 258"/>
                <a:gd name="T9" fmla="*/ 213 h 235"/>
                <a:gd name="T10" fmla="*/ 89 w 258"/>
                <a:gd name="T11" fmla="*/ 169 h 235"/>
                <a:gd name="T12" fmla="*/ 73 w 258"/>
                <a:gd name="T13" fmla="*/ 165 h 235"/>
                <a:gd name="T14" fmla="*/ 77 w 258"/>
                <a:gd name="T15" fmla="*/ 185 h 235"/>
                <a:gd name="T16" fmla="*/ 77 w 258"/>
                <a:gd name="T17" fmla="*/ 213 h 235"/>
                <a:gd name="T18" fmla="*/ 49 w 258"/>
                <a:gd name="T19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235">
                  <a:moveTo>
                    <a:pt x="49" y="213"/>
                  </a:moveTo>
                  <a:cubicBezTo>
                    <a:pt x="4" y="168"/>
                    <a:pt x="0" y="90"/>
                    <a:pt x="45" y="45"/>
                  </a:cubicBezTo>
                  <a:cubicBezTo>
                    <a:pt x="90" y="0"/>
                    <a:pt x="164" y="4"/>
                    <a:pt x="209" y="49"/>
                  </a:cubicBezTo>
                  <a:cubicBezTo>
                    <a:pt x="254" y="94"/>
                    <a:pt x="258" y="168"/>
                    <a:pt x="213" y="213"/>
                  </a:cubicBezTo>
                  <a:cubicBezTo>
                    <a:pt x="191" y="235"/>
                    <a:pt x="155" y="235"/>
                    <a:pt x="133" y="213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1" y="161"/>
                    <a:pt x="77" y="161"/>
                    <a:pt x="73" y="165"/>
                  </a:cubicBezTo>
                  <a:cubicBezTo>
                    <a:pt x="69" y="169"/>
                    <a:pt x="69" y="177"/>
                    <a:pt x="77" y="185"/>
                  </a:cubicBezTo>
                  <a:cubicBezTo>
                    <a:pt x="85" y="193"/>
                    <a:pt x="85" y="205"/>
                    <a:pt x="77" y="213"/>
                  </a:cubicBezTo>
                  <a:cubicBezTo>
                    <a:pt x="69" y="221"/>
                    <a:pt x="57" y="221"/>
                    <a:pt x="49" y="213"/>
                  </a:cubicBezTo>
                  <a:close/>
                </a:path>
              </a:pathLst>
            </a:custGeom>
            <a:grpFill/>
            <a:ln w="22225" cap="rnd">
              <a:solidFill>
                <a:srgbClr val="263238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0F9D1905-620D-35FD-4979-BB9C59D4BED6}"/>
                </a:ext>
              </a:extLst>
            </p:cNvPr>
            <p:cNvSpPr/>
            <p:nvPr/>
          </p:nvSpPr>
          <p:spPr bwMode="auto">
            <a:xfrm>
              <a:off x="979488" y="3781425"/>
              <a:ext cx="133350" cy="133350"/>
            </a:xfrm>
            <a:custGeom>
              <a:avLst/>
              <a:gdLst>
                <a:gd name="T0" fmla="*/ 29 w 35"/>
                <a:gd name="T1" fmla="*/ 28 h 35"/>
                <a:gd name="T2" fmla="*/ 6 w 35"/>
                <a:gd name="T3" fmla="*/ 28 h 35"/>
                <a:gd name="T4" fmla="*/ 6 w 35"/>
                <a:gd name="T5" fmla="*/ 6 h 35"/>
                <a:gd name="T6" fmla="*/ 29 w 35"/>
                <a:gd name="T7" fmla="*/ 6 h 35"/>
                <a:gd name="T8" fmla="*/ 29 w 35"/>
                <a:gd name="T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9" y="28"/>
                  </a:moveTo>
                  <a:cubicBezTo>
                    <a:pt x="23" y="35"/>
                    <a:pt x="13" y="35"/>
                    <a:pt x="6" y="28"/>
                  </a:cubicBezTo>
                  <a:cubicBezTo>
                    <a:pt x="0" y="22"/>
                    <a:pt x="0" y="12"/>
                    <a:pt x="6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35" y="12"/>
                    <a:pt x="35" y="22"/>
                    <a:pt x="29" y="28"/>
                  </a:cubicBezTo>
                  <a:close/>
                </a:path>
              </a:pathLst>
            </a:custGeom>
            <a:grpFill/>
            <a:ln w="22225" cap="rnd">
              <a:solidFill>
                <a:srgbClr val="263238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7E775B80-5834-34C8-8FE4-8DE0563D2D38}"/>
                </a:ext>
              </a:extLst>
            </p:cNvPr>
            <p:cNvSpPr/>
            <p:nvPr/>
          </p:nvSpPr>
          <p:spPr bwMode="auto">
            <a:xfrm>
              <a:off x="1101726" y="3987800"/>
              <a:ext cx="101600" cy="98425"/>
            </a:xfrm>
            <a:custGeom>
              <a:avLst/>
              <a:gdLst>
                <a:gd name="T0" fmla="*/ 5 w 27"/>
                <a:gd name="T1" fmla="*/ 22 h 26"/>
                <a:gd name="T2" fmla="*/ 5 w 27"/>
                <a:gd name="T3" fmla="*/ 5 h 26"/>
                <a:gd name="T4" fmla="*/ 22 w 27"/>
                <a:gd name="T5" fmla="*/ 5 h 26"/>
                <a:gd name="T6" fmla="*/ 22 w 27"/>
                <a:gd name="T7" fmla="*/ 22 h 26"/>
                <a:gd name="T8" fmla="*/ 5 w 2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5" y="22"/>
                  </a:moveTo>
                  <a:cubicBezTo>
                    <a:pt x="0" y="17"/>
                    <a:pt x="0" y="9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27" y="9"/>
                    <a:pt x="27" y="17"/>
                    <a:pt x="22" y="22"/>
                  </a:cubicBezTo>
                  <a:cubicBezTo>
                    <a:pt x="17" y="26"/>
                    <a:pt x="10" y="26"/>
                    <a:pt x="5" y="22"/>
                  </a:cubicBezTo>
                  <a:close/>
                </a:path>
              </a:pathLst>
            </a:custGeom>
            <a:grpFill/>
            <a:ln w="22225" cap="rnd">
              <a:solidFill>
                <a:srgbClr val="263238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E9E21891-4EC8-7C28-FDE4-7451F210201E}"/>
                </a:ext>
              </a:extLst>
            </p:cNvPr>
            <p:cNvSpPr/>
            <p:nvPr/>
          </p:nvSpPr>
          <p:spPr bwMode="auto">
            <a:xfrm>
              <a:off x="965201" y="4143375"/>
              <a:ext cx="166688" cy="166688"/>
            </a:xfrm>
            <a:custGeom>
              <a:avLst/>
              <a:gdLst>
                <a:gd name="T0" fmla="*/ 8 w 44"/>
                <a:gd name="T1" fmla="*/ 36 h 44"/>
                <a:gd name="T2" fmla="*/ 8 w 44"/>
                <a:gd name="T3" fmla="*/ 8 h 44"/>
                <a:gd name="T4" fmla="*/ 36 w 44"/>
                <a:gd name="T5" fmla="*/ 8 h 44"/>
                <a:gd name="T6" fmla="*/ 36 w 44"/>
                <a:gd name="T7" fmla="*/ 36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0" y="28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44" y="16"/>
                    <a:pt x="44" y="28"/>
                    <a:pt x="36" y="36"/>
                  </a:cubicBezTo>
                  <a:cubicBezTo>
                    <a:pt x="28" y="44"/>
                    <a:pt x="15" y="44"/>
                    <a:pt x="8" y="36"/>
                  </a:cubicBezTo>
                  <a:close/>
                </a:path>
              </a:pathLst>
            </a:custGeom>
            <a:grpFill/>
            <a:ln w="22225" cap="rnd">
              <a:solidFill>
                <a:srgbClr val="263238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7C55E1A6-D471-B554-0143-B29BE03B6ED7}"/>
                </a:ext>
              </a:extLst>
            </p:cNvPr>
            <p:cNvSpPr/>
            <p:nvPr/>
          </p:nvSpPr>
          <p:spPr bwMode="auto">
            <a:xfrm>
              <a:off x="741363" y="3740150"/>
              <a:ext cx="136525" cy="133350"/>
            </a:xfrm>
            <a:custGeom>
              <a:avLst/>
              <a:gdLst>
                <a:gd name="T0" fmla="*/ 29 w 36"/>
                <a:gd name="T1" fmla="*/ 6 h 35"/>
                <a:gd name="T2" fmla="*/ 29 w 36"/>
                <a:gd name="T3" fmla="*/ 29 h 35"/>
                <a:gd name="T4" fmla="*/ 7 w 36"/>
                <a:gd name="T5" fmla="*/ 29 h 35"/>
                <a:gd name="T6" fmla="*/ 7 w 36"/>
                <a:gd name="T7" fmla="*/ 6 h 35"/>
                <a:gd name="T8" fmla="*/ 29 w 36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9" y="6"/>
                  </a:moveTo>
                  <a:cubicBezTo>
                    <a:pt x="36" y="12"/>
                    <a:pt x="36" y="22"/>
                    <a:pt x="29" y="29"/>
                  </a:cubicBezTo>
                  <a:cubicBezTo>
                    <a:pt x="23" y="35"/>
                    <a:pt x="13" y="35"/>
                    <a:pt x="7" y="29"/>
                  </a:cubicBezTo>
                  <a:cubicBezTo>
                    <a:pt x="0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lose/>
                </a:path>
              </a:pathLst>
            </a:custGeom>
            <a:grpFill/>
            <a:ln w="22225" cap="rnd">
              <a:solidFill>
                <a:srgbClr val="263238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id="{4123323E-752A-E7BB-BF4D-C15C177D5C93}"/>
              </a:ext>
            </a:extLst>
          </p:cNvPr>
          <p:cNvSpPr/>
          <p:nvPr/>
        </p:nvSpPr>
        <p:spPr>
          <a:xfrm>
            <a:off x="6796360" y="3309282"/>
            <a:ext cx="939794" cy="93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163F1EC2-6FB4-7100-43A1-238D5935304A}"/>
              </a:ext>
            </a:extLst>
          </p:cNvPr>
          <p:cNvSpPr/>
          <p:nvPr/>
        </p:nvSpPr>
        <p:spPr>
          <a:xfrm>
            <a:off x="5637819" y="2142068"/>
            <a:ext cx="939794" cy="93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5C25F249-BFD2-8CD0-76B9-A5DA9348A0E0}"/>
              </a:ext>
            </a:extLst>
          </p:cNvPr>
          <p:cNvSpPr/>
          <p:nvPr/>
        </p:nvSpPr>
        <p:spPr>
          <a:xfrm>
            <a:off x="5631644" y="4458604"/>
            <a:ext cx="939794" cy="93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9DF75DAC-FB21-DF9E-5C04-85C40A17D6DB}"/>
              </a:ext>
            </a:extLst>
          </p:cNvPr>
          <p:cNvGrpSpPr/>
          <p:nvPr/>
        </p:nvGrpSpPr>
        <p:grpSpPr>
          <a:xfrm>
            <a:off x="7055565" y="3555382"/>
            <a:ext cx="421380" cy="421380"/>
            <a:chOff x="2484438" y="3797927"/>
            <a:chExt cx="881063" cy="881063"/>
          </a:xfrm>
        </p:grpSpPr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78AD6F8D-63FD-9475-4F73-045C169FCF0F}"/>
                </a:ext>
              </a:extLst>
            </p:cNvPr>
            <p:cNvSpPr/>
            <p:nvPr/>
          </p:nvSpPr>
          <p:spPr bwMode="auto">
            <a:xfrm>
              <a:off x="2484438" y="3797927"/>
              <a:ext cx="881063" cy="881063"/>
            </a:xfrm>
            <a:prstGeom prst="ellipse">
              <a:avLst/>
            </a:pr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C532E687-1BA4-75F3-3BEF-A7E8A2ED251D}"/>
                </a:ext>
              </a:extLst>
            </p:cNvPr>
            <p:cNvSpPr/>
            <p:nvPr/>
          </p:nvSpPr>
          <p:spPr bwMode="auto">
            <a:xfrm>
              <a:off x="2636838" y="4267827"/>
              <a:ext cx="576263" cy="293688"/>
            </a:xfrm>
            <a:custGeom>
              <a:avLst/>
              <a:gdLst>
                <a:gd name="T0" fmla="*/ 152 w 152"/>
                <a:gd name="T1" fmla="*/ 0 h 77"/>
                <a:gd name="T2" fmla="*/ 76 w 152"/>
                <a:gd name="T3" fmla="*/ 77 h 77"/>
                <a:gd name="T4" fmla="*/ 0 w 152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77">
                  <a:moveTo>
                    <a:pt x="152" y="0"/>
                  </a:moveTo>
                  <a:cubicBezTo>
                    <a:pt x="152" y="41"/>
                    <a:pt x="118" y="77"/>
                    <a:pt x="76" y="77"/>
                  </a:cubicBezTo>
                  <a:cubicBezTo>
                    <a:pt x="34" y="77"/>
                    <a:pt x="0" y="4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933702E7-1671-D79D-7BEA-8081A979AD38}"/>
                </a:ext>
              </a:extLst>
            </p:cNvPr>
            <p:cNvSpPr/>
            <p:nvPr/>
          </p:nvSpPr>
          <p:spPr bwMode="auto">
            <a:xfrm>
              <a:off x="2667001" y="4082090"/>
              <a:ext cx="166688" cy="80963"/>
            </a:xfrm>
            <a:custGeom>
              <a:avLst/>
              <a:gdLst>
                <a:gd name="T0" fmla="*/ 0 w 44"/>
                <a:gd name="T1" fmla="*/ 21 h 21"/>
                <a:gd name="T2" fmla="*/ 23 w 44"/>
                <a:gd name="T3" fmla="*/ 0 h 21"/>
                <a:gd name="T4" fmla="*/ 44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0" y="21"/>
                  </a:moveTo>
                  <a:cubicBezTo>
                    <a:pt x="0" y="10"/>
                    <a:pt x="11" y="0"/>
                    <a:pt x="23" y="0"/>
                  </a:cubicBezTo>
                  <a:cubicBezTo>
                    <a:pt x="34" y="0"/>
                    <a:pt x="44" y="10"/>
                    <a:pt x="44" y="21"/>
                  </a:cubicBezTo>
                </a:path>
              </a:pathLst>
            </a:cu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9CC0AD5B-FFE1-608B-46C9-1EE23B37B305}"/>
                </a:ext>
              </a:extLst>
            </p:cNvPr>
            <p:cNvSpPr/>
            <p:nvPr/>
          </p:nvSpPr>
          <p:spPr bwMode="auto">
            <a:xfrm>
              <a:off x="3016251" y="4082090"/>
              <a:ext cx="166688" cy="80963"/>
            </a:xfrm>
            <a:custGeom>
              <a:avLst/>
              <a:gdLst>
                <a:gd name="T0" fmla="*/ 44 w 44"/>
                <a:gd name="T1" fmla="*/ 21 h 21"/>
                <a:gd name="T2" fmla="*/ 21 w 44"/>
                <a:gd name="T3" fmla="*/ 0 h 21"/>
                <a:gd name="T4" fmla="*/ 0 w 4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1">
                  <a:moveTo>
                    <a:pt x="44" y="21"/>
                  </a:moveTo>
                  <a:cubicBezTo>
                    <a:pt x="44" y="10"/>
                    <a:pt x="32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0DBB2676-AC6B-93A0-F44D-A4A4AE973CBF}"/>
              </a:ext>
            </a:extLst>
          </p:cNvPr>
          <p:cNvGrpSpPr/>
          <p:nvPr/>
        </p:nvGrpSpPr>
        <p:grpSpPr>
          <a:xfrm>
            <a:off x="5914553" y="4735835"/>
            <a:ext cx="373975" cy="403318"/>
            <a:chOff x="3997325" y="3846513"/>
            <a:chExt cx="788988" cy="850900"/>
          </a:xfrm>
        </p:grpSpPr>
        <p:sp>
          <p:nvSpPr>
            <p:cNvPr id="31" name="Freeform: Shape 26">
              <a:extLst>
                <a:ext uri="{FF2B5EF4-FFF2-40B4-BE49-F238E27FC236}">
                  <a16:creationId xmlns:a16="http://schemas.microsoft.com/office/drawing/2014/main" id="{F5E7996E-799D-43C0-F8D6-4ECE7727E62A}"/>
                </a:ext>
              </a:extLst>
            </p:cNvPr>
            <p:cNvSpPr/>
            <p:nvPr/>
          </p:nvSpPr>
          <p:spPr bwMode="auto">
            <a:xfrm>
              <a:off x="3997325" y="3906838"/>
              <a:ext cx="788988" cy="790575"/>
            </a:xfrm>
            <a:custGeom>
              <a:avLst/>
              <a:gdLst>
                <a:gd name="T0" fmla="*/ 248 w 497"/>
                <a:gd name="T1" fmla="*/ 115 h 498"/>
                <a:gd name="T2" fmla="*/ 497 w 497"/>
                <a:gd name="T3" fmla="*/ 0 h 498"/>
                <a:gd name="T4" fmla="*/ 497 w 497"/>
                <a:gd name="T5" fmla="*/ 373 h 498"/>
                <a:gd name="T6" fmla="*/ 248 w 497"/>
                <a:gd name="T7" fmla="*/ 498 h 498"/>
                <a:gd name="T8" fmla="*/ 0 w 497"/>
                <a:gd name="T9" fmla="*/ 373 h 498"/>
                <a:gd name="T10" fmla="*/ 0 w 497"/>
                <a:gd name="T11" fmla="*/ 0 h 498"/>
                <a:gd name="T12" fmla="*/ 248 w 497"/>
                <a:gd name="T13" fmla="*/ 11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8">
                  <a:moveTo>
                    <a:pt x="248" y="115"/>
                  </a:moveTo>
                  <a:lnTo>
                    <a:pt x="497" y="0"/>
                  </a:lnTo>
                  <a:lnTo>
                    <a:pt x="497" y="373"/>
                  </a:lnTo>
                  <a:lnTo>
                    <a:pt x="248" y="498"/>
                  </a:lnTo>
                  <a:lnTo>
                    <a:pt x="0" y="373"/>
                  </a:lnTo>
                  <a:lnTo>
                    <a:pt x="0" y="0"/>
                  </a:lnTo>
                  <a:lnTo>
                    <a:pt x="248" y="115"/>
                  </a:lnTo>
                  <a:close/>
                </a:path>
              </a:pathLst>
            </a:cu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:a16="http://schemas.microsoft.com/office/drawing/2014/main" id="{CD909002-BA58-B20C-5491-D9607987C61D}"/>
                </a:ext>
              </a:extLst>
            </p:cNvPr>
            <p:cNvSpPr/>
            <p:nvPr/>
          </p:nvSpPr>
          <p:spPr bwMode="auto">
            <a:xfrm>
              <a:off x="4087813" y="3846513"/>
              <a:ext cx="608013" cy="150812"/>
            </a:xfrm>
            <a:custGeom>
              <a:avLst/>
              <a:gdLst>
                <a:gd name="T0" fmla="*/ 383 w 383"/>
                <a:gd name="T1" fmla="*/ 0 h 95"/>
                <a:gd name="T2" fmla="*/ 191 w 383"/>
                <a:gd name="T3" fmla="*/ 95 h 95"/>
                <a:gd name="T4" fmla="*/ 0 w 383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3" h="95">
                  <a:moveTo>
                    <a:pt x="383" y="0"/>
                  </a:moveTo>
                  <a:lnTo>
                    <a:pt x="191" y="95"/>
                  </a:lnTo>
                  <a:lnTo>
                    <a:pt x="0" y="0"/>
                  </a:lnTo>
                </a:path>
              </a:pathLst>
            </a:cu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Straight Connector 28">
              <a:extLst>
                <a:ext uri="{FF2B5EF4-FFF2-40B4-BE49-F238E27FC236}">
                  <a16:creationId xmlns:a16="http://schemas.microsoft.com/office/drawing/2014/main" id="{70B78AAC-F685-6360-E1F3-7EEA51A93FC0}"/>
                </a:ext>
              </a:extLst>
            </p:cNvPr>
            <p:cNvSpPr/>
            <p:nvPr/>
          </p:nvSpPr>
          <p:spPr bwMode="auto">
            <a:xfrm>
              <a:off x="4391025" y="4089400"/>
              <a:ext cx="0" cy="608012"/>
            </a:xfrm>
            <a:prstGeom prst="line">
              <a:avLst/>
            </a:prstGeom>
            <a:noFill/>
            <a:ln w="22225" cap="rnd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4" name="Group 29" descr="D:\51PPT模板网\51pptmoban.com\图片.jpg">
            <a:extLst>
              <a:ext uri="{FF2B5EF4-FFF2-40B4-BE49-F238E27FC236}">
                <a16:creationId xmlns:a16="http://schemas.microsoft.com/office/drawing/2014/main" id="{EBAF6A50-9E97-5233-8134-F68AA93F42DC}"/>
              </a:ext>
            </a:extLst>
          </p:cNvPr>
          <p:cNvGrpSpPr/>
          <p:nvPr/>
        </p:nvGrpSpPr>
        <p:grpSpPr>
          <a:xfrm>
            <a:off x="5898936" y="2405175"/>
            <a:ext cx="417560" cy="417560"/>
            <a:chOff x="4154488" y="3932238"/>
            <a:chExt cx="879475" cy="879475"/>
          </a:xfrm>
        </p:grpSpPr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4E666A1-55D7-454D-88A0-5CD6E6CD16B4}"/>
                </a:ext>
              </a:extLst>
            </p:cNvPr>
            <p:cNvSpPr/>
            <p:nvPr/>
          </p:nvSpPr>
          <p:spPr bwMode="auto">
            <a:xfrm>
              <a:off x="4154488" y="3932238"/>
              <a:ext cx="879475" cy="879475"/>
            </a:xfrm>
            <a:prstGeom prst="rect">
              <a:avLst/>
            </a:prstGeom>
            <a:noFill/>
            <a:ln w="22225" cap="flat">
              <a:solidFill>
                <a:srgbClr val="26323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Straight Connector 31">
              <a:extLst>
                <a:ext uri="{FF2B5EF4-FFF2-40B4-BE49-F238E27FC236}">
                  <a16:creationId xmlns:a16="http://schemas.microsoft.com/office/drawing/2014/main" id="{92E7F50D-11D2-3ED6-B8B3-79D83B883BB5}"/>
                </a:ext>
              </a:extLst>
            </p:cNvPr>
            <p:cNvSpPr/>
            <p:nvPr/>
          </p:nvSpPr>
          <p:spPr bwMode="auto">
            <a:xfrm flipH="1">
              <a:off x="4154488" y="4598988"/>
              <a:ext cx="879475" cy="0"/>
            </a:xfrm>
            <a:prstGeom prst="line">
              <a:avLst/>
            </a:prstGeom>
            <a:noFill/>
            <a:ln w="22225" cap="flat">
              <a:solidFill>
                <a:srgbClr val="26323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2">
              <a:extLst>
                <a:ext uri="{FF2B5EF4-FFF2-40B4-BE49-F238E27FC236}">
                  <a16:creationId xmlns:a16="http://schemas.microsoft.com/office/drawing/2014/main" id="{CC30D8F7-0993-DF70-9E47-70459FCF8F5A}"/>
                </a:ext>
              </a:extLst>
            </p:cNvPr>
            <p:cNvSpPr/>
            <p:nvPr/>
          </p:nvSpPr>
          <p:spPr bwMode="auto">
            <a:xfrm>
              <a:off x="4324351" y="4044951"/>
              <a:ext cx="269875" cy="193675"/>
            </a:xfrm>
            <a:custGeom>
              <a:avLst/>
              <a:gdLst>
                <a:gd name="T0" fmla="*/ 46 w 71"/>
                <a:gd name="T1" fmla="*/ 0 h 51"/>
                <a:gd name="T2" fmla="*/ 21 w 71"/>
                <a:gd name="T3" fmla="*/ 21 h 51"/>
                <a:gd name="T4" fmla="*/ 16 w 71"/>
                <a:gd name="T5" fmla="*/ 20 h 51"/>
                <a:gd name="T6" fmla="*/ 0 w 71"/>
                <a:gd name="T7" fmla="*/ 36 h 51"/>
                <a:gd name="T8" fmla="*/ 16 w 71"/>
                <a:gd name="T9" fmla="*/ 50 h 51"/>
                <a:gd name="T10" fmla="*/ 46 w 71"/>
                <a:gd name="T11" fmla="*/ 50 h 51"/>
                <a:gd name="T12" fmla="*/ 71 w 71"/>
                <a:gd name="T13" fmla="*/ 25 h 51"/>
                <a:gd name="T14" fmla="*/ 46 w 71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46" y="0"/>
                  </a:moveTo>
                  <a:cubicBezTo>
                    <a:pt x="33" y="0"/>
                    <a:pt x="23" y="9"/>
                    <a:pt x="21" y="21"/>
                  </a:cubicBezTo>
                  <a:cubicBezTo>
                    <a:pt x="19" y="21"/>
                    <a:pt x="17" y="20"/>
                    <a:pt x="16" y="20"/>
                  </a:cubicBezTo>
                  <a:cubicBezTo>
                    <a:pt x="7" y="20"/>
                    <a:pt x="0" y="27"/>
                    <a:pt x="0" y="36"/>
                  </a:cubicBezTo>
                  <a:cubicBezTo>
                    <a:pt x="0" y="44"/>
                    <a:pt x="7" y="51"/>
                    <a:pt x="1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0" y="51"/>
                    <a:pt x="71" y="39"/>
                    <a:pt x="71" y="25"/>
                  </a:cubicBezTo>
                  <a:cubicBezTo>
                    <a:pt x="71" y="12"/>
                    <a:pt x="60" y="0"/>
                    <a:pt x="46" y="0"/>
                  </a:cubicBezTo>
                  <a:close/>
                </a:path>
              </a:pathLst>
            </a:custGeom>
            <a:noFill/>
            <a:ln w="22225" cap="flat">
              <a:solidFill>
                <a:srgbClr val="26323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3">
              <a:extLst>
                <a:ext uri="{FF2B5EF4-FFF2-40B4-BE49-F238E27FC236}">
                  <a16:creationId xmlns:a16="http://schemas.microsoft.com/office/drawing/2014/main" id="{DD016A7E-BC8F-8EC0-618A-9807F6C0A02A}"/>
                </a:ext>
              </a:extLst>
            </p:cNvPr>
            <p:cNvSpPr/>
            <p:nvPr/>
          </p:nvSpPr>
          <p:spPr bwMode="auto">
            <a:xfrm>
              <a:off x="4260851" y="4276726"/>
              <a:ext cx="728663" cy="322263"/>
            </a:xfrm>
            <a:custGeom>
              <a:avLst/>
              <a:gdLst>
                <a:gd name="T0" fmla="*/ 0 w 192"/>
                <a:gd name="T1" fmla="*/ 85 h 85"/>
                <a:gd name="T2" fmla="*/ 48 w 192"/>
                <a:gd name="T3" fmla="*/ 30 h 85"/>
                <a:gd name="T4" fmla="*/ 93 w 192"/>
                <a:gd name="T5" fmla="*/ 60 h 85"/>
                <a:gd name="T6" fmla="*/ 123 w 192"/>
                <a:gd name="T7" fmla="*/ 8 h 85"/>
                <a:gd name="T8" fmla="*/ 138 w 192"/>
                <a:gd name="T9" fmla="*/ 0 h 85"/>
                <a:gd name="T10" fmla="*/ 153 w 192"/>
                <a:gd name="T11" fmla="*/ 9 h 85"/>
                <a:gd name="T12" fmla="*/ 192 w 192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5">
                  <a:moveTo>
                    <a:pt x="0" y="85"/>
                  </a:moveTo>
                  <a:cubicBezTo>
                    <a:pt x="0" y="85"/>
                    <a:pt x="22" y="30"/>
                    <a:pt x="48" y="30"/>
                  </a:cubicBezTo>
                  <a:cubicBezTo>
                    <a:pt x="73" y="30"/>
                    <a:pt x="93" y="60"/>
                    <a:pt x="93" y="6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6" y="3"/>
                    <a:pt x="132" y="0"/>
                    <a:pt x="138" y="0"/>
                  </a:cubicBezTo>
                  <a:cubicBezTo>
                    <a:pt x="144" y="0"/>
                    <a:pt x="150" y="3"/>
                    <a:pt x="153" y="9"/>
                  </a:cubicBezTo>
                  <a:cubicBezTo>
                    <a:pt x="192" y="85"/>
                    <a:pt x="192" y="85"/>
                    <a:pt x="192" y="85"/>
                  </a:cubicBezTo>
                </a:path>
              </a:pathLst>
            </a:custGeom>
            <a:noFill/>
            <a:ln w="22225" cap="flat">
              <a:solidFill>
                <a:srgbClr val="263238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Rectangle 34">
            <a:extLst>
              <a:ext uri="{FF2B5EF4-FFF2-40B4-BE49-F238E27FC236}">
                <a16:creationId xmlns:a16="http://schemas.microsoft.com/office/drawing/2014/main" id="{AECAD97B-374D-D733-3078-25967DC23908}"/>
              </a:ext>
            </a:extLst>
          </p:cNvPr>
          <p:cNvSpPr/>
          <p:nvPr/>
        </p:nvSpPr>
        <p:spPr>
          <a:xfrm>
            <a:off x="5640374" y="3341133"/>
            <a:ext cx="879523" cy="8795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Connector: Elbow 35">
            <a:extLst>
              <a:ext uri="{FF2B5EF4-FFF2-40B4-BE49-F238E27FC236}">
                <a16:creationId xmlns:a16="http://schemas.microsoft.com/office/drawing/2014/main" id="{9E0F3931-1367-4E5E-A61D-01171158C89D}"/>
              </a:ext>
            </a:extLst>
          </p:cNvPr>
          <p:cNvCxnSpPr/>
          <p:nvPr/>
        </p:nvCxnSpPr>
        <p:spPr>
          <a:xfrm flipV="1">
            <a:off x="6870969" y="4507123"/>
            <a:ext cx="2043740" cy="63203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36">
            <a:extLst>
              <a:ext uri="{FF2B5EF4-FFF2-40B4-BE49-F238E27FC236}">
                <a16:creationId xmlns:a16="http://schemas.microsoft.com/office/drawing/2014/main" id="{112C6974-1314-F482-4BD6-37E215B52237}"/>
              </a:ext>
            </a:extLst>
          </p:cNvPr>
          <p:cNvCxnSpPr/>
          <p:nvPr/>
        </p:nvCxnSpPr>
        <p:spPr>
          <a:xfrm rot="10800000">
            <a:off x="3299904" y="1986987"/>
            <a:ext cx="1959877" cy="58174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37">
            <a:extLst>
              <a:ext uri="{FF2B5EF4-FFF2-40B4-BE49-F238E27FC236}">
                <a16:creationId xmlns:a16="http://schemas.microsoft.com/office/drawing/2014/main" id="{A630AD30-E554-54D1-1F77-C33743907B2A}"/>
              </a:ext>
            </a:extLst>
          </p:cNvPr>
          <p:cNvGrpSpPr/>
          <p:nvPr/>
        </p:nvGrpSpPr>
        <p:grpSpPr>
          <a:xfrm>
            <a:off x="3244973" y="4494733"/>
            <a:ext cx="1274792" cy="459961"/>
            <a:chOff x="3672114" y="2961703"/>
            <a:chExt cx="1188615" cy="782652"/>
          </a:xfrm>
        </p:grpSpPr>
        <p:cxnSp>
          <p:nvCxnSpPr>
            <p:cNvPr id="43" name="Straight Connector 38">
              <a:extLst>
                <a:ext uri="{FF2B5EF4-FFF2-40B4-BE49-F238E27FC236}">
                  <a16:creationId xmlns:a16="http://schemas.microsoft.com/office/drawing/2014/main" id="{0B44F7B0-A6CB-5563-A83B-F534BBB92014}"/>
                </a:ext>
              </a:extLst>
            </p:cNvPr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9">
              <a:extLst>
                <a:ext uri="{FF2B5EF4-FFF2-40B4-BE49-F238E27FC236}">
                  <a16:creationId xmlns:a16="http://schemas.microsoft.com/office/drawing/2014/main" id="{FC5FD7EE-4979-B57D-C2F3-83F737B163F3}"/>
                </a:ext>
              </a:extLst>
            </p:cNvPr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0">
            <a:extLst>
              <a:ext uri="{FF2B5EF4-FFF2-40B4-BE49-F238E27FC236}">
                <a16:creationId xmlns:a16="http://schemas.microsoft.com/office/drawing/2014/main" id="{F31D52C4-2823-DF63-4DF1-1502BB7A62EB}"/>
              </a:ext>
            </a:extLst>
          </p:cNvPr>
          <p:cNvGrpSpPr/>
          <p:nvPr/>
        </p:nvGrpSpPr>
        <p:grpSpPr>
          <a:xfrm flipH="1" flipV="1">
            <a:off x="7415725" y="1937068"/>
            <a:ext cx="1498978" cy="1033783"/>
            <a:chOff x="3672114" y="2961703"/>
            <a:chExt cx="1188615" cy="782652"/>
          </a:xfrm>
        </p:grpSpPr>
        <p:cxnSp>
          <p:nvCxnSpPr>
            <p:cNvPr id="46" name="Straight Connector 41">
              <a:extLst>
                <a:ext uri="{FF2B5EF4-FFF2-40B4-BE49-F238E27FC236}">
                  <a16:creationId xmlns:a16="http://schemas.microsoft.com/office/drawing/2014/main" id="{116A3FDA-DFC8-EF8A-D2B1-4CAB3D40F0C2}"/>
                </a:ext>
              </a:extLst>
            </p:cNvPr>
            <p:cNvCxnSpPr/>
            <p:nvPr/>
          </p:nvCxnSpPr>
          <p:spPr>
            <a:xfrm flipH="1">
              <a:off x="4412341" y="2961703"/>
              <a:ext cx="448388" cy="77399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2">
              <a:extLst>
                <a:ext uri="{FF2B5EF4-FFF2-40B4-BE49-F238E27FC236}">
                  <a16:creationId xmlns:a16="http://schemas.microsoft.com/office/drawing/2014/main" id="{03274AC4-18C6-B24B-F152-388BE2E29B9D}"/>
                </a:ext>
              </a:extLst>
            </p:cNvPr>
            <p:cNvCxnSpPr/>
            <p:nvPr/>
          </p:nvCxnSpPr>
          <p:spPr>
            <a:xfrm flipH="1">
              <a:off x="3672114" y="3744355"/>
              <a:ext cx="74022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8" descr="D:\51PPT模板网\51pptmoban.com\图片.jpg">
            <a:extLst>
              <a:ext uri="{FF2B5EF4-FFF2-40B4-BE49-F238E27FC236}">
                <a16:creationId xmlns:a16="http://schemas.microsoft.com/office/drawing/2014/main" id="{8EED632E-B802-12AA-A7D6-222036508EFF}"/>
              </a:ext>
            </a:extLst>
          </p:cNvPr>
          <p:cNvGrpSpPr>
            <a:grpSpLocks noChangeAspect="1"/>
          </p:cNvGrpSpPr>
          <p:nvPr/>
        </p:nvGrpSpPr>
        <p:grpSpPr>
          <a:xfrm>
            <a:off x="5934677" y="3617236"/>
            <a:ext cx="345829" cy="336926"/>
            <a:chOff x="3532018" y="-211904"/>
            <a:chExt cx="801688" cy="781051"/>
          </a:xfrm>
          <a:solidFill>
            <a:srgbClr val="263238"/>
          </a:solidFill>
        </p:grpSpPr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3FE1F923-21E4-5570-3106-CAF2CBDE0A89}"/>
                </a:ext>
              </a:extLst>
            </p:cNvPr>
            <p:cNvSpPr/>
            <p:nvPr/>
          </p:nvSpPr>
          <p:spPr bwMode="auto">
            <a:xfrm>
              <a:off x="3532018" y="-149991"/>
              <a:ext cx="719138" cy="719138"/>
            </a:xfrm>
            <a:custGeom>
              <a:avLst/>
              <a:gdLst>
                <a:gd name="T0" fmla="*/ 94 w 189"/>
                <a:gd name="T1" fmla="*/ 95 h 189"/>
                <a:gd name="T2" fmla="*/ 189 w 189"/>
                <a:gd name="T3" fmla="*/ 95 h 189"/>
                <a:gd name="T4" fmla="*/ 94 w 189"/>
                <a:gd name="T5" fmla="*/ 189 h 189"/>
                <a:gd name="T6" fmla="*/ 0 w 189"/>
                <a:gd name="T7" fmla="*/ 95 h 189"/>
                <a:gd name="T8" fmla="*/ 94 w 189"/>
                <a:gd name="T9" fmla="*/ 0 h 189"/>
                <a:gd name="T10" fmla="*/ 94 w 189"/>
                <a:gd name="T11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9">
                  <a:moveTo>
                    <a:pt x="94" y="95"/>
                  </a:moveTo>
                  <a:cubicBezTo>
                    <a:pt x="189" y="95"/>
                    <a:pt x="189" y="95"/>
                    <a:pt x="189" y="95"/>
                  </a:cubicBezTo>
                  <a:cubicBezTo>
                    <a:pt x="189" y="147"/>
                    <a:pt x="147" y="189"/>
                    <a:pt x="94" y="189"/>
                  </a:cubicBezTo>
                  <a:cubicBezTo>
                    <a:pt x="42" y="189"/>
                    <a:pt x="0" y="147"/>
                    <a:pt x="0" y="95"/>
                  </a:cubicBezTo>
                  <a:cubicBezTo>
                    <a:pt x="0" y="42"/>
                    <a:pt x="42" y="0"/>
                    <a:pt x="94" y="0"/>
                  </a:cubicBezTo>
                  <a:lnTo>
                    <a:pt x="94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6D39F182-BAFE-645E-8C99-61F64EC72249}"/>
                </a:ext>
              </a:extLst>
            </p:cNvPr>
            <p:cNvSpPr/>
            <p:nvPr/>
          </p:nvSpPr>
          <p:spPr bwMode="auto">
            <a:xfrm>
              <a:off x="3973343" y="-211904"/>
              <a:ext cx="360363" cy="361950"/>
            </a:xfrm>
            <a:custGeom>
              <a:avLst/>
              <a:gdLst>
                <a:gd name="T0" fmla="*/ 0 w 95"/>
                <a:gd name="T1" fmla="*/ 95 h 95"/>
                <a:gd name="T2" fmla="*/ 95 w 95"/>
                <a:gd name="T3" fmla="*/ 95 h 95"/>
                <a:gd name="T4" fmla="*/ 0 w 95"/>
                <a:gd name="T5" fmla="*/ 0 h 95"/>
                <a:gd name="T6" fmla="*/ 0 w 9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5">
                  <a:moveTo>
                    <a:pt x="0" y="95"/>
                  </a:moveTo>
                  <a:cubicBezTo>
                    <a:pt x="95" y="95"/>
                    <a:pt x="95" y="95"/>
                    <a:pt x="95" y="95"/>
                  </a:cubicBezTo>
                  <a:cubicBezTo>
                    <a:pt x="95" y="42"/>
                    <a:pt x="52" y="0"/>
                    <a:pt x="0" y="0"/>
                  </a:cubicBezTo>
                  <a:lnTo>
                    <a:pt x="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39A44A7-5994-A1B6-5189-7C9FF06B5328}"/>
              </a:ext>
            </a:extLst>
          </p:cNvPr>
          <p:cNvGrpSpPr/>
          <p:nvPr/>
        </p:nvGrpSpPr>
        <p:grpSpPr>
          <a:xfrm>
            <a:off x="8965504" y="1625676"/>
            <a:ext cx="2235567" cy="1047355"/>
            <a:chOff x="283599" y="1906534"/>
            <a:chExt cx="2235567" cy="1047355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E05B034-2367-B16D-75BE-361907F599B4}"/>
                </a:ext>
              </a:extLst>
            </p:cNvPr>
            <p:cNvSpPr txBox="1"/>
            <p:nvPr/>
          </p:nvSpPr>
          <p:spPr>
            <a:xfrm>
              <a:off x="283599" y="2190603"/>
              <a:ext cx="21628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AB1ACAE-23C2-533E-41CC-AB99CA2F6820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C7AECAA-442D-2B67-6D4D-2B1EF6686163}"/>
              </a:ext>
            </a:extLst>
          </p:cNvPr>
          <p:cNvGrpSpPr/>
          <p:nvPr/>
        </p:nvGrpSpPr>
        <p:grpSpPr>
          <a:xfrm>
            <a:off x="1042497" y="1625676"/>
            <a:ext cx="2235567" cy="1047355"/>
            <a:chOff x="1032570" y="1906534"/>
            <a:chExt cx="2235567" cy="1047355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C1F8765-EF97-D05F-C094-2D7DDF06C12E}"/>
                </a:ext>
              </a:extLst>
            </p:cNvPr>
            <p:cNvSpPr txBox="1"/>
            <p:nvPr/>
          </p:nvSpPr>
          <p:spPr>
            <a:xfrm>
              <a:off x="1066438" y="2190603"/>
              <a:ext cx="218358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2CC61C4-F197-1686-ED08-C6960CBBF2AC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B1AEF09-B50D-34D4-624A-758186315D30}"/>
              </a:ext>
            </a:extLst>
          </p:cNvPr>
          <p:cNvGrpSpPr/>
          <p:nvPr/>
        </p:nvGrpSpPr>
        <p:grpSpPr>
          <a:xfrm>
            <a:off x="9024016" y="4160018"/>
            <a:ext cx="2235567" cy="1047355"/>
            <a:chOff x="283599" y="1906534"/>
            <a:chExt cx="2235567" cy="1047355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AAD8EEE-99C7-1768-A48C-B6463337C0C1}"/>
                </a:ext>
              </a:extLst>
            </p:cNvPr>
            <p:cNvSpPr txBox="1"/>
            <p:nvPr/>
          </p:nvSpPr>
          <p:spPr>
            <a:xfrm>
              <a:off x="283599" y="2190603"/>
              <a:ext cx="2162832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AF44CE2-F89F-999D-5F0C-4DEFBDF421F5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68B0B45-FBA0-77B7-7E36-505FFD450240}"/>
              </a:ext>
            </a:extLst>
          </p:cNvPr>
          <p:cNvGrpSpPr/>
          <p:nvPr/>
        </p:nvGrpSpPr>
        <p:grpSpPr>
          <a:xfrm>
            <a:off x="980447" y="4615475"/>
            <a:ext cx="2235567" cy="1047355"/>
            <a:chOff x="1032570" y="1906534"/>
            <a:chExt cx="2235567" cy="104735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34BFFBE-0340-AE79-5520-6001AE65ED84}"/>
                </a:ext>
              </a:extLst>
            </p:cNvPr>
            <p:cNvSpPr txBox="1"/>
            <p:nvPr/>
          </p:nvSpPr>
          <p:spPr>
            <a:xfrm>
              <a:off x="1066438" y="2190603"/>
              <a:ext cx="218358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AE85E95-96F2-9EF7-A6D6-8FD1E0AAD0B6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6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D:\51PPT模板网\51pptmoban.com\图片.jpg">
            <a:extLst>
              <a:ext uri="{FF2B5EF4-FFF2-40B4-BE49-F238E27FC236}">
                <a16:creationId xmlns:a16="http://schemas.microsoft.com/office/drawing/2014/main" id="{992176CB-C96C-B94A-8B43-00183E5C8EA9}"/>
              </a:ext>
            </a:extLst>
          </p:cNvPr>
          <p:cNvGrpSpPr/>
          <p:nvPr/>
        </p:nvGrpSpPr>
        <p:grpSpPr>
          <a:xfrm>
            <a:off x="8445500" y="3733332"/>
            <a:ext cx="3746500" cy="3124667"/>
            <a:chOff x="6095999" y="1773796"/>
            <a:chExt cx="6096001" cy="5084204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0BDB7C9-D9A0-0607-3521-850956EAD907}"/>
                </a:ext>
              </a:extLst>
            </p:cNvPr>
            <p:cNvSpPr/>
            <p:nvPr/>
          </p:nvSpPr>
          <p:spPr>
            <a:xfrm>
              <a:off x="6095999" y="2860284"/>
              <a:ext cx="6096001" cy="3997716"/>
            </a:xfrm>
            <a:custGeom>
              <a:avLst/>
              <a:gdLst>
                <a:gd name="connsiteX0" fmla="*/ 5561424 w 6096001"/>
                <a:gd name="connsiteY0" fmla="*/ 11 h 3997716"/>
                <a:gd name="connsiteX1" fmla="*/ 5981405 w 6096001"/>
                <a:gd name="connsiteY1" fmla="*/ 81262 h 3997716"/>
                <a:gd name="connsiteX2" fmla="*/ 6096001 w 6096001"/>
                <a:gd name="connsiteY2" fmla="*/ 136717 h 3997716"/>
                <a:gd name="connsiteX3" fmla="*/ 6096001 w 6096001"/>
                <a:gd name="connsiteY3" fmla="*/ 3997716 h 3997716"/>
                <a:gd name="connsiteX4" fmla="*/ 12008 w 6096001"/>
                <a:gd name="connsiteY4" fmla="*/ 3997716 h 3997716"/>
                <a:gd name="connsiteX5" fmla="*/ 8544 w 6096001"/>
                <a:gd name="connsiteY5" fmla="*/ 3951907 h 3997716"/>
                <a:gd name="connsiteX6" fmla="*/ 76260 w 6096001"/>
                <a:gd name="connsiteY6" fmla="*/ 2702823 h 3997716"/>
                <a:gd name="connsiteX7" fmla="*/ 981837 w 6096001"/>
                <a:gd name="connsiteY7" fmla="*/ 1279774 h 3997716"/>
                <a:gd name="connsiteX8" fmla="*/ 1292579 w 6096001"/>
                <a:gd name="connsiteY8" fmla="*/ 1207585 h 3997716"/>
                <a:gd name="connsiteX9" fmla="*/ 2965310 w 6096001"/>
                <a:gd name="connsiteY9" fmla="*/ 1215865 h 3997716"/>
                <a:gd name="connsiteX10" fmla="*/ 4021728 w 6096001"/>
                <a:gd name="connsiteY10" fmla="*/ 713917 h 3997716"/>
                <a:gd name="connsiteX11" fmla="*/ 5561424 w 6096001"/>
                <a:gd name="connsiteY11" fmla="*/ 11 h 399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6001" h="3997716">
                  <a:moveTo>
                    <a:pt x="5561424" y="11"/>
                  </a:moveTo>
                  <a:cubicBezTo>
                    <a:pt x="5699828" y="-593"/>
                    <a:pt x="5840009" y="23898"/>
                    <a:pt x="5981405" y="81262"/>
                  </a:cubicBezTo>
                  <a:lnTo>
                    <a:pt x="6096001" y="136717"/>
                  </a:lnTo>
                  <a:lnTo>
                    <a:pt x="6096001" y="3997716"/>
                  </a:lnTo>
                  <a:lnTo>
                    <a:pt x="12008" y="3997716"/>
                  </a:lnTo>
                  <a:lnTo>
                    <a:pt x="8544" y="3951907"/>
                  </a:lnTo>
                  <a:cubicBezTo>
                    <a:pt x="-15207" y="3504804"/>
                    <a:pt x="11576" y="3074756"/>
                    <a:pt x="76260" y="2702823"/>
                  </a:cubicBezTo>
                  <a:cubicBezTo>
                    <a:pt x="283249" y="1512636"/>
                    <a:pt x="981837" y="1279774"/>
                    <a:pt x="981837" y="1279774"/>
                  </a:cubicBezTo>
                  <a:cubicBezTo>
                    <a:pt x="1080130" y="1236901"/>
                    <a:pt x="1185456" y="1212434"/>
                    <a:pt x="1292579" y="1207585"/>
                  </a:cubicBezTo>
                  <a:cubicBezTo>
                    <a:pt x="1844204" y="1060623"/>
                    <a:pt x="2409026" y="1304870"/>
                    <a:pt x="2965310" y="1215865"/>
                  </a:cubicBezTo>
                  <a:cubicBezTo>
                    <a:pt x="3355485" y="1153768"/>
                    <a:pt x="3699344" y="929185"/>
                    <a:pt x="4021728" y="713917"/>
                  </a:cubicBezTo>
                  <a:cubicBezTo>
                    <a:pt x="4482602" y="406345"/>
                    <a:pt x="5007805" y="2425"/>
                    <a:pt x="5561424" y="11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图形 23">
              <a:extLst>
                <a:ext uri="{FF2B5EF4-FFF2-40B4-BE49-F238E27FC236}">
                  <a16:creationId xmlns:a16="http://schemas.microsoft.com/office/drawing/2014/main" id="{E1A065AA-58F8-C754-8290-4E6118BCEAF5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4CF6E3-3984-291A-C867-70C82BF7A00D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B1B7E80-EEEF-A080-3895-0E7CF232F512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5E7E7DD-FDFA-839F-59C9-27125BE9234E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3FCFE6D-0CD1-1FC2-5B9D-73164887A4F1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B9253CC-AE1B-8882-8497-CC2B177F7F1C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5" name="图形 23">
                <a:extLst>
                  <a:ext uri="{FF2B5EF4-FFF2-40B4-BE49-F238E27FC236}">
                    <a16:creationId xmlns:a16="http://schemas.microsoft.com/office/drawing/2014/main" id="{81D651BA-5B95-BB1B-3789-2C8ED05BE07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3427D6A-CAF8-8773-BD89-CF60A8DF347C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26F4709C-F685-E011-C80B-FED2A15776A4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260E2F57-5102-4C1E-DDE1-8D7D8B5C7D7C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1EB99E06-8F3C-2D82-0B72-094EC38C4415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AB0CCDE4-6AF8-C8C7-76EF-662D042A9C2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006D499-4CDE-F254-C649-5D4905C825AC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7DE68BF-6CD7-58E1-8199-4BA345D222CB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7538F7-D715-9FFC-4F9B-903B4A9B673C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23">
              <a:extLst>
                <a:ext uri="{FF2B5EF4-FFF2-40B4-BE49-F238E27FC236}">
                  <a16:creationId xmlns:a16="http://schemas.microsoft.com/office/drawing/2014/main" id="{F70A8B45-855A-BFD6-6823-CC26E5FD7521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72A6912-9E6C-57FE-AF59-628206F93F32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BD5F6C2-39F3-6351-0E18-9A10EF903C0C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574D9DB-4585-BCE6-7808-74F198F60E48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9370613-8E1F-D9B2-CDC2-3AE5545B263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" name="图形 23">
              <a:extLst>
                <a:ext uri="{FF2B5EF4-FFF2-40B4-BE49-F238E27FC236}">
                  <a16:creationId xmlns:a16="http://schemas.microsoft.com/office/drawing/2014/main" id="{343105E0-93E7-AC13-5934-E51FDB774355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0CA19A-7EDD-955D-B9E6-926F6D094509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F90273E-891F-AB4D-13B2-A3D9938E8A5A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1A29FA7-649A-65D4-7956-BDF366ED4ED2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EE70F77-445B-A103-77FB-D45A21ADA124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913FE01-1F3B-6303-A0AF-D06D58A89EF9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68F25AC-31E2-6376-D521-5ED51C3C903A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5057376-D434-9A75-6B59-7A4BD89E3099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6DA9582-53DB-AC61-405A-70AD45BD3CE8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2B6EC3-8D1D-7BA5-8347-5F934384B45F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9CB09C4-8AED-F871-1D38-31FFFC8B266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61AF23A-3791-918E-4227-245744C41C92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6D9D77B-EABE-F213-FA0D-F2C33DFFC141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8A5E9D-30EB-4403-F0A3-C1D7E430E1D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F6E3C3-9ED9-7D06-6214-85F51ABEAFD0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B2E4418-684C-A34F-C610-40A4E022D13A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D7C52D0E-CB8B-D7FF-9CDC-DFFB90235138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607AE39-D136-E5DB-EFA6-B90AB23BD73E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C1AF69C4-7155-FA5B-4666-0DAC677800F4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0A9D0CC-4C54-9D80-D8B8-77062D8B69EA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057EEB6-9918-5EA4-D34F-AE2A6BC6FC43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4D9DCD7-F904-4238-DADF-88F12B843B5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E0D6C5D2-1C64-E2CA-9E92-55F0AD69B530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51824E5-AE57-A22B-E3AE-2044B44A5871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3" name="图形 23">
                <a:extLst>
                  <a:ext uri="{FF2B5EF4-FFF2-40B4-BE49-F238E27FC236}">
                    <a16:creationId xmlns:a16="http://schemas.microsoft.com/office/drawing/2014/main" id="{6B6DB760-9ED5-AA9A-9E0B-CDF24A15E2CD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EE63959-8ECF-22D8-8425-D360D3BC26F7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C8B5EA8C-B2F0-3BFF-7BD2-CC3346288E29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7F489DA-1674-C1AF-67D1-41D5D0888987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090BD90-3CD5-C67B-024E-58E83FEE2C27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8" name="图形 23">
                <a:extLst>
                  <a:ext uri="{FF2B5EF4-FFF2-40B4-BE49-F238E27FC236}">
                    <a16:creationId xmlns:a16="http://schemas.microsoft.com/office/drawing/2014/main" id="{C57C2EE7-DFB3-D28E-0BB7-AA87AB547C2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5EB8FD7-A13D-81D3-5128-8253CF4277D8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359F75D5-D5BD-8164-615C-5BFB912E23AF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56DA87-4EEE-F3BD-A41F-F832040DD540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CA7FA1A-38BD-CE55-AF5F-903F4CEC2AFA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2F2B1C8-5F48-523F-3C99-E3AB572E6022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8D47892-01CC-3DC4-582A-1E1573152461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3C8B38-BBA2-E12E-0406-60E45C51D960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81D2A7F-5CBD-38BB-3382-6DD6B73FA9EE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A8AA0D9-D712-6B1B-7158-CA44DEFA83A4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50352A3-73AE-5E48-4CD0-93EFF59CA0A2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F6C593C-9746-9EB1-2908-94817C366B08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71CF9787-0EC2-5FAC-3F46-C32D1D1FDADF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1" name="图形 23">
                <a:extLst>
                  <a:ext uri="{FF2B5EF4-FFF2-40B4-BE49-F238E27FC236}">
                    <a16:creationId xmlns:a16="http://schemas.microsoft.com/office/drawing/2014/main" id="{5BA13E49-5048-9A8A-278B-F22F12DA76D8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76C11A0-A874-9564-FD42-0DE3D392FBCF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60C6754-632E-772C-CB63-874FE870B77E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B5CF294C-664A-F426-34F8-1BAEFD47691E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A4B665C4-B887-451A-BE6B-8C0D8B949971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D29F95-EED6-D90C-B7C0-A0912B1D372E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84547BF-90D5-E9C4-D355-EB5E68A2FBC6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3E4783-C401-AFCF-34D6-DBB0DBB77CAC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04A8B315-B813-53E7-A78A-6351EA4872C4}"/>
              </a:ext>
            </a:extLst>
          </p:cNvPr>
          <p:cNvSpPr/>
          <p:nvPr/>
        </p:nvSpPr>
        <p:spPr>
          <a:xfrm>
            <a:off x="3765097" y="516169"/>
            <a:ext cx="313036" cy="313036"/>
          </a:xfrm>
          <a:prstGeom prst="ellipse">
            <a:avLst/>
          </a:prstGeom>
          <a:noFill/>
          <a:ln w="25400">
            <a:solidFill>
              <a:srgbClr val="DFF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27C1803-BD07-8280-58E6-A9F6E699708B}"/>
              </a:ext>
            </a:extLst>
          </p:cNvPr>
          <p:cNvSpPr txBox="1"/>
          <p:nvPr/>
        </p:nvSpPr>
        <p:spPr>
          <a:xfrm>
            <a:off x="526261" y="295724"/>
            <a:ext cx="2509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263238"/>
                </a:solidFill>
                <a:latin typeface="字魂扁桃体" pitchFamily="2" charset="-122"/>
                <a:ea typeface="字魂扁桃体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34148-C40A-C246-9594-E443D4C3D369}"/>
              </a:ext>
            </a:extLst>
          </p:cNvPr>
          <p:cNvSpPr txBox="1"/>
          <p:nvPr/>
        </p:nvSpPr>
        <p:spPr>
          <a:xfrm>
            <a:off x="2379321" y="488021"/>
            <a:ext cx="164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CONTENTS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4BC5C0-8A69-C037-E4A3-7C927E55E1AB}"/>
              </a:ext>
            </a:extLst>
          </p:cNvPr>
          <p:cNvGrpSpPr/>
          <p:nvPr/>
        </p:nvGrpSpPr>
        <p:grpSpPr>
          <a:xfrm>
            <a:off x="1256629" y="2122013"/>
            <a:ext cx="3734470" cy="856306"/>
            <a:chOff x="1256629" y="2083913"/>
            <a:chExt cx="3734470" cy="85630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AB8D394-A431-3362-9CD5-0479C2F77DF2}"/>
                </a:ext>
              </a:extLst>
            </p:cNvPr>
            <p:cNvSpPr/>
            <p:nvPr/>
          </p:nvSpPr>
          <p:spPr>
            <a:xfrm>
              <a:off x="1876152" y="2302274"/>
              <a:ext cx="3114947" cy="550384"/>
            </a:xfrm>
            <a:prstGeom prst="roundRect">
              <a:avLst>
                <a:gd name="adj" fmla="val 20442"/>
              </a:avLst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D3BD0B2-846E-A147-ACA3-7C8254A73FCD}"/>
                </a:ext>
              </a:extLst>
            </p:cNvPr>
            <p:cNvSpPr/>
            <p:nvPr/>
          </p:nvSpPr>
          <p:spPr>
            <a:xfrm>
              <a:off x="1256629" y="20839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121FE1C-852B-3A3B-C111-68163BCF5296}"/>
                </a:ext>
              </a:extLst>
            </p:cNvPr>
            <p:cNvSpPr/>
            <p:nvPr/>
          </p:nvSpPr>
          <p:spPr>
            <a:xfrm>
              <a:off x="1446308" y="22147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9C4B84-6402-2DBC-A261-3D89D5B22EF3}"/>
                </a:ext>
              </a:extLst>
            </p:cNvPr>
            <p:cNvSpPr txBox="1"/>
            <p:nvPr/>
          </p:nvSpPr>
          <p:spPr>
            <a:xfrm>
              <a:off x="2640403" y="2390111"/>
              <a:ext cx="2249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总结学习情况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7DCBE4-2E59-698C-5F2B-D9C8BFFB08FF}"/>
                </a:ext>
              </a:extLst>
            </p:cNvPr>
            <p:cNvSpPr txBox="1"/>
            <p:nvPr/>
          </p:nvSpPr>
          <p:spPr>
            <a:xfrm>
              <a:off x="1510299" y="2255183"/>
              <a:ext cx="6463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3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359842-0EF7-5E14-0A04-8F056F25BCAA}"/>
              </a:ext>
            </a:extLst>
          </p:cNvPr>
          <p:cNvGrpSpPr/>
          <p:nvPr/>
        </p:nvGrpSpPr>
        <p:grpSpPr>
          <a:xfrm>
            <a:off x="5537410" y="2122013"/>
            <a:ext cx="3734470" cy="856306"/>
            <a:chOff x="1256629" y="2083913"/>
            <a:chExt cx="3734470" cy="85630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4B567E4-9E84-331B-F78E-EBBD5C02E349}"/>
                </a:ext>
              </a:extLst>
            </p:cNvPr>
            <p:cNvSpPr/>
            <p:nvPr/>
          </p:nvSpPr>
          <p:spPr>
            <a:xfrm>
              <a:off x="1876152" y="2302274"/>
              <a:ext cx="3114947" cy="550384"/>
            </a:xfrm>
            <a:prstGeom prst="roundRect">
              <a:avLst>
                <a:gd name="adj" fmla="val 20442"/>
              </a:avLst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5D35F5-B9F2-740B-B8F9-4137FF482B2B}"/>
                </a:ext>
              </a:extLst>
            </p:cNvPr>
            <p:cNvSpPr/>
            <p:nvPr/>
          </p:nvSpPr>
          <p:spPr>
            <a:xfrm>
              <a:off x="1256629" y="20839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60FC38B-2581-84C2-4C36-7CBE06D1B2CC}"/>
                </a:ext>
              </a:extLst>
            </p:cNvPr>
            <p:cNvSpPr/>
            <p:nvPr/>
          </p:nvSpPr>
          <p:spPr>
            <a:xfrm>
              <a:off x="1446308" y="22147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9F575A-3DB2-D61E-918F-6DB062DBBCC8}"/>
                </a:ext>
              </a:extLst>
            </p:cNvPr>
            <p:cNvSpPr txBox="1"/>
            <p:nvPr/>
          </p:nvSpPr>
          <p:spPr>
            <a:xfrm>
              <a:off x="2640403" y="2390111"/>
              <a:ext cx="2249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考试提醒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487B708-060B-755B-13B1-5C1D19B796CC}"/>
                </a:ext>
              </a:extLst>
            </p:cNvPr>
            <p:cNvSpPr txBox="1"/>
            <p:nvPr/>
          </p:nvSpPr>
          <p:spPr>
            <a:xfrm>
              <a:off x="1510299" y="2255183"/>
              <a:ext cx="630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3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9B1AE5C-D8B7-6EDF-511B-8BC8E1B7992A}"/>
              </a:ext>
            </a:extLst>
          </p:cNvPr>
          <p:cNvGrpSpPr/>
          <p:nvPr/>
        </p:nvGrpSpPr>
        <p:grpSpPr>
          <a:xfrm>
            <a:off x="1256629" y="3684445"/>
            <a:ext cx="3734470" cy="856306"/>
            <a:chOff x="1256629" y="2083913"/>
            <a:chExt cx="3734470" cy="856306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1889C04-AC7E-CCA4-FA7C-3E48C415ACBD}"/>
                </a:ext>
              </a:extLst>
            </p:cNvPr>
            <p:cNvSpPr/>
            <p:nvPr/>
          </p:nvSpPr>
          <p:spPr>
            <a:xfrm>
              <a:off x="1876152" y="2302274"/>
              <a:ext cx="3114947" cy="550384"/>
            </a:xfrm>
            <a:prstGeom prst="roundRect">
              <a:avLst>
                <a:gd name="adj" fmla="val 20442"/>
              </a:avLst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232240E-CC61-F981-E0F3-04E3256A4A0E}"/>
                </a:ext>
              </a:extLst>
            </p:cNvPr>
            <p:cNvSpPr/>
            <p:nvPr/>
          </p:nvSpPr>
          <p:spPr>
            <a:xfrm>
              <a:off x="1256629" y="20839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5435E2D-42AB-4546-E8C0-D77398AD9FE8}"/>
                </a:ext>
              </a:extLst>
            </p:cNvPr>
            <p:cNvSpPr/>
            <p:nvPr/>
          </p:nvSpPr>
          <p:spPr>
            <a:xfrm>
              <a:off x="1446308" y="22147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16C5A1-E75A-0098-CB05-7FF4B0497239}"/>
                </a:ext>
              </a:extLst>
            </p:cNvPr>
            <p:cNvSpPr txBox="1"/>
            <p:nvPr/>
          </p:nvSpPr>
          <p:spPr>
            <a:xfrm>
              <a:off x="2640403" y="2390111"/>
              <a:ext cx="2249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学习经验交流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F54FA5-5DAE-A2ED-7D68-8664C0986EBF}"/>
                </a:ext>
              </a:extLst>
            </p:cNvPr>
            <p:cNvSpPr txBox="1"/>
            <p:nvPr/>
          </p:nvSpPr>
          <p:spPr>
            <a:xfrm>
              <a:off x="1510299" y="2255183"/>
              <a:ext cx="641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字魂扁桃体" pitchFamily="2" charset="-122"/>
                  <a:ea typeface="字魂扁桃体" pitchFamily="2" charset="-122"/>
                </a:rPr>
                <a:t>03</a:t>
              </a:r>
              <a:endParaRPr lang="zh-CN" altLang="en-US" sz="3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D9AC662-753F-C1C0-06EE-E38DCCE8D0A4}"/>
              </a:ext>
            </a:extLst>
          </p:cNvPr>
          <p:cNvGrpSpPr/>
          <p:nvPr/>
        </p:nvGrpSpPr>
        <p:grpSpPr>
          <a:xfrm>
            <a:off x="5537410" y="3684445"/>
            <a:ext cx="3734470" cy="856306"/>
            <a:chOff x="1256629" y="2083913"/>
            <a:chExt cx="3734470" cy="856306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4A6D124-5700-AD13-A028-58AE55C4DAA5}"/>
                </a:ext>
              </a:extLst>
            </p:cNvPr>
            <p:cNvSpPr/>
            <p:nvPr/>
          </p:nvSpPr>
          <p:spPr>
            <a:xfrm>
              <a:off x="1876152" y="2302274"/>
              <a:ext cx="3114947" cy="550384"/>
            </a:xfrm>
            <a:prstGeom prst="roundRect">
              <a:avLst>
                <a:gd name="adj" fmla="val 20442"/>
              </a:avLst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DE4696C-C581-D428-AC30-296BFEBA8462}"/>
                </a:ext>
              </a:extLst>
            </p:cNvPr>
            <p:cNvSpPr/>
            <p:nvPr/>
          </p:nvSpPr>
          <p:spPr>
            <a:xfrm>
              <a:off x="1256629" y="20839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CCF7C07-2FCC-7B4B-4DB3-8670E6D71AD7}"/>
                </a:ext>
              </a:extLst>
            </p:cNvPr>
            <p:cNvSpPr/>
            <p:nvPr/>
          </p:nvSpPr>
          <p:spPr>
            <a:xfrm>
              <a:off x="1446308" y="22147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A8FD9A-CCC2-6436-8C2C-1D5AE6004CE3}"/>
                </a:ext>
              </a:extLst>
            </p:cNvPr>
            <p:cNvSpPr txBox="1"/>
            <p:nvPr/>
          </p:nvSpPr>
          <p:spPr>
            <a:xfrm>
              <a:off x="2640403" y="2390111"/>
              <a:ext cx="224938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 spc="3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如何面对焦虑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EDFBBD7-8E7E-1CB6-375E-A25889BB396F}"/>
                </a:ext>
              </a:extLst>
            </p:cNvPr>
            <p:cNvSpPr txBox="1"/>
            <p:nvPr/>
          </p:nvSpPr>
          <p:spPr>
            <a:xfrm>
              <a:off x="1510299" y="2255183"/>
              <a:ext cx="6383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3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ED82C4-E715-A807-68AD-6456B9725DB7}"/>
              </a:ext>
            </a:extLst>
          </p:cNvPr>
          <p:cNvGrpSpPr/>
          <p:nvPr/>
        </p:nvGrpSpPr>
        <p:grpSpPr>
          <a:xfrm>
            <a:off x="6076070" y="1752898"/>
            <a:ext cx="151367" cy="3767345"/>
            <a:chOff x="6010275" y="1583258"/>
            <a:chExt cx="171450" cy="426720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1A93124-BFAB-6F19-5289-55ABC1924374}"/>
                </a:ext>
              </a:extLst>
            </p:cNvPr>
            <p:cNvCxnSpPr>
              <a:stCxn id="31" idx="3"/>
              <a:endCxn id="35" idx="0"/>
            </p:cNvCxnSpPr>
            <p:nvPr/>
          </p:nvCxnSpPr>
          <p:spPr>
            <a:xfrm>
              <a:off x="6096000" y="1713433"/>
              <a:ext cx="0" cy="40767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A2D4D019-474C-183D-3B49-B6A3A36E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1583258"/>
              <a:ext cx="171450" cy="130175"/>
            </a:xfrm>
            <a:custGeom>
              <a:avLst/>
              <a:gdLst>
                <a:gd name="T0" fmla="*/ 54 w 108"/>
                <a:gd name="T1" fmla="*/ 45 h 82"/>
                <a:gd name="T2" fmla="*/ 0 w 108"/>
                <a:gd name="T3" fmla="*/ 0 h 82"/>
                <a:gd name="T4" fmla="*/ 0 w 108"/>
                <a:gd name="T5" fmla="*/ 38 h 82"/>
                <a:gd name="T6" fmla="*/ 54 w 108"/>
                <a:gd name="T7" fmla="*/ 82 h 82"/>
                <a:gd name="T8" fmla="*/ 108 w 108"/>
                <a:gd name="T9" fmla="*/ 38 h 82"/>
                <a:gd name="T10" fmla="*/ 108 w 108"/>
                <a:gd name="T11" fmla="*/ 0 h 82"/>
                <a:gd name="T12" fmla="*/ 54 w 108"/>
                <a:gd name="T13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2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6D1FA864-A316-46D0-F22E-1AD91942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2615133"/>
              <a:ext cx="171450" cy="133350"/>
            </a:xfrm>
            <a:custGeom>
              <a:avLst/>
              <a:gdLst>
                <a:gd name="T0" fmla="*/ 54 w 108"/>
                <a:gd name="T1" fmla="*/ 45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5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9FF29FB4-8027-BB9C-3550-F92191F1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3650183"/>
              <a:ext cx="171450" cy="133350"/>
            </a:xfrm>
            <a:custGeom>
              <a:avLst/>
              <a:gdLst>
                <a:gd name="T0" fmla="*/ 54 w 108"/>
                <a:gd name="T1" fmla="*/ 46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45874E3-5E2D-8BFA-03BA-206EEC74C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4685233"/>
              <a:ext cx="171450" cy="130175"/>
            </a:xfrm>
            <a:custGeom>
              <a:avLst/>
              <a:gdLst>
                <a:gd name="T0" fmla="*/ 54 w 108"/>
                <a:gd name="T1" fmla="*/ 46 h 82"/>
                <a:gd name="T2" fmla="*/ 0 w 108"/>
                <a:gd name="T3" fmla="*/ 0 h 82"/>
                <a:gd name="T4" fmla="*/ 0 w 108"/>
                <a:gd name="T5" fmla="*/ 39 h 82"/>
                <a:gd name="T6" fmla="*/ 54 w 108"/>
                <a:gd name="T7" fmla="*/ 82 h 82"/>
                <a:gd name="T8" fmla="*/ 108 w 108"/>
                <a:gd name="T9" fmla="*/ 39 h 82"/>
                <a:gd name="T10" fmla="*/ 108 w 108"/>
                <a:gd name="T11" fmla="*/ 0 h 82"/>
                <a:gd name="T12" fmla="*/ 54 w 108"/>
                <a:gd name="T13" fmla="*/ 4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2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4663CFF8-AD1D-81BE-17D9-6FBC7E258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5718696"/>
              <a:ext cx="171450" cy="131762"/>
            </a:xfrm>
            <a:custGeom>
              <a:avLst/>
              <a:gdLst>
                <a:gd name="T0" fmla="*/ 54 w 108"/>
                <a:gd name="T1" fmla="*/ 45 h 83"/>
                <a:gd name="T2" fmla="*/ 0 w 108"/>
                <a:gd name="T3" fmla="*/ 0 h 83"/>
                <a:gd name="T4" fmla="*/ 0 w 108"/>
                <a:gd name="T5" fmla="*/ 38 h 83"/>
                <a:gd name="T6" fmla="*/ 54 w 108"/>
                <a:gd name="T7" fmla="*/ 83 h 83"/>
                <a:gd name="T8" fmla="*/ 108 w 108"/>
                <a:gd name="T9" fmla="*/ 38 h 83"/>
                <a:gd name="T10" fmla="*/ 108 w 108"/>
                <a:gd name="T11" fmla="*/ 0 h 83"/>
                <a:gd name="T12" fmla="*/ 54 w 108"/>
                <a:gd name="T13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3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3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sym typeface="+mn-lt"/>
              </a:endParaRPr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如何面对焦虑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928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8" name="Freeform 40">
            <a:extLst>
              <a:ext uri="{FF2B5EF4-FFF2-40B4-BE49-F238E27FC236}">
                <a16:creationId xmlns:a16="http://schemas.microsoft.com/office/drawing/2014/main" id="{01BB441B-9038-D15C-3E60-39C0BB59C252}"/>
              </a:ext>
            </a:extLst>
          </p:cNvPr>
          <p:cNvSpPr>
            <a:spLocks/>
          </p:cNvSpPr>
          <p:nvPr/>
        </p:nvSpPr>
        <p:spPr bwMode="auto">
          <a:xfrm>
            <a:off x="5907886" y="4191582"/>
            <a:ext cx="2829714" cy="1662229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313 w 1161"/>
              <a:gd name="T7" fmla="*/ 302 h 682"/>
              <a:gd name="T8" fmla="*/ 154 w 1161"/>
              <a:gd name="T9" fmla="*/ 257 h 682"/>
              <a:gd name="T10" fmla="*/ 154 w 1161"/>
              <a:gd name="T11" fmla="*/ 257 h 682"/>
              <a:gd name="T12" fmla="*/ 100 w 1161"/>
              <a:gd name="T13" fmla="*/ 241 h 682"/>
              <a:gd name="T14" fmla="*/ 0 w 1161"/>
              <a:gd name="T15" fmla="*/ 341 h 682"/>
              <a:gd name="T16" fmla="*/ 100 w 1161"/>
              <a:gd name="T17" fmla="*/ 441 h 682"/>
              <a:gd name="T18" fmla="*/ 154 w 1161"/>
              <a:gd name="T19" fmla="*/ 425 h 682"/>
              <a:gd name="T20" fmla="*/ 154 w 1161"/>
              <a:gd name="T21" fmla="*/ 425 h 682"/>
              <a:gd name="T22" fmla="*/ 313 w 1161"/>
              <a:gd name="T23" fmla="*/ 380 h 682"/>
              <a:gd name="T24" fmla="*/ 556 w 1161"/>
              <a:gd name="T25" fmla="*/ 558 h 682"/>
              <a:gd name="T26" fmla="*/ 556 w 1161"/>
              <a:gd name="T27" fmla="*/ 558 h 682"/>
              <a:gd name="T28" fmla="*/ 819 w 1161"/>
              <a:gd name="T29" fmla="*/ 682 h 682"/>
              <a:gd name="T30" fmla="*/ 1161 w 1161"/>
              <a:gd name="T31" fmla="*/ 341 h 682"/>
              <a:gd name="T32" fmla="*/ 819 w 1161"/>
              <a:gd name="T33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2"/>
                  <a:pt x="313" y="302"/>
                </a:cubicBezTo>
                <a:cubicBezTo>
                  <a:pt x="187" y="302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29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8E969A5E-B7F3-962F-B3CB-929F41E7086B}"/>
              </a:ext>
            </a:extLst>
          </p:cNvPr>
          <p:cNvSpPr>
            <a:spLocks/>
          </p:cNvSpPr>
          <p:nvPr/>
        </p:nvSpPr>
        <p:spPr bwMode="auto">
          <a:xfrm>
            <a:off x="3565908" y="1462779"/>
            <a:ext cx="2829714" cy="1662229"/>
          </a:xfrm>
          <a:custGeom>
            <a:avLst/>
            <a:gdLst>
              <a:gd name="T0" fmla="*/ 1061 w 1161"/>
              <a:gd name="T1" fmla="*/ 241 h 682"/>
              <a:gd name="T2" fmla="*/ 1007 w 1161"/>
              <a:gd name="T3" fmla="*/ 257 h 682"/>
              <a:gd name="T4" fmla="*/ 1007 w 1161"/>
              <a:gd name="T5" fmla="*/ 257 h 682"/>
              <a:gd name="T6" fmla="*/ 848 w 1161"/>
              <a:gd name="T7" fmla="*/ 302 h 682"/>
              <a:gd name="T8" fmla="*/ 605 w 1161"/>
              <a:gd name="T9" fmla="*/ 124 h 682"/>
              <a:gd name="T10" fmla="*/ 605 w 1161"/>
              <a:gd name="T11" fmla="*/ 124 h 682"/>
              <a:gd name="T12" fmla="*/ 342 w 1161"/>
              <a:gd name="T13" fmla="*/ 0 h 682"/>
              <a:gd name="T14" fmla="*/ 0 w 1161"/>
              <a:gd name="T15" fmla="*/ 341 h 682"/>
              <a:gd name="T16" fmla="*/ 342 w 1161"/>
              <a:gd name="T17" fmla="*/ 682 h 682"/>
              <a:gd name="T18" fmla="*/ 605 w 1161"/>
              <a:gd name="T19" fmla="*/ 558 h 682"/>
              <a:gd name="T20" fmla="*/ 605 w 1161"/>
              <a:gd name="T21" fmla="*/ 558 h 682"/>
              <a:gd name="T22" fmla="*/ 605 w 1161"/>
              <a:gd name="T23" fmla="*/ 558 h 682"/>
              <a:gd name="T24" fmla="*/ 605 w 1161"/>
              <a:gd name="T25" fmla="*/ 558 h 682"/>
              <a:gd name="T26" fmla="*/ 848 w 1161"/>
              <a:gd name="T27" fmla="*/ 380 h 682"/>
              <a:gd name="T28" fmla="*/ 1007 w 1161"/>
              <a:gd name="T29" fmla="*/ 425 h 682"/>
              <a:gd name="T30" fmla="*/ 1007 w 1161"/>
              <a:gd name="T31" fmla="*/ 425 h 682"/>
              <a:gd name="T32" fmla="*/ 1061 w 1161"/>
              <a:gd name="T33" fmla="*/ 441 h 682"/>
              <a:gd name="T34" fmla="*/ 1161 w 1161"/>
              <a:gd name="T35" fmla="*/ 341 h 682"/>
              <a:gd name="T36" fmla="*/ 1061 w 1161"/>
              <a:gd name="T37" fmla="*/ 24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1061" y="241"/>
                </a:moveTo>
                <a:cubicBezTo>
                  <a:pt x="1041" y="241"/>
                  <a:pt x="1023" y="247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4"/>
                  <a:pt x="974" y="302"/>
                  <a:pt x="848" y="302"/>
                </a:cubicBezTo>
                <a:cubicBezTo>
                  <a:pt x="700" y="302"/>
                  <a:pt x="699" y="235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8"/>
                  <a:pt x="448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0" y="529"/>
                  <a:pt x="153" y="682"/>
                  <a:pt x="342" y="682"/>
                </a:cubicBezTo>
                <a:cubicBezTo>
                  <a:pt x="448" y="682"/>
                  <a:pt x="542" y="634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99" y="447"/>
                  <a:pt x="700" y="380"/>
                  <a:pt x="848" y="380"/>
                </a:cubicBezTo>
                <a:cubicBezTo>
                  <a:pt x="974" y="380"/>
                  <a:pt x="964" y="398"/>
                  <a:pt x="1007" y="425"/>
                </a:cubicBezTo>
                <a:cubicBezTo>
                  <a:pt x="1007" y="425"/>
                  <a:pt x="1007" y="425"/>
                  <a:pt x="1007" y="425"/>
                </a:cubicBezTo>
                <a:cubicBezTo>
                  <a:pt x="1023" y="435"/>
                  <a:pt x="1041" y="441"/>
                  <a:pt x="1061" y="441"/>
                </a:cubicBezTo>
                <a:cubicBezTo>
                  <a:pt x="1116" y="441"/>
                  <a:pt x="1161" y="396"/>
                  <a:pt x="1161" y="341"/>
                </a:cubicBezTo>
                <a:cubicBezTo>
                  <a:pt x="1161" y="286"/>
                  <a:pt x="1116" y="241"/>
                  <a:pt x="1061" y="2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818D861B-334A-92CC-AAA8-23A95889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21" y="1565090"/>
            <a:ext cx="1460407" cy="1457604"/>
          </a:xfrm>
          <a:prstGeom prst="ellipse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  <a:sym typeface="+mn-lt"/>
            </a:endParaRPr>
          </a:p>
        </p:txBody>
      </p:sp>
      <p:sp>
        <p:nvSpPr>
          <p:cNvPr id="17" name="Oval 48">
            <a:extLst>
              <a:ext uri="{FF2B5EF4-FFF2-40B4-BE49-F238E27FC236}">
                <a16:creationId xmlns:a16="http://schemas.microsoft.com/office/drawing/2014/main" id="{C35D84F0-40DA-F415-D018-689868CB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39" y="2099079"/>
            <a:ext cx="389629" cy="389629"/>
          </a:xfrm>
          <a:prstGeom prst="ellipse">
            <a:avLst/>
          </a:pr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sym typeface="+mn-lt"/>
              </a:rPr>
              <a:t>A</a:t>
            </a:r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2E2D3BAB-BF60-E03E-E6C6-318980B9EDED}"/>
              </a:ext>
            </a:extLst>
          </p:cNvPr>
          <p:cNvSpPr>
            <a:spLocks/>
          </p:cNvSpPr>
          <p:nvPr/>
        </p:nvSpPr>
        <p:spPr bwMode="auto">
          <a:xfrm>
            <a:off x="3565908" y="3280579"/>
            <a:ext cx="2829714" cy="1665033"/>
          </a:xfrm>
          <a:custGeom>
            <a:avLst/>
            <a:gdLst>
              <a:gd name="T0" fmla="*/ 1061 w 1161"/>
              <a:gd name="T1" fmla="*/ 242 h 683"/>
              <a:gd name="T2" fmla="*/ 1007 w 1161"/>
              <a:gd name="T3" fmla="*/ 257 h 683"/>
              <a:gd name="T4" fmla="*/ 1007 w 1161"/>
              <a:gd name="T5" fmla="*/ 257 h 683"/>
              <a:gd name="T6" fmla="*/ 848 w 1161"/>
              <a:gd name="T7" fmla="*/ 303 h 683"/>
              <a:gd name="T8" fmla="*/ 605 w 1161"/>
              <a:gd name="T9" fmla="*/ 125 h 683"/>
              <a:gd name="T10" fmla="*/ 605 w 1161"/>
              <a:gd name="T11" fmla="*/ 125 h 683"/>
              <a:gd name="T12" fmla="*/ 605 w 1161"/>
              <a:gd name="T13" fmla="*/ 124 h 683"/>
              <a:gd name="T14" fmla="*/ 605 w 1161"/>
              <a:gd name="T15" fmla="*/ 124 h 683"/>
              <a:gd name="T16" fmla="*/ 342 w 1161"/>
              <a:gd name="T17" fmla="*/ 0 h 683"/>
              <a:gd name="T18" fmla="*/ 0 w 1161"/>
              <a:gd name="T19" fmla="*/ 342 h 683"/>
              <a:gd name="T20" fmla="*/ 342 w 1161"/>
              <a:gd name="T21" fmla="*/ 683 h 683"/>
              <a:gd name="T22" fmla="*/ 605 w 1161"/>
              <a:gd name="T23" fmla="*/ 559 h 683"/>
              <a:gd name="T24" fmla="*/ 605 w 1161"/>
              <a:gd name="T25" fmla="*/ 559 h 683"/>
              <a:gd name="T26" fmla="*/ 848 w 1161"/>
              <a:gd name="T27" fmla="*/ 380 h 683"/>
              <a:gd name="T28" fmla="*/ 1007 w 1161"/>
              <a:gd name="T29" fmla="*/ 426 h 683"/>
              <a:gd name="T30" fmla="*/ 1007 w 1161"/>
              <a:gd name="T31" fmla="*/ 426 h 683"/>
              <a:gd name="T32" fmla="*/ 1061 w 1161"/>
              <a:gd name="T33" fmla="*/ 441 h 683"/>
              <a:gd name="T34" fmla="*/ 1161 w 1161"/>
              <a:gd name="T35" fmla="*/ 342 h 683"/>
              <a:gd name="T36" fmla="*/ 1061 w 1161"/>
              <a:gd name="T37" fmla="*/ 24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3">
                <a:moveTo>
                  <a:pt x="1061" y="242"/>
                </a:moveTo>
                <a:cubicBezTo>
                  <a:pt x="1041" y="242"/>
                  <a:pt x="1023" y="248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5"/>
                  <a:pt x="974" y="303"/>
                  <a:pt x="848" y="303"/>
                </a:cubicBezTo>
                <a:cubicBezTo>
                  <a:pt x="700" y="303"/>
                  <a:pt x="699" y="236"/>
                  <a:pt x="605" y="125"/>
                </a:cubicBezTo>
                <a:cubicBezTo>
                  <a:pt x="605" y="125"/>
                  <a:pt x="605" y="125"/>
                  <a:pt x="605" y="125"/>
                </a:cubicBezTo>
                <a:cubicBezTo>
                  <a:pt x="605" y="125"/>
                  <a:pt x="605" y="124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9"/>
                  <a:pt x="448" y="0"/>
                  <a:pt x="342" y="0"/>
                </a:cubicBezTo>
                <a:cubicBezTo>
                  <a:pt x="153" y="0"/>
                  <a:pt x="0" y="153"/>
                  <a:pt x="0" y="342"/>
                </a:cubicBezTo>
                <a:cubicBezTo>
                  <a:pt x="0" y="530"/>
                  <a:pt x="153" y="683"/>
                  <a:pt x="342" y="683"/>
                </a:cubicBezTo>
                <a:cubicBezTo>
                  <a:pt x="448" y="683"/>
                  <a:pt x="542" y="634"/>
                  <a:pt x="605" y="559"/>
                </a:cubicBezTo>
                <a:cubicBezTo>
                  <a:pt x="605" y="559"/>
                  <a:pt x="605" y="559"/>
                  <a:pt x="605" y="559"/>
                </a:cubicBezTo>
                <a:cubicBezTo>
                  <a:pt x="699" y="448"/>
                  <a:pt x="700" y="380"/>
                  <a:pt x="848" y="380"/>
                </a:cubicBezTo>
                <a:cubicBezTo>
                  <a:pt x="974" y="380"/>
                  <a:pt x="964" y="398"/>
                  <a:pt x="1007" y="426"/>
                </a:cubicBezTo>
                <a:cubicBezTo>
                  <a:pt x="1007" y="426"/>
                  <a:pt x="1007" y="426"/>
                  <a:pt x="1007" y="426"/>
                </a:cubicBezTo>
                <a:cubicBezTo>
                  <a:pt x="1023" y="436"/>
                  <a:pt x="1041" y="441"/>
                  <a:pt x="1061" y="441"/>
                </a:cubicBezTo>
                <a:cubicBezTo>
                  <a:pt x="1116" y="441"/>
                  <a:pt x="1161" y="397"/>
                  <a:pt x="1161" y="342"/>
                </a:cubicBezTo>
                <a:cubicBezTo>
                  <a:pt x="1161" y="286"/>
                  <a:pt x="1116" y="242"/>
                  <a:pt x="1061" y="2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9" name="Oval 50">
            <a:extLst>
              <a:ext uri="{FF2B5EF4-FFF2-40B4-BE49-F238E27FC236}">
                <a16:creationId xmlns:a16="http://schemas.microsoft.com/office/drawing/2014/main" id="{ED1F4C9A-BE4E-F7DC-D1E7-8F4DD0BA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221" y="3382892"/>
            <a:ext cx="1460407" cy="1460407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0" name="Oval 51">
            <a:extLst>
              <a:ext uri="{FF2B5EF4-FFF2-40B4-BE49-F238E27FC236}">
                <a16:creationId xmlns:a16="http://schemas.microsoft.com/office/drawing/2014/main" id="{C63693ED-32CD-8E9C-AE21-3DCC5A82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39" y="3916879"/>
            <a:ext cx="389629" cy="392432"/>
          </a:xfrm>
          <a:prstGeom prst="ellipse">
            <a:avLst/>
          </a:prstGeom>
          <a:solidFill>
            <a:srgbClr val="92E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  <a:sym typeface="+mn-lt"/>
              </a:rPr>
              <a:t>C</a:t>
            </a:r>
            <a:endParaRPr lang="zh-CN" alt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21" name="Freeform 54">
            <a:extLst>
              <a:ext uri="{FF2B5EF4-FFF2-40B4-BE49-F238E27FC236}">
                <a16:creationId xmlns:a16="http://schemas.microsoft.com/office/drawing/2014/main" id="{991B0C10-9295-4F05-DE29-1556826DDE60}"/>
              </a:ext>
            </a:extLst>
          </p:cNvPr>
          <p:cNvSpPr>
            <a:spLocks/>
          </p:cNvSpPr>
          <p:nvPr/>
        </p:nvSpPr>
        <p:spPr bwMode="auto">
          <a:xfrm>
            <a:off x="5907886" y="2372379"/>
            <a:ext cx="2829714" cy="1660827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556 w 1161"/>
              <a:gd name="T7" fmla="*/ 124 h 682"/>
              <a:gd name="T8" fmla="*/ 556 w 1161"/>
              <a:gd name="T9" fmla="*/ 124 h 682"/>
              <a:gd name="T10" fmla="*/ 313 w 1161"/>
              <a:gd name="T11" fmla="*/ 303 h 682"/>
              <a:gd name="T12" fmla="*/ 154 w 1161"/>
              <a:gd name="T13" fmla="*/ 257 h 682"/>
              <a:gd name="T14" fmla="*/ 154 w 1161"/>
              <a:gd name="T15" fmla="*/ 257 h 682"/>
              <a:gd name="T16" fmla="*/ 100 w 1161"/>
              <a:gd name="T17" fmla="*/ 241 h 682"/>
              <a:gd name="T18" fmla="*/ 0 w 1161"/>
              <a:gd name="T19" fmla="*/ 341 h 682"/>
              <a:gd name="T20" fmla="*/ 100 w 1161"/>
              <a:gd name="T21" fmla="*/ 441 h 682"/>
              <a:gd name="T22" fmla="*/ 154 w 1161"/>
              <a:gd name="T23" fmla="*/ 425 h 682"/>
              <a:gd name="T24" fmla="*/ 154 w 1161"/>
              <a:gd name="T25" fmla="*/ 425 h 682"/>
              <a:gd name="T26" fmla="*/ 313 w 1161"/>
              <a:gd name="T27" fmla="*/ 380 h 682"/>
              <a:gd name="T28" fmla="*/ 556 w 1161"/>
              <a:gd name="T29" fmla="*/ 558 h 682"/>
              <a:gd name="T30" fmla="*/ 556 w 1161"/>
              <a:gd name="T31" fmla="*/ 558 h 682"/>
              <a:gd name="T32" fmla="*/ 819 w 1161"/>
              <a:gd name="T33" fmla="*/ 682 h 682"/>
              <a:gd name="T34" fmla="*/ 1161 w 1161"/>
              <a:gd name="T35" fmla="*/ 341 h 682"/>
              <a:gd name="T36" fmla="*/ 819 w 1161"/>
              <a:gd name="T37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3"/>
                  <a:pt x="313" y="303"/>
                </a:cubicBezTo>
                <a:cubicBezTo>
                  <a:pt x="187" y="303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30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A6C94598-F01A-F28A-7E8A-1C6970C7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881" y="2474692"/>
            <a:ext cx="1460407" cy="1459005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62D3B0A7-B4ED-A94A-3D1A-EBB2E260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39" y="3007278"/>
            <a:ext cx="389629" cy="392432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63238"/>
                </a:solidFill>
                <a:sym typeface="+mn-lt"/>
              </a:rPr>
              <a:t>B</a:t>
            </a:r>
            <a:endParaRPr lang="zh-CN" altLang="en-US" dirty="0">
              <a:solidFill>
                <a:srgbClr val="263238"/>
              </a:solidFill>
              <a:sym typeface="+mn-lt"/>
            </a:endParaRPr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61856FD2-D739-A63B-6797-0AE5ADFC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881" y="4295294"/>
            <a:ext cx="1460407" cy="1456202"/>
          </a:xfrm>
          <a:prstGeom prst="ellipse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  <a:sym typeface="+mn-lt"/>
            </a:endParaRPr>
          </a:p>
        </p:txBody>
      </p:sp>
      <p:sp>
        <p:nvSpPr>
          <p:cNvPr id="25" name="Oval 59">
            <a:extLst>
              <a:ext uri="{FF2B5EF4-FFF2-40B4-BE49-F238E27FC236}">
                <a16:creationId xmlns:a16="http://schemas.microsoft.com/office/drawing/2014/main" id="{3B22C25D-F068-FE89-46D1-B331F75B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39" y="4827880"/>
            <a:ext cx="389629" cy="391030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63238"/>
                </a:solidFill>
                <a:sym typeface="+mn-lt"/>
              </a:rPr>
              <a:t>D</a:t>
            </a:r>
            <a:endParaRPr lang="zh-CN" altLang="en-US" dirty="0">
              <a:solidFill>
                <a:srgbClr val="263238"/>
              </a:solidFill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A4D6CCC-5487-A3AA-FA56-D65064D0C88D}"/>
              </a:ext>
            </a:extLst>
          </p:cNvPr>
          <p:cNvSpPr txBox="1"/>
          <p:nvPr/>
        </p:nvSpPr>
        <p:spPr>
          <a:xfrm>
            <a:off x="4104112" y="2001504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添加</a:t>
            </a:r>
            <a:endParaRPr lang="en-US" altLang="zh-CN" sz="1600" b="1" dirty="0"/>
          </a:p>
          <a:p>
            <a:r>
              <a:rPr lang="zh-CN" altLang="en-US" sz="1600" b="1" dirty="0"/>
              <a:t>标题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AAA353-46FD-80A8-8A62-713F1304E805}"/>
              </a:ext>
            </a:extLst>
          </p:cNvPr>
          <p:cNvSpPr txBox="1"/>
          <p:nvPr/>
        </p:nvSpPr>
        <p:spPr>
          <a:xfrm>
            <a:off x="4104112" y="3820707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添加</a:t>
            </a:r>
            <a:endParaRPr lang="en-US" altLang="zh-CN" sz="1600" b="1" dirty="0"/>
          </a:p>
          <a:p>
            <a:r>
              <a:rPr lang="zh-CN" altLang="en-US" sz="1600" b="1" dirty="0"/>
              <a:t>标题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A4D145-0A4D-A81D-08EF-4D8B07637076}"/>
              </a:ext>
            </a:extLst>
          </p:cNvPr>
          <p:cNvSpPr txBox="1"/>
          <p:nvPr/>
        </p:nvSpPr>
        <p:spPr>
          <a:xfrm>
            <a:off x="7610772" y="4730308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添加</a:t>
            </a:r>
            <a:endParaRPr lang="en-US" altLang="zh-CN" sz="1600" b="1" dirty="0"/>
          </a:p>
          <a:p>
            <a:r>
              <a:rPr lang="zh-CN" altLang="en-US" sz="1600" b="1" dirty="0"/>
              <a:t>标题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46F6D3-620E-52C7-A5E5-5CC2C71E248D}"/>
              </a:ext>
            </a:extLst>
          </p:cNvPr>
          <p:cNvSpPr txBox="1"/>
          <p:nvPr/>
        </p:nvSpPr>
        <p:spPr>
          <a:xfrm>
            <a:off x="7613904" y="2895312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添加</a:t>
            </a:r>
            <a:endParaRPr lang="en-US" altLang="zh-CN" sz="1600" b="1" dirty="0"/>
          </a:p>
          <a:p>
            <a:r>
              <a:rPr lang="zh-CN" altLang="en-US" sz="1600" b="1" dirty="0"/>
              <a:t>标题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2579DC4-408D-7AB9-6D8A-CB176E651491}"/>
              </a:ext>
            </a:extLst>
          </p:cNvPr>
          <p:cNvGrpSpPr/>
          <p:nvPr/>
        </p:nvGrpSpPr>
        <p:grpSpPr>
          <a:xfrm>
            <a:off x="8858499" y="4610964"/>
            <a:ext cx="2966425" cy="816522"/>
            <a:chOff x="283598" y="1906534"/>
            <a:chExt cx="2966425" cy="81652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766AD8-3A1C-2322-15F0-7C3D89D9132D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4FE433-1703-788B-0E4D-384191962708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85491D7-5986-183A-5936-1A064F311AB4}"/>
              </a:ext>
            </a:extLst>
          </p:cNvPr>
          <p:cNvGrpSpPr/>
          <p:nvPr/>
        </p:nvGrpSpPr>
        <p:grpSpPr>
          <a:xfrm>
            <a:off x="530124" y="3695436"/>
            <a:ext cx="2984539" cy="816522"/>
            <a:chOff x="283598" y="1906534"/>
            <a:chExt cx="2984539" cy="81652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B50DD5-FA99-B11E-15F4-7DCB43D7CC5F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22DF1ED-0FEE-E331-5746-543B816B9CA7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A75F26-F501-4790-7818-42A6AB4CD3D7}"/>
              </a:ext>
            </a:extLst>
          </p:cNvPr>
          <p:cNvGrpSpPr/>
          <p:nvPr/>
        </p:nvGrpSpPr>
        <p:grpSpPr>
          <a:xfrm>
            <a:off x="8858499" y="2761184"/>
            <a:ext cx="2966425" cy="816522"/>
            <a:chOff x="283598" y="1906534"/>
            <a:chExt cx="2966425" cy="81652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2BD6B0E-246A-AE8B-34BC-DF978E36916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48C6E-15D6-A7D1-7D82-8B6E8DBEBBDD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FE75DB1-7E4F-88C3-37A0-B32BA0340DE1}"/>
              </a:ext>
            </a:extLst>
          </p:cNvPr>
          <p:cNvGrpSpPr/>
          <p:nvPr/>
        </p:nvGrpSpPr>
        <p:grpSpPr>
          <a:xfrm>
            <a:off x="530124" y="1847378"/>
            <a:ext cx="2984539" cy="816522"/>
            <a:chOff x="283598" y="1906534"/>
            <a:chExt cx="2984539" cy="81652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8740CA4-CE39-62CD-D00C-679403466A6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EB1E855-8FA7-D39D-AA9D-84D9136629D7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4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如何面对焦虑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928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2" name="Group 10">
            <a:extLst>
              <a:ext uri="{FF2B5EF4-FFF2-40B4-BE49-F238E27FC236}">
                <a16:creationId xmlns:a16="http://schemas.microsoft.com/office/drawing/2014/main" id="{580CFF59-B519-6A84-552D-09E45C05E905}"/>
              </a:ext>
            </a:extLst>
          </p:cNvPr>
          <p:cNvGrpSpPr>
            <a:grpSpLocks/>
          </p:cNvGrpSpPr>
          <p:nvPr/>
        </p:nvGrpSpPr>
        <p:grpSpPr bwMode="auto">
          <a:xfrm rot="6300000">
            <a:off x="2294704" y="2795331"/>
            <a:ext cx="716033" cy="1200733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" name="Oval 71">
              <a:extLst>
                <a:ext uri="{FF2B5EF4-FFF2-40B4-BE49-F238E27FC236}">
                  <a16:creationId xmlns:a16="http://schemas.microsoft.com/office/drawing/2014/main" id="{E40AD07C-D45E-5C34-C3E0-2E84B886D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" name="Oval 72">
              <a:extLst>
                <a:ext uri="{FF2B5EF4-FFF2-40B4-BE49-F238E27FC236}">
                  <a16:creationId xmlns:a16="http://schemas.microsoft.com/office/drawing/2014/main" id="{81BDA072-914A-9BC3-6629-BBB3007F8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6" name="Oval 73">
              <a:extLst>
                <a:ext uri="{FF2B5EF4-FFF2-40B4-BE49-F238E27FC236}">
                  <a16:creationId xmlns:a16="http://schemas.microsoft.com/office/drawing/2014/main" id="{04DD9942-8178-942F-558C-85D30410C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7" name="Oval 74">
              <a:extLst>
                <a:ext uri="{FF2B5EF4-FFF2-40B4-BE49-F238E27FC236}">
                  <a16:creationId xmlns:a16="http://schemas.microsoft.com/office/drawing/2014/main" id="{ED1BF66B-F06B-5C79-EED3-926FF438AE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8" name="Oval 75">
              <a:extLst>
                <a:ext uri="{FF2B5EF4-FFF2-40B4-BE49-F238E27FC236}">
                  <a16:creationId xmlns:a16="http://schemas.microsoft.com/office/drawing/2014/main" id="{821F7CAD-08DB-662D-3C64-F128CAA1D4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9" name="Freeform 76">
              <a:extLst>
                <a:ext uri="{FF2B5EF4-FFF2-40B4-BE49-F238E27FC236}">
                  <a16:creationId xmlns:a16="http://schemas.microsoft.com/office/drawing/2014/main" id="{E8A5A2E2-DA04-8FF4-7B56-EEE270C0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4544601-F330-3989-B183-B0BC3AF32786}"/>
              </a:ext>
            </a:extLst>
          </p:cNvPr>
          <p:cNvGrpSpPr>
            <a:grpSpLocks/>
          </p:cNvGrpSpPr>
          <p:nvPr/>
        </p:nvGrpSpPr>
        <p:grpSpPr bwMode="auto">
          <a:xfrm rot="15300000" flipV="1">
            <a:off x="2889433" y="3323898"/>
            <a:ext cx="716033" cy="1200733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16" name="Oval 65">
              <a:extLst>
                <a:ext uri="{FF2B5EF4-FFF2-40B4-BE49-F238E27FC236}">
                  <a16:creationId xmlns:a16="http://schemas.microsoft.com/office/drawing/2014/main" id="{EE9D577B-CB56-2BC7-4070-5898210BB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17" name="Oval 66">
              <a:extLst>
                <a:ext uri="{FF2B5EF4-FFF2-40B4-BE49-F238E27FC236}">
                  <a16:creationId xmlns:a16="http://schemas.microsoft.com/office/drawing/2014/main" id="{9645C001-650D-574A-7047-C8911047B9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18" name="Oval 67">
              <a:extLst>
                <a:ext uri="{FF2B5EF4-FFF2-40B4-BE49-F238E27FC236}">
                  <a16:creationId xmlns:a16="http://schemas.microsoft.com/office/drawing/2014/main" id="{B6C3B946-D839-9D53-D62C-422E7CB204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19" name="Oval 68">
              <a:extLst>
                <a:ext uri="{FF2B5EF4-FFF2-40B4-BE49-F238E27FC236}">
                  <a16:creationId xmlns:a16="http://schemas.microsoft.com/office/drawing/2014/main" id="{3E4B4B4F-9D1A-B321-DF9E-7408F941E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20" name="Oval 69">
              <a:extLst>
                <a:ext uri="{FF2B5EF4-FFF2-40B4-BE49-F238E27FC236}">
                  <a16:creationId xmlns:a16="http://schemas.microsoft.com/office/drawing/2014/main" id="{67842AC5-ED24-2CC8-0EAF-65FE3F74FB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F51F8BF2-464F-2F96-4F19-74BE1A18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22" name="Group 78">
            <a:extLst>
              <a:ext uri="{FF2B5EF4-FFF2-40B4-BE49-F238E27FC236}">
                <a16:creationId xmlns:a16="http://schemas.microsoft.com/office/drawing/2014/main" id="{2153E150-B991-48B8-8C50-F37A96EF9F6D}"/>
              </a:ext>
            </a:extLst>
          </p:cNvPr>
          <p:cNvGrpSpPr>
            <a:grpSpLocks/>
          </p:cNvGrpSpPr>
          <p:nvPr/>
        </p:nvGrpSpPr>
        <p:grpSpPr bwMode="auto">
          <a:xfrm rot="6300000">
            <a:off x="4188619" y="2773078"/>
            <a:ext cx="780878" cy="1310084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23" name="Oval 86">
              <a:extLst>
                <a:ext uri="{FF2B5EF4-FFF2-40B4-BE49-F238E27FC236}">
                  <a16:creationId xmlns:a16="http://schemas.microsoft.com/office/drawing/2014/main" id="{514AB133-A7B0-4AFD-8563-F8135F8BAF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24" name="Oval 87">
              <a:extLst>
                <a:ext uri="{FF2B5EF4-FFF2-40B4-BE49-F238E27FC236}">
                  <a16:creationId xmlns:a16="http://schemas.microsoft.com/office/drawing/2014/main" id="{8497AD96-504B-759D-C7B3-F686B34440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25" name="Oval 88">
              <a:extLst>
                <a:ext uri="{FF2B5EF4-FFF2-40B4-BE49-F238E27FC236}">
                  <a16:creationId xmlns:a16="http://schemas.microsoft.com/office/drawing/2014/main" id="{9F3172EE-39CB-B6B5-FB59-AAED7329D2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1FE4BA58-15CE-0828-FF4C-F1FAF7B96A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27" name="Oval 90">
              <a:extLst>
                <a:ext uri="{FF2B5EF4-FFF2-40B4-BE49-F238E27FC236}">
                  <a16:creationId xmlns:a16="http://schemas.microsoft.com/office/drawing/2014/main" id="{35C73C04-0C10-1213-F767-2B37FDEE63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121D397-E6F9-C8D5-40A0-638C8B62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532F9441-8DA5-EF7F-ADAD-094F9A9283B5}"/>
              </a:ext>
            </a:extLst>
          </p:cNvPr>
          <p:cNvGrpSpPr>
            <a:grpSpLocks/>
          </p:cNvGrpSpPr>
          <p:nvPr/>
        </p:nvGrpSpPr>
        <p:grpSpPr bwMode="auto">
          <a:xfrm rot="15300000" flipV="1">
            <a:off x="4781238" y="3265105"/>
            <a:ext cx="780878" cy="1310084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30" name="Oval 80">
              <a:extLst>
                <a:ext uri="{FF2B5EF4-FFF2-40B4-BE49-F238E27FC236}">
                  <a16:creationId xmlns:a16="http://schemas.microsoft.com/office/drawing/2014/main" id="{6A8BAE8D-10C3-5476-0664-1B0CABCCD6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31" name="Oval 81">
              <a:extLst>
                <a:ext uri="{FF2B5EF4-FFF2-40B4-BE49-F238E27FC236}">
                  <a16:creationId xmlns:a16="http://schemas.microsoft.com/office/drawing/2014/main" id="{A924FD7F-5EB3-866E-21B4-234CC4EC4D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32" name="Oval 82">
              <a:extLst>
                <a:ext uri="{FF2B5EF4-FFF2-40B4-BE49-F238E27FC236}">
                  <a16:creationId xmlns:a16="http://schemas.microsoft.com/office/drawing/2014/main" id="{F42F348B-ED5D-DC5E-7396-49C15537A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33" name="Oval 83">
              <a:extLst>
                <a:ext uri="{FF2B5EF4-FFF2-40B4-BE49-F238E27FC236}">
                  <a16:creationId xmlns:a16="http://schemas.microsoft.com/office/drawing/2014/main" id="{A12FEDF3-E439-DDA0-9A08-699E4819C4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34" name="Oval 84">
              <a:extLst>
                <a:ext uri="{FF2B5EF4-FFF2-40B4-BE49-F238E27FC236}">
                  <a16:creationId xmlns:a16="http://schemas.microsoft.com/office/drawing/2014/main" id="{A9EC751E-674A-E94A-1C55-9A757E8E99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65272992-A29B-9C42-B9DB-991C4978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id="{8F7446E8-2756-4D0B-6D32-E2467C55BDD5}"/>
              </a:ext>
            </a:extLst>
          </p:cNvPr>
          <p:cNvGrpSpPr>
            <a:grpSpLocks/>
          </p:cNvGrpSpPr>
          <p:nvPr/>
        </p:nvGrpSpPr>
        <p:grpSpPr bwMode="auto">
          <a:xfrm rot="6300000">
            <a:off x="5944023" y="2581362"/>
            <a:ext cx="873121" cy="1465086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37" name="Oval 101">
              <a:extLst>
                <a:ext uri="{FF2B5EF4-FFF2-40B4-BE49-F238E27FC236}">
                  <a16:creationId xmlns:a16="http://schemas.microsoft.com/office/drawing/2014/main" id="{D25DA837-54D0-42EC-43A6-992498D91C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38" name="Oval 102">
              <a:extLst>
                <a:ext uri="{FF2B5EF4-FFF2-40B4-BE49-F238E27FC236}">
                  <a16:creationId xmlns:a16="http://schemas.microsoft.com/office/drawing/2014/main" id="{9B67E661-4616-EB92-D462-65BAEE783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39" name="Oval 103">
              <a:extLst>
                <a:ext uri="{FF2B5EF4-FFF2-40B4-BE49-F238E27FC236}">
                  <a16:creationId xmlns:a16="http://schemas.microsoft.com/office/drawing/2014/main" id="{DA2285AA-2CC4-C0BA-177B-4972A9019B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3FC3CCFE-AD48-5B60-DB81-A54B3B105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1" name="Oval 105">
              <a:extLst>
                <a:ext uri="{FF2B5EF4-FFF2-40B4-BE49-F238E27FC236}">
                  <a16:creationId xmlns:a16="http://schemas.microsoft.com/office/drawing/2014/main" id="{BFF37EEA-2CC1-B282-F86D-B76F433F99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5D4B2E2F-8CC9-FA8F-338B-0542CE7E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39">
            <a:extLst>
              <a:ext uri="{FF2B5EF4-FFF2-40B4-BE49-F238E27FC236}">
                <a16:creationId xmlns:a16="http://schemas.microsoft.com/office/drawing/2014/main" id="{6C512D16-3BFE-2AC1-AF0B-B5D3341BF975}"/>
              </a:ext>
            </a:extLst>
          </p:cNvPr>
          <p:cNvGrpSpPr>
            <a:grpSpLocks/>
          </p:cNvGrpSpPr>
          <p:nvPr/>
        </p:nvGrpSpPr>
        <p:grpSpPr bwMode="auto">
          <a:xfrm rot="15300000" flipV="1">
            <a:off x="6669687" y="3225890"/>
            <a:ext cx="873121" cy="1465086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44" name="Oval 95">
              <a:extLst>
                <a:ext uri="{FF2B5EF4-FFF2-40B4-BE49-F238E27FC236}">
                  <a16:creationId xmlns:a16="http://schemas.microsoft.com/office/drawing/2014/main" id="{A01F93F5-8983-9985-6EA3-28FF02FF9A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5" name="Oval 96">
              <a:extLst>
                <a:ext uri="{FF2B5EF4-FFF2-40B4-BE49-F238E27FC236}">
                  <a16:creationId xmlns:a16="http://schemas.microsoft.com/office/drawing/2014/main" id="{1D88156E-59A5-D532-07DD-99D90D10FC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6" name="Oval 97">
              <a:extLst>
                <a:ext uri="{FF2B5EF4-FFF2-40B4-BE49-F238E27FC236}">
                  <a16:creationId xmlns:a16="http://schemas.microsoft.com/office/drawing/2014/main" id="{0BE64F37-1169-A832-1255-C25DE9F08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7" name="Oval 98">
              <a:extLst>
                <a:ext uri="{FF2B5EF4-FFF2-40B4-BE49-F238E27FC236}">
                  <a16:creationId xmlns:a16="http://schemas.microsoft.com/office/drawing/2014/main" id="{5D8397F7-2543-6E4D-73E7-BC01544089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8" name="Oval 99">
              <a:extLst>
                <a:ext uri="{FF2B5EF4-FFF2-40B4-BE49-F238E27FC236}">
                  <a16:creationId xmlns:a16="http://schemas.microsoft.com/office/drawing/2014/main" id="{867F3CE0-ED95-E182-E8C2-58DD1E3631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  <p:sp>
          <p:nvSpPr>
            <p:cNvPr id="49" name="Freeform 100">
              <a:extLst>
                <a:ext uri="{FF2B5EF4-FFF2-40B4-BE49-F238E27FC236}">
                  <a16:creationId xmlns:a16="http://schemas.microsoft.com/office/drawing/2014/main" id="{00FF52BB-C0C4-AB81-5B6F-AB2779438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DFF7E5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50" name="Group 46">
            <a:extLst>
              <a:ext uri="{FF2B5EF4-FFF2-40B4-BE49-F238E27FC236}">
                <a16:creationId xmlns:a16="http://schemas.microsoft.com/office/drawing/2014/main" id="{2E1B31F1-D164-6A8C-4A36-B325ECD2AABA}"/>
              </a:ext>
            </a:extLst>
          </p:cNvPr>
          <p:cNvGrpSpPr>
            <a:grpSpLocks/>
          </p:cNvGrpSpPr>
          <p:nvPr/>
        </p:nvGrpSpPr>
        <p:grpSpPr bwMode="auto">
          <a:xfrm rot="6300000">
            <a:off x="8008289" y="2469721"/>
            <a:ext cx="989111" cy="1658307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51" name="Oval 116">
              <a:extLst>
                <a:ext uri="{FF2B5EF4-FFF2-40B4-BE49-F238E27FC236}">
                  <a16:creationId xmlns:a16="http://schemas.microsoft.com/office/drawing/2014/main" id="{243CF513-F747-4CFE-5DDF-69B3FEE856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2" name="Oval 117">
              <a:extLst>
                <a:ext uri="{FF2B5EF4-FFF2-40B4-BE49-F238E27FC236}">
                  <a16:creationId xmlns:a16="http://schemas.microsoft.com/office/drawing/2014/main" id="{223AB12E-9C1B-EA5A-C62C-24CC883A1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3" name="Oval 118">
              <a:extLst>
                <a:ext uri="{FF2B5EF4-FFF2-40B4-BE49-F238E27FC236}">
                  <a16:creationId xmlns:a16="http://schemas.microsoft.com/office/drawing/2014/main" id="{A4EC8CD9-FC86-C7B1-69F2-ACDFBF6B9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4" name="Oval 119">
              <a:extLst>
                <a:ext uri="{FF2B5EF4-FFF2-40B4-BE49-F238E27FC236}">
                  <a16:creationId xmlns:a16="http://schemas.microsoft.com/office/drawing/2014/main" id="{C375EB4E-979F-F40D-4704-836272088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5" name="Oval 120">
              <a:extLst>
                <a:ext uri="{FF2B5EF4-FFF2-40B4-BE49-F238E27FC236}">
                  <a16:creationId xmlns:a16="http://schemas.microsoft.com/office/drawing/2014/main" id="{EEFCB8AD-420F-4EF1-4C84-459DE5182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6" name="Freeform 121">
              <a:extLst>
                <a:ext uri="{FF2B5EF4-FFF2-40B4-BE49-F238E27FC236}">
                  <a16:creationId xmlns:a16="http://schemas.microsoft.com/office/drawing/2014/main" id="{FF597150-9014-9178-5EAC-A5D3364E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57" name="Group 53">
            <a:extLst>
              <a:ext uri="{FF2B5EF4-FFF2-40B4-BE49-F238E27FC236}">
                <a16:creationId xmlns:a16="http://schemas.microsoft.com/office/drawing/2014/main" id="{A4A123DA-0A97-2A9F-0C98-5CF7941C21A3}"/>
              </a:ext>
            </a:extLst>
          </p:cNvPr>
          <p:cNvGrpSpPr>
            <a:grpSpLocks/>
          </p:cNvGrpSpPr>
          <p:nvPr/>
        </p:nvGrpSpPr>
        <p:grpSpPr bwMode="auto">
          <a:xfrm rot="15300000" flipV="1">
            <a:off x="8829657" y="3199872"/>
            <a:ext cx="989111" cy="1658307"/>
            <a:chOff x="2761515" y="2286000"/>
            <a:chExt cx="1645174" cy="2760228"/>
          </a:xfrm>
          <a:solidFill>
            <a:schemeClr val="tx2"/>
          </a:solidFill>
        </p:grpSpPr>
        <p:sp>
          <p:nvSpPr>
            <p:cNvPr id="58" name="Oval 110">
              <a:extLst>
                <a:ext uri="{FF2B5EF4-FFF2-40B4-BE49-F238E27FC236}">
                  <a16:creationId xmlns:a16="http://schemas.microsoft.com/office/drawing/2014/main" id="{D1BAFC05-003E-2C22-39E3-7A12D0970F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59" name="Oval 111">
              <a:extLst>
                <a:ext uri="{FF2B5EF4-FFF2-40B4-BE49-F238E27FC236}">
                  <a16:creationId xmlns:a16="http://schemas.microsoft.com/office/drawing/2014/main" id="{D2B0CE59-441E-FB33-3776-B2CA9BB349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60" name="Oval 112">
              <a:extLst>
                <a:ext uri="{FF2B5EF4-FFF2-40B4-BE49-F238E27FC236}">
                  <a16:creationId xmlns:a16="http://schemas.microsoft.com/office/drawing/2014/main" id="{6D592626-7080-D32B-0782-F84623149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D5932068-FEAA-EF43-2DA4-EA791867E4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62" name="Oval 114">
              <a:extLst>
                <a:ext uri="{FF2B5EF4-FFF2-40B4-BE49-F238E27FC236}">
                  <a16:creationId xmlns:a16="http://schemas.microsoft.com/office/drawing/2014/main" id="{42A07323-E81E-DE9E-264C-F70528F4C4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  <p:sp>
          <p:nvSpPr>
            <p:cNvPr id="63" name="Freeform 115">
              <a:extLst>
                <a:ext uri="{FF2B5EF4-FFF2-40B4-BE49-F238E27FC236}">
                  <a16:creationId xmlns:a16="http://schemas.microsoft.com/office/drawing/2014/main" id="{FE4CFD7A-953C-98F3-9580-2B0497124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altLang="id-ID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67" name="Group 125">
            <a:extLst>
              <a:ext uri="{FF2B5EF4-FFF2-40B4-BE49-F238E27FC236}">
                <a16:creationId xmlns:a16="http://schemas.microsoft.com/office/drawing/2014/main" id="{DCF1DCDA-EF83-12FB-922B-2810B0C2C76D}"/>
              </a:ext>
            </a:extLst>
          </p:cNvPr>
          <p:cNvGrpSpPr>
            <a:grpSpLocks/>
          </p:cNvGrpSpPr>
          <p:nvPr/>
        </p:nvGrpSpPr>
        <p:grpSpPr bwMode="auto">
          <a:xfrm>
            <a:off x="2455923" y="2288949"/>
            <a:ext cx="612348" cy="744537"/>
            <a:chOff x="1613471" y="1521540"/>
            <a:chExt cx="612376" cy="745410"/>
          </a:xfrm>
        </p:grpSpPr>
        <p:cxnSp>
          <p:nvCxnSpPr>
            <p:cNvPr id="68" name="Straight Connector 126">
              <a:extLst>
                <a:ext uri="{FF2B5EF4-FFF2-40B4-BE49-F238E27FC236}">
                  <a16:creationId xmlns:a16="http://schemas.microsoft.com/office/drawing/2014/main" id="{07A59C6B-9E4B-776C-AA51-083C91C84AAB}"/>
                </a:ext>
              </a:extLst>
            </p:cNvPr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436">
              <a:extLst>
                <a:ext uri="{FF2B5EF4-FFF2-40B4-BE49-F238E27FC236}">
                  <a16:creationId xmlns:a16="http://schemas.microsoft.com/office/drawing/2014/main" id="{A3E80227-E09B-FD06-3613-C2C37189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471" y="1521540"/>
              <a:ext cx="612376" cy="215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01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167">
            <a:extLst>
              <a:ext uri="{FF2B5EF4-FFF2-40B4-BE49-F238E27FC236}">
                <a16:creationId xmlns:a16="http://schemas.microsoft.com/office/drawing/2014/main" id="{EC08EA1D-F130-28AE-ED80-63F5F3049BF6}"/>
              </a:ext>
            </a:extLst>
          </p:cNvPr>
          <p:cNvGrpSpPr>
            <a:grpSpLocks/>
          </p:cNvGrpSpPr>
          <p:nvPr/>
        </p:nvGrpSpPr>
        <p:grpSpPr bwMode="auto">
          <a:xfrm>
            <a:off x="4880831" y="4332061"/>
            <a:ext cx="612348" cy="740907"/>
            <a:chOff x="1142489" y="2960958"/>
            <a:chExt cx="610625" cy="741008"/>
          </a:xfrm>
        </p:grpSpPr>
        <p:cxnSp>
          <p:nvCxnSpPr>
            <p:cNvPr id="71" name="Straight Connector 168">
              <a:extLst>
                <a:ext uri="{FF2B5EF4-FFF2-40B4-BE49-F238E27FC236}">
                  <a16:creationId xmlns:a16="http://schemas.microsoft.com/office/drawing/2014/main" id="{485AFDDB-BC99-0FAE-D460-F30DF48CBA7F}"/>
                </a:ext>
              </a:extLst>
            </p:cNvPr>
            <p:cNvCxnSpPr/>
            <p:nvPr/>
          </p:nvCxnSpPr>
          <p:spPr>
            <a:xfrm>
              <a:off x="1447801" y="2960958"/>
              <a:ext cx="0" cy="53982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1436">
              <a:extLst>
                <a:ext uri="{FF2B5EF4-FFF2-40B4-BE49-F238E27FC236}">
                  <a16:creationId xmlns:a16="http://schemas.microsoft.com/office/drawing/2014/main" id="{61F41884-D73A-AF77-9E99-5AC5DB74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489" y="3486493"/>
              <a:ext cx="610625" cy="21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0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2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176">
            <a:extLst>
              <a:ext uri="{FF2B5EF4-FFF2-40B4-BE49-F238E27FC236}">
                <a16:creationId xmlns:a16="http://schemas.microsoft.com/office/drawing/2014/main" id="{E60FA9D9-C9E8-ED78-4373-DD8961C650A3}"/>
              </a:ext>
            </a:extLst>
          </p:cNvPr>
          <p:cNvGrpSpPr>
            <a:grpSpLocks/>
          </p:cNvGrpSpPr>
          <p:nvPr/>
        </p:nvGrpSpPr>
        <p:grpSpPr bwMode="auto">
          <a:xfrm>
            <a:off x="6138925" y="2287361"/>
            <a:ext cx="612348" cy="631825"/>
            <a:chOff x="1613471" y="1521540"/>
            <a:chExt cx="612375" cy="632257"/>
          </a:xfrm>
        </p:grpSpPr>
        <p:cxnSp>
          <p:nvCxnSpPr>
            <p:cNvPr id="80" name="Straight Connector 177">
              <a:extLst>
                <a:ext uri="{FF2B5EF4-FFF2-40B4-BE49-F238E27FC236}">
                  <a16:creationId xmlns:a16="http://schemas.microsoft.com/office/drawing/2014/main" id="{B906B3A6-6D0B-D1A9-8AB6-68E2F8995A04}"/>
                </a:ext>
              </a:extLst>
            </p:cNvPr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1436">
              <a:extLst>
                <a:ext uri="{FF2B5EF4-FFF2-40B4-BE49-F238E27FC236}">
                  <a16:creationId xmlns:a16="http://schemas.microsoft.com/office/drawing/2014/main" id="{BC1A583B-FF9F-1C52-2121-656584DA4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471" y="1521540"/>
              <a:ext cx="612375" cy="21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0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3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179">
            <a:extLst>
              <a:ext uri="{FF2B5EF4-FFF2-40B4-BE49-F238E27FC236}">
                <a16:creationId xmlns:a16="http://schemas.microsoft.com/office/drawing/2014/main" id="{7949E55E-35AA-0089-B45C-68D453F4F945}"/>
              </a:ext>
            </a:extLst>
          </p:cNvPr>
          <p:cNvGrpSpPr>
            <a:grpSpLocks/>
          </p:cNvGrpSpPr>
          <p:nvPr/>
        </p:nvGrpSpPr>
        <p:grpSpPr bwMode="auto">
          <a:xfrm>
            <a:off x="8820211" y="4457473"/>
            <a:ext cx="612348" cy="615494"/>
            <a:chOff x="1141615" y="3087565"/>
            <a:chExt cx="612375" cy="614402"/>
          </a:xfrm>
        </p:grpSpPr>
        <p:cxnSp>
          <p:nvCxnSpPr>
            <p:cNvPr id="83" name="Straight Connector 180">
              <a:extLst>
                <a:ext uri="{FF2B5EF4-FFF2-40B4-BE49-F238E27FC236}">
                  <a16:creationId xmlns:a16="http://schemas.microsoft.com/office/drawing/2014/main" id="{6C7929AE-F277-B45C-EF3A-DB6A83F276F3}"/>
                </a:ext>
              </a:extLst>
            </p:cNvPr>
            <p:cNvCxnSpPr/>
            <p:nvPr/>
          </p:nvCxnSpPr>
          <p:spPr>
            <a:xfrm>
              <a:off x="1447007" y="3087565"/>
              <a:ext cx="0" cy="396171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436">
              <a:extLst>
                <a:ext uri="{FF2B5EF4-FFF2-40B4-BE49-F238E27FC236}">
                  <a16:creationId xmlns:a16="http://schemas.microsoft.com/office/drawing/2014/main" id="{8EA3C6AB-B8A6-9658-8863-7E43F884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615" y="3486905"/>
              <a:ext cx="612375" cy="21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Step 0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30A4AFE-BE44-BE1A-B983-2F413CC382ED}"/>
              </a:ext>
            </a:extLst>
          </p:cNvPr>
          <p:cNvGrpSpPr/>
          <p:nvPr/>
        </p:nvGrpSpPr>
        <p:grpSpPr>
          <a:xfrm>
            <a:off x="6034656" y="1440986"/>
            <a:ext cx="2966425" cy="816522"/>
            <a:chOff x="283598" y="1906534"/>
            <a:chExt cx="2966425" cy="816522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87C1A6A-800E-20B6-D236-B37B5FC9811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F0FC80E-B8B9-DE87-99F5-68E7E1A092BE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A10F1CE-8570-B590-5C5B-2A83B3787110}"/>
              </a:ext>
            </a:extLst>
          </p:cNvPr>
          <p:cNvGrpSpPr/>
          <p:nvPr/>
        </p:nvGrpSpPr>
        <p:grpSpPr>
          <a:xfrm>
            <a:off x="2654150" y="5136746"/>
            <a:ext cx="2984539" cy="816522"/>
            <a:chOff x="283598" y="1906534"/>
            <a:chExt cx="2984539" cy="81652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1961C5A-5B27-4054-32BD-EA163AA303F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421C335-9A22-ED37-BF46-54DE94F84B0F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41D2153-42DC-6608-BFEA-78BF04064796}"/>
              </a:ext>
            </a:extLst>
          </p:cNvPr>
          <p:cNvGrpSpPr/>
          <p:nvPr/>
        </p:nvGrpSpPr>
        <p:grpSpPr>
          <a:xfrm>
            <a:off x="6578450" y="5136746"/>
            <a:ext cx="2984539" cy="816522"/>
            <a:chOff x="283598" y="1906534"/>
            <a:chExt cx="2984539" cy="81652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E4240EB-3EBF-311B-B6AB-272EA78C413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5FB0F98-7615-A09E-1C18-FFF645F3BF6F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C449AD9-309E-B1AE-463C-905B75CBD420}"/>
              </a:ext>
            </a:extLst>
          </p:cNvPr>
          <p:cNvGrpSpPr/>
          <p:nvPr/>
        </p:nvGrpSpPr>
        <p:grpSpPr>
          <a:xfrm>
            <a:off x="2371673" y="1440986"/>
            <a:ext cx="2966425" cy="816522"/>
            <a:chOff x="283598" y="1906534"/>
            <a:chExt cx="2966425" cy="816522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B2BA02E-686C-945A-82F0-841B510A425A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AFADEFF-0553-D1F7-38CC-3960842D34E1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4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如何面对焦虑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928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04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3" name="Pentagon 14">
            <a:extLst>
              <a:ext uri="{FF2B5EF4-FFF2-40B4-BE49-F238E27FC236}">
                <a16:creationId xmlns:a16="http://schemas.microsoft.com/office/drawing/2014/main" id="{100570C5-38BD-5620-E685-181DB4EC2712}"/>
              </a:ext>
            </a:extLst>
          </p:cNvPr>
          <p:cNvSpPr/>
          <p:nvPr/>
        </p:nvSpPr>
        <p:spPr>
          <a:xfrm>
            <a:off x="7411137" y="1865045"/>
            <a:ext cx="3371349" cy="957189"/>
          </a:xfrm>
          <a:prstGeom prst="homePlate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4" name="Parallelogram 15">
            <a:extLst>
              <a:ext uri="{FF2B5EF4-FFF2-40B4-BE49-F238E27FC236}">
                <a16:creationId xmlns:a16="http://schemas.microsoft.com/office/drawing/2014/main" id="{EF031FFF-60F1-A004-51BF-2B3DC2D3151B}"/>
              </a:ext>
            </a:extLst>
          </p:cNvPr>
          <p:cNvSpPr/>
          <p:nvPr/>
        </p:nvSpPr>
        <p:spPr>
          <a:xfrm rot="5400000">
            <a:off x="7590620" y="1685386"/>
            <a:ext cx="1435784" cy="1794754"/>
          </a:xfrm>
          <a:prstGeom prst="parallelogram">
            <a:avLst>
              <a:gd name="adj" fmla="val 33167"/>
            </a:avLst>
          </a:prstGeom>
          <a:solidFill>
            <a:srgbClr val="263238"/>
          </a:solidFill>
          <a:ln w="25400" cap="flat" cmpd="sng" algn="ctr">
            <a:noFill/>
            <a:prstDash val="solid"/>
          </a:ln>
          <a:effectLst/>
        </p:spPr>
        <p:txBody>
          <a:bodyPr lIns="63560" tIns="31780" rIns="63560" bIns="31780" rtlCol="0" anchor="ctr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2D56DBD-3851-0BF3-42DE-93F5A2168CCD}"/>
              </a:ext>
            </a:extLst>
          </p:cNvPr>
          <p:cNvSpPr/>
          <p:nvPr/>
        </p:nvSpPr>
        <p:spPr>
          <a:xfrm>
            <a:off x="6253233" y="2343640"/>
            <a:ext cx="2952659" cy="957189"/>
          </a:xfrm>
          <a:prstGeom prst="rect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7118E51D-EFD4-C63E-ABAC-00376E740ED9}"/>
              </a:ext>
            </a:extLst>
          </p:cNvPr>
          <p:cNvSpPr/>
          <p:nvPr/>
        </p:nvSpPr>
        <p:spPr>
          <a:xfrm rot="5400000">
            <a:off x="6432713" y="2163981"/>
            <a:ext cx="1435784" cy="1794754"/>
          </a:xfrm>
          <a:prstGeom prst="parallelogram">
            <a:avLst>
              <a:gd name="adj" fmla="val 33167"/>
            </a:avLst>
          </a:prstGeom>
          <a:solidFill>
            <a:srgbClr val="263238"/>
          </a:solidFill>
          <a:ln w="25400" cap="flat" cmpd="sng" algn="ctr">
            <a:noFill/>
            <a:prstDash val="solid"/>
          </a:ln>
          <a:effectLst/>
        </p:spPr>
        <p:txBody>
          <a:bodyPr lIns="63560" tIns="31780" rIns="63560" bIns="31780" rtlCol="0" anchor="ctr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3F84A-958D-F2F0-EBDB-E3C68273C316}"/>
              </a:ext>
            </a:extLst>
          </p:cNvPr>
          <p:cNvSpPr/>
          <p:nvPr/>
        </p:nvSpPr>
        <p:spPr>
          <a:xfrm>
            <a:off x="5095328" y="2822439"/>
            <a:ext cx="2952659" cy="957189"/>
          </a:xfrm>
          <a:prstGeom prst="rect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FE64683-B4AB-2320-3B54-F229AAF5F8E8}"/>
              </a:ext>
            </a:extLst>
          </p:cNvPr>
          <p:cNvSpPr/>
          <p:nvPr/>
        </p:nvSpPr>
        <p:spPr>
          <a:xfrm rot="5400000">
            <a:off x="5274810" y="2642575"/>
            <a:ext cx="1435784" cy="1794754"/>
          </a:xfrm>
          <a:prstGeom prst="parallelogram">
            <a:avLst>
              <a:gd name="adj" fmla="val 33167"/>
            </a:avLst>
          </a:prstGeom>
          <a:solidFill>
            <a:srgbClr val="263238"/>
          </a:solidFill>
          <a:ln w="25400" cap="flat" cmpd="sng" algn="ctr">
            <a:noFill/>
            <a:prstDash val="solid"/>
          </a:ln>
          <a:effectLst/>
        </p:spPr>
        <p:txBody>
          <a:bodyPr lIns="63560" tIns="31780" rIns="63560" bIns="31780" rtlCol="0" anchor="ctr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DAC9133-DCD5-4727-3E1F-74D173065646}"/>
              </a:ext>
            </a:extLst>
          </p:cNvPr>
          <p:cNvSpPr/>
          <p:nvPr/>
        </p:nvSpPr>
        <p:spPr>
          <a:xfrm>
            <a:off x="3937420" y="3299834"/>
            <a:ext cx="2952659" cy="957189"/>
          </a:xfrm>
          <a:prstGeom prst="rect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sym typeface="+mn-lt"/>
            </a:endParaRPr>
          </a:p>
        </p:txBody>
      </p:sp>
      <p:sp>
        <p:nvSpPr>
          <p:cNvPr id="16" name="Parallelogram 5">
            <a:extLst>
              <a:ext uri="{FF2B5EF4-FFF2-40B4-BE49-F238E27FC236}">
                <a16:creationId xmlns:a16="http://schemas.microsoft.com/office/drawing/2014/main" id="{D791992F-7C43-78B4-6313-49688343030E}"/>
              </a:ext>
            </a:extLst>
          </p:cNvPr>
          <p:cNvSpPr/>
          <p:nvPr/>
        </p:nvSpPr>
        <p:spPr>
          <a:xfrm rot="5400000">
            <a:off x="4116902" y="3121169"/>
            <a:ext cx="1435784" cy="1794754"/>
          </a:xfrm>
          <a:prstGeom prst="parallelogram">
            <a:avLst>
              <a:gd name="adj" fmla="val 33167"/>
            </a:avLst>
          </a:prstGeom>
          <a:solidFill>
            <a:srgbClr val="263238"/>
          </a:solidFill>
          <a:ln w="25400" cap="flat" cmpd="sng" algn="ctr">
            <a:noFill/>
            <a:prstDash val="solid"/>
          </a:ln>
          <a:effectLst/>
        </p:spPr>
        <p:txBody>
          <a:bodyPr lIns="63560" tIns="31780" rIns="63560" bIns="31780" rtlCol="0" anchor="ctr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D85C7AA-DC56-CB82-4D53-DD2A5BB5F8CE}"/>
              </a:ext>
            </a:extLst>
          </p:cNvPr>
          <p:cNvSpPr/>
          <p:nvPr/>
        </p:nvSpPr>
        <p:spPr>
          <a:xfrm>
            <a:off x="0" y="3799365"/>
            <a:ext cx="5732174" cy="957189"/>
          </a:xfrm>
          <a:prstGeom prst="rect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BD3C10A3-9DC1-4686-6928-180312171706}"/>
              </a:ext>
            </a:extLst>
          </p:cNvPr>
          <p:cNvGrpSpPr/>
          <p:nvPr/>
        </p:nvGrpSpPr>
        <p:grpSpPr>
          <a:xfrm>
            <a:off x="6018831" y="3522899"/>
            <a:ext cx="552824" cy="552930"/>
            <a:chOff x="8780463" y="1906588"/>
            <a:chExt cx="360363" cy="360363"/>
          </a:xfrm>
          <a:solidFill>
            <a:srgbClr val="263238"/>
          </a:solidFill>
        </p:grpSpPr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2C1762CE-9E87-02EE-795A-252584A56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0463" y="1938338"/>
              <a:ext cx="328613" cy="328613"/>
            </a:xfrm>
            <a:custGeom>
              <a:avLst/>
              <a:gdLst/>
              <a:ahLst/>
              <a:cxnLst>
                <a:cxn ang="0">
                  <a:pos x="80" y="3"/>
                </a:cxn>
                <a:cxn ang="0">
                  <a:pos x="73" y="0"/>
                </a:cxn>
                <a:cxn ang="0">
                  <a:pos x="66" y="3"/>
                </a:cxn>
                <a:cxn ang="0">
                  <a:pos x="61" y="9"/>
                </a:cxn>
                <a:cxn ang="0">
                  <a:pos x="58" y="15"/>
                </a:cxn>
                <a:cxn ang="0">
                  <a:pos x="60" y="20"/>
                </a:cxn>
                <a:cxn ang="0">
                  <a:pos x="8" y="41"/>
                </a:cxn>
                <a:cxn ang="0">
                  <a:pos x="1" y="50"/>
                </a:cxn>
                <a:cxn ang="0">
                  <a:pos x="4" y="60"/>
                </a:cxn>
                <a:cxn ang="0">
                  <a:pos x="53" y="108"/>
                </a:cxn>
                <a:cxn ang="0">
                  <a:pos x="61" y="112"/>
                </a:cxn>
                <a:cxn ang="0">
                  <a:pos x="61" y="112"/>
                </a:cxn>
                <a:cxn ang="0">
                  <a:pos x="63" y="111"/>
                </a:cxn>
                <a:cxn ang="0">
                  <a:pos x="72" y="104"/>
                </a:cxn>
                <a:cxn ang="0">
                  <a:pos x="92" y="53"/>
                </a:cxn>
                <a:cxn ang="0">
                  <a:pos x="97" y="55"/>
                </a:cxn>
                <a:cxn ang="0">
                  <a:pos x="104" y="52"/>
                </a:cxn>
                <a:cxn ang="0">
                  <a:pos x="110" y="46"/>
                </a:cxn>
                <a:cxn ang="0">
                  <a:pos x="112" y="40"/>
                </a:cxn>
                <a:cxn ang="0">
                  <a:pos x="110" y="33"/>
                </a:cxn>
                <a:cxn ang="0">
                  <a:pos x="80" y="3"/>
                </a:cxn>
                <a:cxn ang="0">
                  <a:pos x="65" y="102"/>
                </a:cxn>
                <a:cxn ang="0">
                  <a:pos x="62" y="104"/>
                </a:cxn>
                <a:cxn ang="0">
                  <a:pos x="61" y="104"/>
                </a:cxn>
                <a:cxn ang="0">
                  <a:pos x="58" y="103"/>
                </a:cxn>
                <a:cxn ang="0">
                  <a:pos x="9" y="55"/>
                </a:cxn>
                <a:cxn ang="0">
                  <a:pos x="8" y="51"/>
                </a:cxn>
                <a:cxn ang="0">
                  <a:pos x="11" y="48"/>
                </a:cxn>
                <a:cxn ang="0">
                  <a:pos x="34" y="39"/>
                </a:cxn>
                <a:cxn ang="0">
                  <a:pos x="83" y="56"/>
                </a:cxn>
                <a:cxn ang="0">
                  <a:pos x="65" y="102"/>
                </a:cxn>
                <a:cxn ang="0">
                  <a:pos x="104" y="41"/>
                </a:cxn>
                <a:cxn ang="0">
                  <a:pos x="99" y="46"/>
                </a:cxn>
                <a:cxn ang="0">
                  <a:pos x="96" y="46"/>
                </a:cxn>
                <a:cxn ang="0">
                  <a:pos x="89" y="40"/>
                </a:cxn>
                <a:cxn ang="0">
                  <a:pos x="84" y="53"/>
                </a:cxn>
                <a:cxn ang="0">
                  <a:pos x="84" y="52"/>
                </a:cxn>
                <a:cxn ang="0">
                  <a:pos x="50" y="38"/>
                </a:cxn>
                <a:cxn ang="0">
                  <a:pos x="40" y="36"/>
                </a:cxn>
                <a:cxn ang="0">
                  <a:pos x="73" y="23"/>
                </a:cxn>
                <a:cxn ang="0">
                  <a:pos x="66" y="17"/>
                </a:cxn>
                <a:cxn ang="0">
                  <a:pos x="66" y="14"/>
                </a:cxn>
                <a:cxn ang="0">
                  <a:pos x="72" y="9"/>
                </a:cxn>
                <a:cxn ang="0">
                  <a:pos x="75" y="9"/>
                </a:cxn>
                <a:cxn ang="0">
                  <a:pos x="104" y="38"/>
                </a:cxn>
                <a:cxn ang="0">
                  <a:pos x="104" y="41"/>
                </a:cxn>
                <a:cxn ang="0">
                  <a:pos x="104" y="41"/>
                </a:cxn>
                <a:cxn ang="0">
                  <a:pos x="104" y="41"/>
                </a:cxn>
              </a:cxnLst>
              <a:rect l="0" t="0" r="r" b="b"/>
              <a:pathLst>
                <a:path w="112" h="112">
                  <a:moveTo>
                    <a:pt x="80" y="3"/>
                  </a:moveTo>
                  <a:cubicBezTo>
                    <a:pt x="78" y="1"/>
                    <a:pt x="76" y="0"/>
                    <a:pt x="73" y="0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9" y="10"/>
                    <a:pt x="58" y="13"/>
                    <a:pt x="58" y="15"/>
                  </a:cubicBezTo>
                  <a:cubicBezTo>
                    <a:pt x="58" y="17"/>
                    <a:pt x="59" y="19"/>
                    <a:pt x="60" y="2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3"/>
                    <a:pt x="2" y="46"/>
                    <a:pt x="1" y="50"/>
                  </a:cubicBezTo>
                  <a:cubicBezTo>
                    <a:pt x="0" y="53"/>
                    <a:pt x="1" y="57"/>
                    <a:pt x="4" y="60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5" y="110"/>
                    <a:pt x="58" y="112"/>
                    <a:pt x="61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7" y="111"/>
                    <a:pt x="70" y="108"/>
                    <a:pt x="72" y="10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4" y="54"/>
                    <a:pt x="95" y="55"/>
                    <a:pt x="97" y="55"/>
                  </a:cubicBezTo>
                  <a:cubicBezTo>
                    <a:pt x="100" y="55"/>
                    <a:pt x="102" y="54"/>
                    <a:pt x="104" y="52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1" y="45"/>
                    <a:pt x="112" y="42"/>
                    <a:pt x="112" y="40"/>
                  </a:cubicBezTo>
                  <a:cubicBezTo>
                    <a:pt x="112" y="37"/>
                    <a:pt x="111" y="35"/>
                    <a:pt x="110" y="33"/>
                  </a:cubicBezTo>
                  <a:lnTo>
                    <a:pt x="80" y="3"/>
                  </a:lnTo>
                  <a:close/>
                  <a:moveTo>
                    <a:pt x="65" y="102"/>
                  </a:moveTo>
                  <a:cubicBezTo>
                    <a:pt x="64" y="103"/>
                    <a:pt x="63" y="104"/>
                    <a:pt x="62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0" y="104"/>
                    <a:pt x="59" y="104"/>
                    <a:pt x="58" y="10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8" y="52"/>
                    <a:pt x="8" y="51"/>
                  </a:cubicBezTo>
                  <a:cubicBezTo>
                    <a:pt x="9" y="50"/>
                    <a:pt x="9" y="49"/>
                    <a:pt x="11" y="4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51" y="44"/>
                    <a:pt x="67" y="39"/>
                    <a:pt x="83" y="56"/>
                  </a:cubicBezTo>
                  <a:lnTo>
                    <a:pt x="65" y="102"/>
                  </a:lnTo>
                  <a:close/>
                  <a:moveTo>
                    <a:pt x="104" y="41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7" y="47"/>
                    <a:pt x="96" y="4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3" y="41"/>
                    <a:pt x="61" y="39"/>
                    <a:pt x="50" y="38"/>
                  </a:cubicBezTo>
                  <a:cubicBezTo>
                    <a:pt x="47" y="38"/>
                    <a:pt x="44" y="37"/>
                    <a:pt x="40" y="36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5"/>
                    <a:pt x="66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3" y="8"/>
                    <a:pt x="74" y="8"/>
                    <a:pt x="75" y="9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5" y="39"/>
                    <a:pt x="105" y="40"/>
                    <a:pt x="104" y="41"/>
                  </a:cubicBezTo>
                  <a:close/>
                  <a:moveTo>
                    <a:pt x="104" y="41"/>
                  </a:moveTo>
                  <a:cubicBezTo>
                    <a:pt x="104" y="41"/>
                    <a:pt x="104" y="41"/>
                    <a:pt x="104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EC694C9B-F562-856F-3F31-0C9CBC2BF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39213" y="2084388"/>
              <a:ext cx="55563" cy="57150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9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15" y="19"/>
                    <a:pt x="19" y="15"/>
                    <a:pt x="19" y="10"/>
                  </a:cubicBezTo>
                  <a:cubicBezTo>
                    <a:pt x="19" y="5"/>
                    <a:pt x="15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48121E31-BD2A-B72A-105C-FD9A8B31F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5263" y="1906588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10" y="19"/>
                </a:cxn>
                <a:cxn ang="0">
                  <a:pos x="19" y="9"/>
                </a:cxn>
                <a:cxn ang="0">
                  <a:pos x="10" y="0"/>
                </a:cxn>
                <a:cxn ang="0">
                  <a:pos x="10" y="15"/>
                </a:cxn>
                <a:cxn ang="0">
                  <a:pos x="4" y="9"/>
                </a:cxn>
                <a:cxn ang="0">
                  <a:pos x="10" y="4"/>
                </a:cxn>
                <a:cxn ang="0">
                  <a:pos x="16" y="9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0" y="15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4" y="13"/>
                    <a:pt x="4" y="9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9"/>
                  </a:cubicBezTo>
                  <a:cubicBezTo>
                    <a:pt x="16" y="13"/>
                    <a:pt x="13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8E4C05FB-2271-92F2-8A39-7EEF3CB11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2538" y="2073276"/>
              <a:ext cx="46038" cy="476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E6D3A3EC-1444-79E8-CE18-27C11AF9A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8575" y="2152651"/>
              <a:ext cx="20638" cy="23813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6"/>
                    <a:pt x="6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25792293-D1FD-5DD1-3936-4678A7105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1985963"/>
              <a:ext cx="23813" cy="2063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cubicBezTo>
                    <a:pt x="8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" name="Freeform 131" descr="D:\51PPT模板网\51pptmoban.com\图片.jpg">
            <a:extLst>
              <a:ext uri="{FF2B5EF4-FFF2-40B4-BE49-F238E27FC236}">
                <a16:creationId xmlns:a16="http://schemas.microsoft.com/office/drawing/2014/main" id="{D94FE1AC-8533-4D13-5AD2-1D8D850416CA}"/>
              </a:ext>
            </a:extLst>
          </p:cNvPr>
          <p:cNvSpPr>
            <a:spLocks noEditPoints="1"/>
          </p:cNvSpPr>
          <p:nvPr/>
        </p:nvSpPr>
        <p:spPr bwMode="auto">
          <a:xfrm>
            <a:off x="7299930" y="3061356"/>
            <a:ext cx="552824" cy="518827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77618" tIns="38809" rIns="77618" bIns="38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Group 32">
            <a:extLst>
              <a:ext uri="{FF2B5EF4-FFF2-40B4-BE49-F238E27FC236}">
                <a16:creationId xmlns:a16="http://schemas.microsoft.com/office/drawing/2014/main" id="{FE6D84A9-E1D8-6D3B-C24E-FB5430F89CC8}"/>
              </a:ext>
            </a:extLst>
          </p:cNvPr>
          <p:cNvGrpSpPr/>
          <p:nvPr/>
        </p:nvGrpSpPr>
        <p:grpSpPr>
          <a:xfrm>
            <a:off x="8411850" y="2582760"/>
            <a:ext cx="552824" cy="518827"/>
            <a:chOff x="6373813" y="2717801"/>
            <a:chExt cx="360363" cy="338138"/>
          </a:xfrm>
          <a:solidFill>
            <a:srgbClr val="263238"/>
          </a:solidFill>
        </p:grpSpPr>
        <p:sp>
          <p:nvSpPr>
            <p:cNvPr id="23" name="Freeform 132">
              <a:extLst>
                <a:ext uri="{FF2B5EF4-FFF2-40B4-BE49-F238E27FC236}">
                  <a16:creationId xmlns:a16="http://schemas.microsoft.com/office/drawing/2014/main" id="{0E873A9F-A2EF-346A-4319-364D8AB4E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133">
              <a:extLst>
                <a:ext uri="{FF2B5EF4-FFF2-40B4-BE49-F238E27FC236}">
                  <a16:creationId xmlns:a16="http://schemas.microsoft.com/office/drawing/2014/main" id="{9A9B88DB-FFF1-DABD-3A25-CEF29A5B5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134">
              <a:extLst>
                <a:ext uri="{FF2B5EF4-FFF2-40B4-BE49-F238E27FC236}">
                  <a16:creationId xmlns:a16="http://schemas.microsoft.com/office/drawing/2014/main" id="{D655C531-262B-BD5C-D624-A7DA131B97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135">
              <a:extLst>
                <a:ext uri="{FF2B5EF4-FFF2-40B4-BE49-F238E27FC236}">
                  <a16:creationId xmlns:a16="http://schemas.microsoft.com/office/drawing/2014/main" id="{822C848A-1D47-1C6B-7BFE-0D720D3627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136">
              <a:extLst>
                <a:ext uri="{FF2B5EF4-FFF2-40B4-BE49-F238E27FC236}">
                  <a16:creationId xmlns:a16="http://schemas.microsoft.com/office/drawing/2014/main" id="{126F9016-CC53-F0F7-4830-E472CB37E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859A874C-FD43-D4D0-FD37-9EA36FD16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Freeform 138">
              <a:extLst>
                <a:ext uri="{FF2B5EF4-FFF2-40B4-BE49-F238E27FC236}">
                  <a16:creationId xmlns:a16="http://schemas.microsoft.com/office/drawing/2014/main" id="{807E69D4-1F4C-A0D2-A6A3-C63B95BBD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139">
              <a:extLst>
                <a:ext uri="{FF2B5EF4-FFF2-40B4-BE49-F238E27FC236}">
                  <a16:creationId xmlns:a16="http://schemas.microsoft.com/office/drawing/2014/main" id="{B08F9721-0085-3B50-0DBA-B86C1B882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140">
              <a:extLst>
                <a:ext uri="{FF2B5EF4-FFF2-40B4-BE49-F238E27FC236}">
                  <a16:creationId xmlns:a16="http://schemas.microsoft.com/office/drawing/2014/main" id="{1012BD63-B284-9532-670D-DE2A90BA7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Freeform 144">
            <a:extLst>
              <a:ext uri="{FF2B5EF4-FFF2-40B4-BE49-F238E27FC236}">
                <a16:creationId xmlns:a16="http://schemas.microsoft.com/office/drawing/2014/main" id="{EE4013D7-E636-B383-7211-09D4C2F8FBA9}"/>
              </a:ext>
            </a:extLst>
          </p:cNvPr>
          <p:cNvSpPr>
            <a:spLocks noEditPoints="1"/>
          </p:cNvSpPr>
          <p:nvPr/>
        </p:nvSpPr>
        <p:spPr bwMode="auto">
          <a:xfrm>
            <a:off x="3973346" y="4001495"/>
            <a:ext cx="564999" cy="552930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77618" tIns="38809" rIns="77618" bIns="38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72" descr="D:\51PPT模板网\51pptmoban.com\图片.jpg">
            <a:extLst>
              <a:ext uri="{FF2B5EF4-FFF2-40B4-BE49-F238E27FC236}">
                <a16:creationId xmlns:a16="http://schemas.microsoft.com/office/drawing/2014/main" id="{850ED048-C8C3-F87A-9572-97F93B66A652}"/>
              </a:ext>
            </a:extLst>
          </p:cNvPr>
          <p:cNvSpPr>
            <a:spLocks noEditPoints="1"/>
          </p:cNvSpPr>
          <p:nvPr/>
        </p:nvSpPr>
        <p:spPr bwMode="auto">
          <a:xfrm>
            <a:off x="9646528" y="2087115"/>
            <a:ext cx="552824" cy="552930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77618" tIns="38809" rIns="77618" bIns="38809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ADB056-09E5-18E9-BEC7-89434EF1E1F0}"/>
              </a:ext>
            </a:extLst>
          </p:cNvPr>
          <p:cNvGrpSpPr/>
          <p:nvPr/>
        </p:nvGrpSpPr>
        <p:grpSpPr>
          <a:xfrm>
            <a:off x="5925187" y="4605453"/>
            <a:ext cx="5427026" cy="585690"/>
            <a:chOff x="283598" y="1906534"/>
            <a:chExt cx="5427026" cy="58569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C3FC213-8EAF-ABD5-B474-4A39D65A0E7A}"/>
                </a:ext>
              </a:extLst>
            </p:cNvPr>
            <p:cNvSpPr txBox="1"/>
            <p:nvPr/>
          </p:nvSpPr>
          <p:spPr>
            <a:xfrm>
              <a:off x="283598" y="2190603"/>
              <a:ext cx="5427026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9199C7-52E3-5030-999F-B02508545E51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130A766-D9BA-E4DA-81CA-2332FB14F6D9}"/>
              </a:ext>
            </a:extLst>
          </p:cNvPr>
          <p:cNvGrpSpPr/>
          <p:nvPr/>
        </p:nvGrpSpPr>
        <p:grpSpPr>
          <a:xfrm>
            <a:off x="7096272" y="3963667"/>
            <a:ext cx="5179898" cy="585690"/>
            <a:chOff x="283598" y="1906534"/>
            <a:chExt cx="5179898" cy="58569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DCB447A-1010-CF78-91DD-C6E15D69C118}"/>
                </a:ext>
              </a:extLst>
            </p:cNvPr>
            <p:cNvSpPr txBox="1"/>
            <p:nvPr/>
          </p:nvSpPr>
          <p:spPr>
            <a:xfrm>
              <a:off x="283598" y="2190603"/>
              <a:ext cx="5179898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E913C1-63FE-4BA6-5428-8BEEAB4F105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FAFB84F-CAC1-ACB6-22F8-8A1E8EC63AC1}"/>
              </a:ext>
            </a:extLst>
          </p:cNvPr>
          <p:cNvGrpSpPr/>
          <p:nvPr/>
        </p:nvGrpSpPr>
        <p:grpSpPr>
          <a:xfrm>
            <a:off x="1784073" y="1665142"/>
            <a:ext cx="5312199" cy="585690"/>
            <a:chOff x="-2062176" y="1906534"/>
            <a:chExt cx="5312199" cy="58569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3EC4FA4-A48D-5911-A31E-12922FA6FF61}"/>
                </a:ext>
              </a:extLst>
            </p:cNvPr>
            <p:cNvSpPr txBox="1"/>
            <p:nvPr/>
          </p:nvSpPr>
          <p:spPr>
            <a:xfrm>
              <a:off x="-2062176" y="2190603"/>
              <a:ext cx="5312199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E6C98E9-E62D-342F-FB7B-FCF3E7BA74DE}"/>
                </a:ext>
              </a:extLst>
            </p:cNvPr>
            <p:cNvSpPr txBox="1"/>
            <p:nvPr/>
          </p:nvSpPr>
          <p:spPr>
            <a:xfrm>
              <a:off x="1012692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70D9B14-5EE1-A533-9CC5-89B3EB06DAB6}"/>
              </a:ext>
            </a:extLst>
          </p:cNvPr>
          <p:cNvGrpSpPr/>
          <p:nvPr/>
        </p:nvGrpSpPr>
        <p:grpSpPr>
          <a:xfrm>
            <a:off x="1981280" y="5150809"/>
            <a:ext cx="5427026" cy="585690"/>
            <a:chOff x="283598" y="1906534"/>
            <a:chExt cx="5427026" cy="58569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0F3A27-4666-E845-00D2-90F057B7B538}"/>
                </a:ext>
              </a:extLst>
            </p:cNvPr>
            <p:cNvSpPr txBox="1"/>
            <p:nvPr/>
          </p:nvSpPr>
          <p:spPr>
            <a:xfrm>
              <a:off x="283598" y="2190603"/>
              <a:ext cx="5427026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374C9F8-BF6F-BA93-FD6C-43305AD8C966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70D4A3B-7E84-0B87-E1A0-3CA001B71590}"/>
              </a:ext>
            </a:extLst>
          </p:cNvPr>
          <p:cNvGrpSpPr/>
          <p:nvPr/>
        </p:nvGrpSpPr>
        <p:grpSpPr>
          <a:xfrm>
            <a:off x="4920242" y="939016"/>
            <a:ext cx="5312199" cy="585690"/>
            <a:chOff x="-2062176" y="1906534"/>
            <a:chExt cx="5312199" cy="58569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D1170FF-031B-AE56-0550-EB34E5C79022}"/>
                </a:ext>
              </a:extLst>
            </p:cNvPr>
            <p:cNvSpPr txBox="1"/>
            <p:nvPr/>
          </p:nvSpPr>
          <p:spPr>
            <a:xfrm>
              <a:off x="-2062176" y="2190603"/>
              <a:ext cx="5312199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3E5311C-6FF6-0328-BB19-ED08158A1C8B}"/>
                </a:ext>
              </a:extLst>
            </p:cNvPr>
            <p:cNvSpPr txBox="1"/>
            <p:nvPr/>
          </p:nvSpPr>
          <p:spPr>
            <a:xfrm>
              <a:off x="1012692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9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>
            <a:extLst>
              <a:ext uri="{FF2B5EF4-FFF2-40B4-BE49-F238E27FC236}">
                <a16:creationId xmlns:a16="http://schemas.microsoft.com/office/drawing/2014/main" id="{0121FE1C-852B-3A3B-C111-68163BCF5296}"/>
              </a:ext>
            </a:extLst>
          </p:cNvPr>
          <p:cNvSpPr/>
          <p:nvPr/>
        </p:nvSpPr>
        <p:spPr>
          <a:xfrm>
            <a:off x="1140523" y="2369662"/>
            <a:ext cx="725506" cy="725506"/>
          </a:xfrm>
          <a:prstGeom prst="ellipse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3D3BD0B2-846E-A147-ACA3-7C8254A73FCD}"/>
              </a:ext>
            </a:extLst>
          </p:cNvPr>
          <p:cNvSpPr/>
          <p:nvPr/>
        </p:nvSpPr>
        <p:spPr>
          <a:xfrm>
            <a:off x="5623757" y="1279184"/>
            <a:ext cx="1259867" cy="1259867"/>
          </a:xfrm>
          <a:prstGeom prst="ellipse">
            <a:avLst/>
          </a:prstGeom>
          <a:solidFill>
            <a:srgbClr val="DFF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10BDB7C9-D9A0-0607-3521-850956EAD907}"/>
              </a:ext>
            </a:extLst>
          </p:cNvPr>
          <p:cNvSpPr/>
          <p:nvPr/>
        </p:nvSpPr>
        <p:spPr>
          <a:xfrm>
            <a:off x="6095999" y="2860284"/>
            <a:ext cx="6096001" cy="3997716"/>
          </a:xfrm>
          <a:custGeom>
            <a:avLst/>
            <a:gdLst>
              <a:gd name="connsiteX0" fmla="*/ 5561424 w 6096001"/>
              <a:gd name="connsiteY0" fmla="*/ 11 h 3997716"/>
              <a:gd name="connsiteX1" fmla="*/ 5981405 w 6096001"/>
              <a:gd name="connsiteY1" fmla="*/ 81262 h 3997716"/>
              <a:gd name="connsiteX2" fmla="*/ 6096001 w 6096001"/>
              <a:gd name="connsiteY2" fmla="*/ 136717 h 3997716"/>
              <a:gd name="connsiteX3" fmla="*/ 6096001 w 6096001"/>
              <a:gd name="connsiteY3" fmla="*/ 3997716 h 3997716"/>
              <a:gd name="connsiteX4" fmla="*/ 12008 w 6096001"/>
              <a:gd name="connsiteY4" fmla="*/ 3997716 h 3997716"/>
              <a:gd name="connsiteX5" fmla="*/ 8544 w 6096001"/>
              <a:gd name="connsiteY5" fmla="*/ 3951907 h 3997716"/>
              <a:gd name="connsiteX6" fmla="*/ 76260 w 6096001"/>
              <a:gd name="connsiteY6" fmla="*/ 2702823 h 3997716"/>
              <a:gd name="connsiteX7" fmla="*/ 981837 w 6096001"/>
              <a:gd name="connsiteY7" fmla="*/ 1279774 h 3997716"/>
              <a:gd name="connsiteX8" fmla="*/ 1292579 w 6096001"/>
              <a:gd name="connsiteY8" fmla="*/ 1207585 h 3997716"/>
              <a:gd name="connsiteX9" fmla="*/ 2965310 w 6096001"/>
              <a:gd name="connsiteY9" fmla="*/ 1215865 h 3997716"/>
              <a:gd name="connsiteX10" fmla="*/ 4021728 w 6096001"/>
              <a:gd name="connsiteY10" fmla="*/ 713917 h 3997716"/>
              <a:gd name="connsiteX11" fmla="*/ 5561424 w 6096001"/>
              <a:gd name="connsiteY11" fmla="*/ 11 h 399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6001" h="3997716">
                <a:moveTo>
                  <a:pt x="5561424" y="11"/>
                </a:moveTo>
                <a:cubicBezTo>
                  <a:pt x="5699828" y="-593"/>
                  <a:pt x="5840009" y="23898"/>
                  <a:pt x="5981405" y="81262"/>
                </a:cubicBezTo>
                <a:lnTo>
                  <a:pt x="6096001" y="136717"/>
                </a:lnTo>
                <a:lnTo>
                  <a:pt x="6096001" y="3997716"/>
                </a:lnTo>
                <a:lnTo>
                  <a:pt x="12008" y="3997716"/>
                </a:lnTo>
                <a:lnTo>
                  <a:pt x="8544" y="3951907"/>
                </a:lnTo>
                <a:cubicBezTo>
                  <a:pt x="-15207" y="3504804"/>
                  <a:pt x="11576" y="3074756"/>
                  <a:pt x="76260" y="2702823"/>
                </a:cubicBezTo>
                <a:cubicBezTo>
                  <a:pt x="283249" y="1512636"/>
                  <a:pt x="981837" y="1279774"/>
                  <a:pt x="981837" y="1279774"/>
                </a:cubicBezTo>
                <a:cubicBezTo>
                  <a:pt x="1080130" y="1236901"/>
                  <a:pt x="1185456" y="1212434"/>
                  <a:pt x="1292579" y="1207585"/>
                </a:cubicBezTo>
                <a:cubicBezTo>
                  <a:pt x="1844204" y="1060623"/>
                  <a:pt x="2409026" y="1304870"/>
                  <a:pt x="2965310" y="1215865"/>
                </a:cubicBezTo>
                <a:cubicBezTo>
                  <a:pt x="3355485" y="1153768"/>
                  <a:pt x="3699344" y="929185"/>
                  <a:pt x="4021728" y="713917"/>
                </a:cubicBezTo>
                <a:cubicBezTo>
                  <a:pt x="4482602" y="406345"/>
                  <a:pt x="5007805" y="2425"/>
                  <a:pt x="5561424" y="11"/>
                </a:cubicBez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27C1803-BD07-8280-58E6-A9F6E699708B}"/>
              </a:ext>
            </a:extLst>
          </p:cNvPr>
          <p:cNvSpPr txBox="1"/>
          <p:nvPr/>
        </p:nvSpPr>
        <p:spPr>
          <a:xfrm>
            <a:off x="659007" y="1492116"/>
            <a:ext cx="6841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600" dirty="0">
                <a:solidFill>
                  <a:srgbClr val="263238"/>
                </a:solidFill>
                <a:latin typeface="字魂扁桃体" pitchFamily="2" charset="-122"/>
                <a:ea typeface="字魂扁桃体" pitchFamily="2" charset="-122"/>
                <a:cs typeface="+mn-ea"/>
                <a:sym typeface="+mn-lt"/>
              </a:rPr>
              <a:t>THANKS</a:t>
            </a:r>
            <a:endParaRPr lang="zh-CN" altLang="en-US" sz="9600" spc="600" dirty="0">
              <a:solidFill>
                <a:srgbClr val="263238"/>
              </a:solidFill>
              <a:latin typeface="字魂扁桃体" pitchFamily="2" charset="-122"/>
              <a:ea typeface="字魂扁桃体" pitchFamily="2" charset="-122"/>
              <a:cs typeface="+mn-ea"/>
              <a:sym typeface="+mn-lt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5E5E49E-C8AC-B985-67AB-1808CD0DBA23}"/>
              </a:ext>
            </a:extLst>
          </p:cNvPr>
          <p:cNvSpPr/>
          <p:nvPr/>
        </p:nvSpPr>
        <p:spPr>
          <a:xfrm>
            <a:off x="1473940" y="3250367"/>
            <a:ext cx="5348562" cy="343731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F8BC388-3001-998A-45A2-578583362D72}"/>
              </a:ext>
            </a:extLst>
          </p:cNvPr>
          <p:cNvGrpSpPr/>
          <p:nvPr/>
        </p:nvGrpSpPr>
        <p:grpSpPr>
          <a:xfrm>
            <a:off x="1473940" y="4921617"/>
            <a:ext cx="4378193" cy="315056"/>
            <a:chOff x="1512002" y="5135308"/>
            <a:chExt cx="4378193" cy="31505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BEA97F8-92AC-6D3E-3D88-5FE8B35CA29C}"/>
                </a:ext>
              </a:extLst>
            </p:cNvPr>
            <p:cNvSpPr txBox="1"/>
            <p:nvPr/>
          </p:nvSpPr>
          <p:spPr>
            <a:xfrm>
              <a:off x="1845470" y="5142587"/>
              <a:ext cx="2027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汇报人：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51PPT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模板网</a:t>
              </a:r>
            </a:p>
          </p:txBody>
        </p:sp>
        <p:sp>
          <p:nvSpPr>
            <p:cNvPr id="107" name="iconfont-10019-4889788">
              <a:extLst>
                <a:ext uri="{FF2B5EF4-FFF2-40B4-BE49-F238E27FC236}">
                  <a16:creationId xmlns:a16="http://schemas.microsoft.com/office/drawing/2014/main" id="{35956437-C970-4900-731D-0588821C9C68}"/>
                </a:ext>
              </a:extLst>
            </p:cNvPr>
            <p:cNvSpPr/>
            <p:nvPr/>
          </p:nvSpPr>
          <p:spPr>
            <a:xfrm>
              <a:off x="1512002" y="5135310"/>
              <a:ext cx="307776" cy="307776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37B978A-0AFE-DE3B-C048-4BE66698AC65}"/>
                </a:ext>
              </a:extLst>
            </p:cNvPr>
            <p:cNvSpPr txBox="1"/>
            <p:nvPr/>
          </p:nvSpPr>
          <p:spPr>
            <a:xfrm>
              <a:off x="4221990" y="5135308"/>
              <a:ext cx="1668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时间：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2024.01.05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sp>
          <p:nvSpPr>
            <p:cNvPr id="109" name="iconfont-11899-5651509">
              <a:extLst>
                <a:ext uri="{FF2B5EF4-FFF2-40B4-BE49-F238E27FC236}">
                  <a16:creationId xmlns:a16="http://schemas.microsoft.com/office/drawing/2014/main" id="{5BC10583-88CF-FD3D-DC9E-E2AB2EAD1407}"/>
                </a:ext>
              </a:extLst>
            </p:cNvPr>
            <p:cNvSpPr/>
            <p:nvPr/>
          </p:nvSpPr>
          <p:spPr>
            <a:xfrm>
              <a:off x="3893376" y="5135312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BDE42F2-D0F2-8F94-823E-EF50C97E25D0}"/>
              </a:ext>
            </a:extLst>
          </p:cNvPr>
          <p:cNvSpPr txBox="1"/>
          <p:nvPr/>
        </p:nvSpPr>
        <p:spPr>
          <a:xfrm>
            <a:off x="1414272" y="3756878"/>
            <a:ext cx="5180958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will not appear in a consistent order. Using default text is a simple way to create the appearance of content without having to create it. Humans are creative beings. If it is not real text, they will focus on the design.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F4958E8-0AD6-6116-185F-F6A4E099DEC5}"/>
              </a:ext>
            </a:extLst>
          </p:cNvPr>
          <p:cNvSpPr txBox="1"/>
          <p:nvPr/>
        </p:nvSpPr>
        <p:spPr>
          <a:xfrm>
            <a:off x="2344383" y="3298369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教育培训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学习交流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班会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动员会  </a:t>
            </a:r>
            <a:r>
              <a:rPr lang="en-US" altLang="zh-CN" sz="1200" b="1" dirty="0"/>
              <a:t>/  </a:t>
            </a:r>
            <a:r>
              <a:rPr lang="zh-CN" altLang="en-US" sz="1200" b="1" dirty="0"/>
              <a:t>教育通用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04A8B315-B813-53E7-A78A-6351EA4872C4}"/>
              </a:ext>
            </a:extLst>
          </p:cNvPr>
          <p:cNvSpPr/>
          <p:nvPr/>
        </p:nvSpPr>
        <p:spPr>
          <a:xfrm>
            <a:off x="6910662" y="1111071"/>
            <a:ext cx="313036" cy="313036"/>
          </a:xfrm>
          <a:prstGeom prst="ellipse">
            <a:avLst/>
          </a:prstGeom>
          <a:noFill/>
          <a:ln w="25400">
            <a:solidFill>
              <a:srgbClr val="DFF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 descr="D:\51PPT模板网\51pptmoban.com\图片.jpg">
            <a:extLst>
              <a:ext uri="{FF2B5EF4-FFF2-40B4-BE49-F238E27FC236}">
                <a16:creationId xmlns:a16="http://schemas.microsoft.com/office/drawing/2014/main" id="{8CF2E535-CC3C-C967-160F-0B554D39841B}"/>
              </a:ext>
            </a:extLst>
          </p:cNvPr>
          <p:cNvGrpSpPr/>
          <p:nvPr/>
        </p:nvGrpSpPr>
        <p:grpSpPr>
          <a:xfrm>
            <a:off x="6887509" y="1428318"/>
            <a:ext cx="4768742" cy="5065005"/>
            <a:chOff x="4947585" y="1490779"/>
            <a:chExt cx="3441954" cy="365578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269201F3-AE80-D72B-75C6-B457F117B205}"/>
                </a:ext>
              </a:extLst>
            </p:cNvPr>
            <p:cNvSpPr/>
            <p:nvPr/>
          </p:nvSpPr>
          <p:spPr>
            <a:xfrm>
              <a:off x="4947585" y="4081960"/>
              <a:ext cx="3441954" cy="9525"/>
            </a:xfrm>
            <a:custGeom>
              <a:avLst/>
              <a:gdLst>
                <a:gd name="connsiteX0" fmla="*/ 0 w 3441954"/>
                <a:gd name="connsiteY0" fmla="*/ 0 h 9525"/>
                <a:gd name="connsiteX1" fmla="*/ 3441954 w 34419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1954" h="9525">
                  <a:moveTo>
                    <a:pt x="0" y="0"/>
                  </a:moveTo>
                  <a:lnTo>
                    <a:pt x="3441954" y="0"/>
                  </a:lnTo>
                </a:path>
              </a:pathLst>
            </a:custGeom>
            <a:ln w="9525" cap="rnd">
              <a:solidFill>
                <a:srgbClr val="26323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" name="图形 1">
              <a:extLst>
                <a:ext uri="{FF2B5EF4-FFF2-40B4-BE49-F238E27FC236}">
                  <a16:creationId xmlns:a16="http://schemas.microsoft.com/office/drawing/2014/main" id="{9EECD7E0-E277-058E-DF6A-8FC9FDB99157}"/>
                </a:ext>
              </a:extLst>
            </p:cNvPr>
            <p:cNvGrpSpPr/>
            <p:nvPr/>
          </p:nvGrpSpPr>
          <p:grpSpPr>
            <a:xfrm>
              <a:off x="5780451" y="4064148"/>
              <a:ext cx="1656111" cy="1082420"/>
              <a:chOff x="5780451" y="4064148"/>
              <a:chExt cx="1656111" cy="1082420"/>
            </a:xfrm>
          </p:grpSpPr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5025E0BC-8AF7-CA12-EA01-2E8DF0A604F8}"/>
                  </a:ext>
                </a:extLst>
              </p:cNvPr>
              <p:cNvSpPr/>
              <p:nvPr/>
            </p:nvSpPr>
            <p:spPr>
              <a:xfrm>
                <a:off x="6502922" y="4486582"/>
                <a:ext cx="777430" cy="442054"/>
              </a:xfrm>
              <a:custGeom>
                <a:avLst/>
                <a:gdLst>
                  <a:gd name="connsiteX0" fmla="*/ 0 w 777430"/>
                  <a:gd name="connsiteY0" fmla="*/ 142018 h 442054"/>
                  <a:gd name="connsiteX1" fmla="*/ 333756 w 777430"/>
                  <a:gd name="connsiteY1" fmla="*/ 327755 h 442054"/>
                  <a:gd name="connsiteX2" fmla="*/ 346424 w 777430"/>
                  <a:gd name="connsiteY2" fmla="*/ 442055 h 442054"/>
                  <a:gd name="connsiteX3" fmla="*/ 759238 w 777430"/>
                  <a:gd name="connsiteY3" fmla="*/ 162592 h 442054"/>
                  <a:gd name="connsiteX4" fmla="*/ 777430 w 777430"/>
                  <a:gd name="connsiteY4" fmla="*/ 0 h 442054"/>
                  <a:gd name="connsiteX5" fmla="*/ 0 w 777430"/>
                  <a:gd name="connsiteY5" fmla="*/ 142018 h 44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7430" h="442054">
                    <a:moveTo>
                      <a:pt x="0" y="142018"/>
                    </a:moveTo>
                    <a:lnTo>
                      <a:pt x="333756" y="327755"/>
                    </a:lnTo>
                    <a:lnTo>
                      <a:pt x="346424" y="442055"/>
                    </a:lnTo>
                    <a:lnTo>
                      <a:pt x="759238" y="162592"/>
                    </a:lnTo>
                    <a:lnTo>
                      <a:pt x="777430" y="0"/>
                    </a:lnTo>
                    <a:lnTo>
                      <a:pt x="0" y="142018"/>
                    </a:lnTo>
                    <a:close/>
                  </a:path>
                </a:pathLst>
              </a:custGeom>
              <a:solidFill>
                <a:srgbClr val="000000">
                  <a:alpha val="2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4716949D-A962-0809-C910-2EE8365E05F0}"/>
                  </a:ext>
                </a:extLst>
              </p:cNvPr>
              <p:cNvSpPr/>
              <p:nvPr/>
            </p:nvSpPr>
            <p:spPr>
              <a:xfrm>
                <a:off x="6502922" y="4412097"/>
                <a:ext cx="777430" cy="344328"/>
              </a:xfrm>
              <a:custGeom>
                <a:avLst/>
                <a:gdLst>
                  <a:gd name="connsiteX0" fmla="*/ 379857 w 777430"/>
                  <a:gd name="connsiteY0" fmla="*/ 344329 h 344328"/>
                  <a:gd name="connsiteX1" fmla="*/ 0 w 777430"/>
                  <a:gd name="connsiteY1" fmla="*/ 216503 h 344328"/>
                  <a:gd name="connsiteX2" fmla="*/ 408242 w 777430"/>
                  <a:gd name="connsiteY2" fmla="*/ 0 h 344328"/>
                  <a:gd name="connsiteX3" fmla="*/ 777430 w 777430"/>
                  <a:gd name="connsiteY3" fmla="*/ 74486 h 344328"/>
                  <a:gd name="connsiteX4" fmla="*/ 379857 w 777430"/>
                  <a:gd name="connsiteY4" fmla="*/ 344329 h 34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430" h="344328">
                    <a:moveTo>
                      <a:pt x="379857" y="344329"/>
                    </a:moveTo>
                    <a:lnTo>
                      <a:pt x="0" y="216503"/>
                    </a:lnTo>
                    <a:lnTo>
                      <a:pt x="408242" y="0"/>
                    </a:lnTo>
                    <a:lnTo>
                      <a:pt x="777430" y="74486"/>
                    </a:lnTo>
                    <a:lnTo>
                      <a:pt x="379857" y="3443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43CD3FFB-0F6C-11E7-E216-C4F0F97CDCF6}"/>
                  </a:ext>
                </a:extLst>
              </p:cNvPr>
              <p:cNvSpPr/>
              <p:nvPr/>
            </p:nvSpPr>
            <p:spPr>
              <a:xfrm>
                <a:off x="6502922" y="4412097"/>
                <a:ext cx="777430" cy="344328"/>
              </a:xfrm>
              <a:custGeom>
                <a:avLst/>
                <a:gdLst>
                  <a:gd name="connsiteX0" fmla="*/ 379857 w 777430"/>
                  <a:gd name="connsiteY0" fmla="*/ 344329 h 344328"/>
                  <a:gd name="connsiteX1" fmla="*/ 0 w 777430"/>
                  <a:gd name="connsiteY1" fmla="*/ 216503 h 344328"/>
                  <a:gd name="connsiteX2" fmla="*/ 408242 w 777430"/>
                  <a:gd name="connsiteY2" fmla="*/ 0 h 344328"/>
                  <a:gd name="connsiteX3" fmla="*/ 777430 w 777430"/>
                  <a:gd name="connsiteY3" fmla="*/ 74486 h 344328"/>
                  <a:gd name="connsiteX4" fmla="*/ 379857 w 777430"/>
                  <a:gd name="connsiteY4" fmla="*/ 344329 h 34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430" h="344328">
                    <a:moveTo>
                      <a:pt x="379857" y="344329"/>
                    </a:moveTo>
                    <a:lnTo>
                      <a:pt x="0" y="216503"/>
                    </a:lnTo>
                    <a:lnTo>
                      <a:pt x="408242" y="0"/>
                    </a:lnTo>
                    <a:lnTo>
                      <a:pt x="777430" y="74486"/>
                    </a:lnTo>
                    <a:lnTo>
                      <a:pt x="379857" y="344329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AE87F86E-5491-6791-3F18-F8042B7E09E1}"/>
                  </a:ext>
                </a:extLst>
              </p:cNvPr>
              <p:cNvSpPr/>
              <p:nvPr/>
            </p:nvSpPr>
            <p:spPr>
              <a:xfrm>
                <a:off x="6502922" y="4412097"/>
                <a:ext cx="777430" cy="344328"/>
              </a:xfrm>
              <a:custGeom>
                <a:avLst/>
                <a:gdLst>
                  <a:gd name="connsiteX0" fmla="*/ 379857 w 777430"/>
                  <a:gd name="connsiteY0" fmla="*/ 344329 h 344328"/>
                  <a:gd name="connsiteX1" fmla="*/ 0 w 777430"/>
                  <a:gd name="connsiteY1" fmla="*/ 216503 h 344328"/>
                  <a:gd name="connsiteX2" fmla="*/ 408242 w 777430"/>
                  <a:gd name="connsiteY2" fmla="*/ 0 h 344328"/>
                  <a:gd name="connsiteX3" fmla="*/ 777430 w 777430"/>
                  <a:gd name="connsiteY3" fmla="*/ 74486 h 344328"/>
                  <a:gd name="connsiteX4" fmla="*/ 379857 w 777430"/>
                  <a:gd name="connsiteY4" fmla="*/ 344329 h 344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430" h="344328">
                    <a:moveTo>
                      <a:pt x="379857" y="344329"/>
                    </a:moveTo>
                    <a:lnTo>
                      <a:pt x="0" y="216503"/>
                    </a:lnTo>
                    <a:lnTo>
                      <a:pt x="408242" y="0"/>
                    </a:lnTo>
                    <a:lnTo>
                      <a:pt x="777430" y="74486"/>
                    </a:lnTo>
                    <a:lnTo>
                      <a:pt x="379857" y="34432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EEB13BFF-8A42-9089-A8AE-74B52AA3BA33}"/>
                  </a:ext>
                </a:extLst>
              </p:cNvPr>
              <p:cNvSpPr/>
              <p:nvPr/>
            </p:nvSpPr>
            <p:spPr>
              <a:xfrm>
                <a:off x="6715616" y="4484106"/>
                <a:ext cx="241744" cy="98393"/>
              </a:xfrm>
              <a:custGeom>
                <a:avLst/>
                <a:gdLst>
                  <a:gd name="connsiteX0" fmla="*/ 241745 w 241744"/>
                  <a:gd name="connsiteY0" fmla="*/ 27337 h 98393"/>
                  <a:gd name="connsiteX1" fmla="*/ 129064 w 241744"/>
                  <a:gd name="connsiteY1" fmla="*/ 0 h 98393"/>
                  <a:gd name="connsiteX2" fmla="*/ 0 w 241744"/>
                  <a:gd name="connsiteY2" fmla="*/ 68389 h 98393"/>
                  <a:gd name="connsiteX3" fmla="*/ 113919 w 241744"/>
                  <a:gd name="connsiteY3" fmla="*/ 98393 h 98393"/>
                  <a:gd name="connsiteX4" fmla="*/ 241745 w 241744"/>
                  <a:gd name="connsiteY4" fmla="*/ 27337 h 9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744" h="98393">
                    <a:moveTo>
                      <a:pt x="241745" y="27337"/>
                    </a:moveTo>
                    <a:lnTo>
                      <a:pt x="129064" y="0"/>
                    </a:lnTo>
                    <a:lnTo>
                      <a:pt x="0" y="68389"/>
                    </a:lnTo>
                    <a:lnTo>
                      <a:pt x="113919" y="98393"/>
                    </a:lnTo>
                    <a:lnTo>
                      <a:pt x="241745" y="2733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2961E193-0370-5196-97C3-0943B17AC728}"/>
                  </a:ext>
                </a:extLst>
              </p:cNvPr>
              <p:cNvSpPr/>
              <p:nvPr/>
            </p:nvSpPr>
            <p:spPr>
              <a:xfrm>
                <a:off x="6698185" y="4476009"/>
                <a:ext cx="494061" cy="241363"/>
              </a:xfrm>
              <a:custGeom>
                <a:avLst/>
                <a:gdLst>
                  <a:gd name="connsiteX0" fmla="*/ 330137 w 494061"/>
                  <a:gd name="connsiteY0" fmla="*/ 0 h 241363"/>
                  <a:gd name="connsiteX1" fmla="*/ 0 w 494061"/>
                  <a:gd name="connsiteY1" fmla="*/ 177451 h 241363"/>
                  <a:gd name="connsiteX2" fmla="*/ 186595 w 494061"/>
                  <a:gd name="connsiteY2" fmla="*/ 241363 h 241363"/>
                  <a:gd name="connsiteX3" fmla="*/ 494062 w 494061"/>
                  <a:gd name="connsiteY3" fmla="*/ 32766 h 241363"/>
                  <a:gd name="connsiteX4" fmla="*/ 330137 w 494061"/>
                  <a:gd name="connsiteY4" fmla="*/ 0 h 24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4061" h="241363">
                    <a:moveTo>
                      <a:pt x="330137" y="0"/>
                    </a:moveTo>
                    <a:lnTo>
                      <a:pt x="0" y="177451"/>
                    </a:lnTo>
                    <a:lnTo>
                      <a:pt x="186595" y="241363"/>
                    </a:lnTo>
                    <a:lnTo>
                      <a:pt x="494062" y="32766"/>
                    </a:lnTo>
                    <a:lnTo>
                      <a:pt x="330137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90B91F9C-6BC0-5153-AD28-A75FD025EB71}"/>
                  </a:ext>
                </a:extLst>
              </p:cNvPr>
              <p:cNvSpPr/>
              <p:nvPr/>
            </p:nvSpPr>
            <p:spPr>
              <a:xfrm>
                <a:off x="6882779" y="4064148"/>
                <a:ext cx="553783" cy="692276"/>
              </a:xfrm>
              <a:custGeom>
                <a:avLst/>
                <a:gdLst>
                  <a:gd name="connsiteX0" fmla="*/ 177451 w 553783"/>
                  <a:gd name="connsiteY0" fmla="*/ 188214 h 692276"/>
                  <a:gd name="connsiteX1" fmla="*/ 0 w 553783"/>
                  <a:gd name="connsiteY1" fmla="*/ 692277 h 692276"/>
                  <a:gd name="connsiteX2" fmla="*/ 397573 w 553783"/>
                  <a:gd name="connsiteY2" fmla="*/ 422434 h 692276"/>
                  <a:gd name="connsiteX3" fmla="*/ 553784 w 553783"/>
                  <a:gd name="connsiteY3" fmla="*/ 0 h 692276"/>
                  <a:gd name="connsiteX4" fmla="*/ 177451 w 553783"/>
                  <a:gd name="connsiteY4" fmla="*/ 188214 h 69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83" h="692276">
                    <a:moveTo>
                      <a:pt x="177451" y="188214"/>
                    </a:moveTo>
                    <a:lnTo>
                      <a:pt x="0" y="692277"/>
                    </a:lnTo>
                    <a:lnTo>
                      <a:pt x="397573" y="422434"/>
                    </a:lnTo>
                    <a:lnTo>
                      <a:pt x="553784" y="0"/>
                    </a:lnTo>
                    <a:lnTo>
                      <a:pt x="177451" y="1882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DAAC420B-86B0-8154-FD3E-A53E69C0323E}"/>
                  </a:ext>
                </a:extLst>
              </p:cNvPr>
              <p:cNvSpPr/>
              <p:nvPr/>
            </p:nvSpPr>
            <p:spPr>
              <a:xfrm>
                <a:off x="6882779" y="4064148"/>
                <a:ext cx="553783" cy="692276"/>
              </a:xfrm>
              <a:custGeom>
                <a:avLst/>
                <a:gdLst>
                  <a:gd name="connsiteX0" fmla="*/ 177451 w 553783"/>
                  <a:gd name="connsiteY0" fmla="*/ 188214 h 692276"/>
                  <a:gd name="connsiteX1" fmla="*/ 0 w 553783"/>
                  <a:gd name="connsiteY1" fmla="*/ 692277 h 692276"/>
                  <a:gd name="connsiteX2" fmla="*/ 397573 w 553783"/>
                  <a:gd name="connsiteY2" fmla="*/ 422434 h 692276"/>
                  <a:gd name="connsiteX3" fmla="*/ 553784 w 553783"/>
                  <a:gd name="connsiteY3" fmla="*/ 0 h 692276"/>
                  <a:gd name="connsiteX4" fmla="*/ 177451 w 553783"/>
                  <a:gd name="connsiteY4" fmla="*/ 188214 h 69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83" h="692276">
                    <a:moveTo>
                      <a:pt x="177451" y="188214"/>
                    </a:moveTo>
                    <a:lnTo>
                      <a:pt x="0" y="692277"/>
                    </a:lnTo>
                    <a:lnTo>
                      <a:pt x="397573" y="422434"/>
                    </a:lnTo>
                    <a:lnTo>
                      <a:pt x="553784" y="0"/>
                    </a:lnTo>
                    <a:lnTo>
                      <a:pt x="177451" y="188214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B15AB7F9-0688-8EFA-012A-E2C88438BB33}"/>
                  </a:ext>
                </a:extLst>
              </p:cNvPr>
              <p:cNvSpPr/>
              <p:nvPr/>
            </p:nvSpPr>
            <p:spPr>
              <a:xfrm>
                <a:off x="6882779" y="4064148"/>
                <a:ext cx="553783" cy="692276"/>
              </a:xfrm>
              <a:custGeom>
                <a:avLst/>
                <a:gdLst>
                  <a:gd name="connsiteX0" fmla="*/ 177451 w 553783"/>
                  <a:gd name="connsiteY0" fmla="*/ 188214 h 692276"/>
                  <a:gd name="connsiteX1" fmla="*/ 0 w 553783"/>
                  <a:gd name="connsiteY1" fmla="*/ 692277 h 692276"/>
                  <a:gd name="connsiteX2" fmla="*/ 397573 w 553783"/>
                  <a:gd name="connsiteY2" fmla="*/ 422434 h 692276"/>
                  <a:gd name="connsiteX3" fmla="*/ 553784 w 553783"/>
                  <a:gd name="connsiteY3" fmla="*/ 0 h 692276"/>
                  <a:gd name="connsiteX4" fmla="*/ 177451 w 553783"/>
                  <a:gd name="connsiteY4" fmla="*/ 188214 h 69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83" h="692276">
                    <a:moveTo>
                      <a:pt x="177451" y="188214"/>
                    </a:moveTo>
                    <a:lnTo>
                      <a:pt x="0" y="692277"/>
                    </a:lnTo>
                    <a:lnTo>
                      <a:pt x="397573" y="422434"/>
                    </a:lnTo>
                    <a:lnTo>
                      <a:pt x="553784" y="0"/>
                    </a:lnTo>
                    <a:lnTo>
                      <a:pt x="177451" y="188214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FBFB4E8F-E2B9-A8FB-6D46-D54A3550B9B5}"/>
                  </a:ext>
                </a:extLst>
              </p:cNvPr>
              <p:cNvSpPr/>
              <p:nvPr/>
            </p:nvSpPr>
            <p:spPr>
              <a:xfrm>
                <a:off x="5780451" y="4671557"/>
                <a:ext cx="622839" cy="436245"/>
              </a:xfrm>
              <a:custGeom>
                <a:avLst/>
                <a:gdLst>
                  <a:gd name="connsiteX0" fmla="*/ 0 w 622839"/>
                  <a:gd name="connsiteY0" fmla="*/ 94964 h 436245"/>
                  <a:gd name="connsiteX1" fmla="*/ 239268 w 622839"/>
                  <a:gd name="connsiteY1" fmla="*/ 436245 h 436245"/>
                  <a:gd name="connsiteX2" fmla="*/ 622840 w 622839"/>
                  <a:gd name="connsiteY2" fmla="*/ 295561 h 436245"/>
                  <a:gd name="connsiteX3" fmla="*/ 358902 w 622839"/>
                  <a:gd name="connsiteY3" fmla="*/ 0 h 436245"/>
                  <a:gd name="connsiteX4" fmla="*/ 0 w 622839"/>
                  <a:gd name="connsiteY4" fmla="*/ 94964 h 436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839" h="436245">
                    <a:moveTo>
                      <a:pt x="0" y="94964"/>
                    </a:moveTo>
                    <a:lnTo>
                      <a:pt x="239268" y="436245"/>
                    </a:lnTo>
                    <a:lnTo>
                      <a:pt x="622840" y="295561"/>
                    </a:lnTo>
                    <a:lnTo>
                      <a:pt x="358902" y="0"/>
                    </a:lnTo>
                    <a:lnTo>
                      <a:pt x="0" y="949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4B2978F6-9AD0-87D1-0222-39EB263CE7A3}"/>
                  </a:ext>
                </a:extLst>
              </p:cNvPr>
              <p:cNvSpPr/>
              <p:nvPr/>
            </p:nvSpPr>
            <p:spPr>
              <a:xfrm>
                <a:off x="5903609" y="4675082"/>
                <a:ext cx="756475" cy="471487"/>
              </a:xfrm>
              <a:custGeom>
                <a:avLst/>
                <a:gdLst>
                  <a:gd name="connsiteX0" fmla="*/ 415195 w 756475"/>
                  <a:gd name="connsiteY0" fmla="*/ 0 h 471487"/>
                  <a:gd name="connsiteX1" fmla="*/ 756476 w 756475"/>
                  <a:gd name="connsiteY1" fmla="*/ 284988 h 471487"/>
                  <a:gd name="connsiteX2" fmla="*/ 284988 w 756475"/>
                  <a:gd name="connsiteY2" fmla="*/ 471488 h 471487"/>
                  <a:gd name="connsiteX3" fmla="*/ 0 w 756475"/>
                  <a:gd name="connsiteY3" fmla="*/ 109061 h 471487"/>
                  <a:gd name="connsiteX4" fmla="*/ 415195 w 756475"/>
                  <a:gd name="connsiteY4" fmla="*/ 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475" h="471487">
                    <a:moveTo>
                      <a:pt x="415195" y="0"/>
                    </a:moveTo>
                    <a:lnTo>
                      <a:pt x="756476" y="284988"/>
                    </a:lnTo>
                    <a:lnTo>
                      <a:pt x="284988" y="471488"/>
                    </a:lnTo>
                    <a:lnTo>
                      <a:pt x="0" y="109061"/>
                    </a:lnTo>
                    <a:lnTo>
                      <a:pt x="4151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图形 1">
              <a:extLst>
                <a:ext uri="{FF2B5EF4-FFF2-40B4-BE49-F238E27FC236}">
                  <a16:creationId xmlns:a16="http://schemas.microsoft.com/office/drawing/2014/main" id="{8EA65A1F-B569-D2D6-6B89-BF7251F08D05}"/>
                </a:ext>
              </a:extLst>
            </p:cNvPr>
            <p:cNvGrpSpPr/>
            <p:nvPr/>
          </p:nvGrpSpPr>
          <p:grpSpPr>
            <a:xfrm>
              <a:off x="6082584" y="1490779"/>
              <a:ext cx="2217991" cy="1281112"/>
              <a:chOff x="6082584" y="1490779"/>
              <a:chExt cx="2217991" cy="1281112"/>
            </a:xfrm>
          </p:grpSpPr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B7D3A758-EEFE-D338-BA2E-D8C7BD0EF503}"/>
                  </a:ext>
                </a:extLst>
              </p:cNvPr>
              <p:cNvSpPr/>
              <p:nvPr/>
            </p:nvSpPr>
            <p:spPr>
              <a:xfrm>
                <a:off x="6826201" y="1490779"/>
                <a:ext cx="750284" cy="968025"/>
              </a:xfrm>
              <a:custGeom>
                <a:avLst/>
                <a:gdLst>
                  <a:gd name="connsiteX0" fmla="*/ 0 w 750284"/>
                  <a:gd name="connsiteY0" fmla="*/ 0 h 968025"/>
                  <a:gd name="connsiteX1" fmla="*/ 750284 w 750284"/>
                  <a:gd name="connsiteY1" fmla="*/ 0 h 968025"/>
                  <a:gd name="connsiteX2" fmla="*/ 750284 w 750284"/>
                  <a:gd name="connsiteY2" fmla="*/ 968026 h 968025"/>
                  <a:gd name="connsiteX3" fmla="*/ 0 w 750284"/>
                  <a:gd name="connsiteY3" fmla="*/ 968026 h 96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284" h="968025">
                    <a:moveTo>
                      <a:pt x="0" y="0"/>
                    </a:moveTo>
                    <a:lnTo>
                      <a:pt x="750284" y="0"/>
                    </a:lnTo>
                    <a:lnTo>
                      <a:pt x="750284" y="968026"/>
                    </a:lnTo>
                    <a:lnTo>
                      <a:pt x="0" y="968026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AAFFDA8D-53CD-DFC4-2EDD-8C324357E75A}"/>
                  </a:ext>
                </a:extLst>
              </p:cNvPr>
              <p:cNvSpPr/>
              <p:nvPr/>
            </p:nvSpPr>
            <p:spPr>
              <a:xfrm>
                <a:off x="6826201" y="1490779"/>
                <a:ext cx="750284" cy="968025"/>
              </a:xfrm>
              <a:custGeom>
                <a:avLst/>
                <a:gdLst>
                  <a:gd name="connsiteX0" fmla="*/ 0 w 750284"/>
                  <a:gd name="connsiteY0" fmla="*/ 0 h 968025"/>
                  <a:gd name="connsiteX1" fmla="*/ 750284 w 750284"/>
                  <a:gd name="connsiteY1" fmla="*/ 0 h 968025"/>
                  <a:gd name="connsiteX2" fmla="*/ 750284 w 750284"/>
                  <a:gd name="connsiteY2" fmla="*/ 968026 h 968025"/>
                  <a:gd name="connsiteX3" fmla="*/ 0 w 750284"/>
                  <a:gd name="connsiteY3" fmla="*/ 968026 h 96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284" h="968025">
                    <a:moveTo>
                      <a:pt x="0" y="0"/>
                    </a:moveTo>
                    <a:lnTo>
                      <a:pt x="750284" y="0"/>
                    </a:lnTo>
                    <a:lnTo>
                      <a:pt x="750284" y="968026"/>
                    </a:lnTo>
                    <a:lnTo>
                      <a:pt x="0" y="968026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D5B57CF7-AC4E-6A96-EAC3-E9EDC711F3F2}"/>
                  </a:ext>
                </a:extLst>
              </p:cNvPr>
              <p:cNvSpPr/>
              <p:nvPr/>
            </p:nvSpPr>
            <p:spPr>
              <a:xfrm>
                <a:off x="6926214" y="1619843"/>
                <a:ext cx="550163" cy="709898"/>
              </a:xfrm>
              <a:custGeom>
                <a:avLst/>
                <a:gdLst>
                  <a:gd name="connsiteX0" fmla="*/ 0 w 550163"/>
                  <a:gd name="connsiteY0" fmla="*/ 0 h 709898"/>
                  <a:gd name="connsiteX1" fmla="*/ 550164 w 550163"/>
                  <a:gd name="connsiteY1" fmla="*/ 0 h 709898"/>
                  <a:gd name="connsiteX2" fmla="*/ 550164 w 550163"/>
                  <a:gd name="connsiteY2" fmla="*/ 709898 h 709898"/>
                  <a:gd name="connsiteX3" fmla="*/ 0 w 550163"/>
                  <a:gd name="connsiteY3" fmla="*/ 709898 h 70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0163" h="709898">
                    <a:moveTo>
                      <a:pt x="0" y="0"/>
                    </a:moveTo>
                    <a:lnTo>
                      <a:pt x="550164" y="0"/>
                    </a:lnTo>
                    <a:lnTo>
                      <a:pt x="550164" y="709898"/>
                    </a:lnTo>
                    <a:lnTo>
                      <a:pt x="0" y="70989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F965B9B9-E15A-2044-5CC0-48BAC53DB52E}"/>
                  </a:ext>
                </a:extLst>
              </p:cNvPr>
              <p:cNvSpPr/>
              <p:nvPr/>
            </p:nvSpPr>
            <p:spPr>
              <a:xfrm>
                <a:off x="7806705" y="2134574"/>
                <a:ext cx="493871" cy="637317"/>
              </a:xfrm>
              <a:custGeom>
                <a:avLst/>
                <a:gdLst>
                  <a:gd name="connsiteX0" fmla="*/ 0 w 493871"/>
                  <a:gd name="connsiteY0" fmla="*/ 0 h 637317"/>
                  <a:gd name="connsiteX1" fmla="*/ 493871 w 493871"/>
                  <a:gd name="connsiteY1" fmla="*/ 0 h 637317"/>
                  <a:gd name="connsiteX2" fmla="*/ 493871 w 493871"/>
                  <a:gd name="connsiteY2" fmla="*/ 637318 h 637317"/>
                  <a:gd name="connsiteX3" fmla="*/ 0 w 493871"/>
                  <a:gd name="connsiteY3" fmla="*/ 637318 h 63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871" h="637317">
                    <a:moveTo>
                      <a:pt x="0" y="0"/>
                    </a:moveTo>
                    <a:lnTo>
                      <a:pt x="493871" y="0"/>
                    </a:lnTo>
                    <a:lnTo>
                      <a:pt x="493871" y="637318"/>
                    </a:lnTo>
                    <a:lnTo>
                      <a:pt x="0" y="637318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4FC957D8-40E0-F685-C17D-7F496DB0B7EE}"/>
                  </a:ext>
                </a:extLst>
              </p:cNvPr>
              <p:cNvSpPr/>
              <p:nvPr/>
            </p:nvSpPr>
            <p:spPr>
              <a:xfrm>
                <a:off x="7806705" y="2134574"/>
                <a:ext cx="493871" cy="637317"/>
              </a:xfrm>
              <a:custGeom>
                <a:avLst/>
                <a:gdLst>
                  <a:gd name="connsiteX0" fmla="*/ 0 w 493871"/>
                  <a:gd name="connsiteY0" fmla="*/ 0 h 637317"/>
                  <a:gd name="connsiteX1" fmla="*/ 493871 w 493871"/>
                  <a:gd name="connsiteY1" fmla="*/ 0 h 637317"/>
                  <a:gd name="connsiteX2" fmla="*/ 493871 w 493871"/>
                  <a:gd name="connsiteY2" fmla="*/ 637318 h 637317"/>
                  <a:gd name="connsiteX3" fmla="*/ 0 w 493871"/>
                  <a:gd name="connsiteY3" fmla="*/ 637318 h 63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871" h="637317">
                    <a:moveTo>
                      <a:pt x="0" y="0"/>
                    </a:moveTo>
                    <a:lnTo>
                      <a:pt x="493871" y="0"/>
                    </a:lnTo>
                    <a:lnTo>
                      <a:pt x="493871" y="637318"/>
                    </a:lnTo>
                    <a:lnTo>
                      <a:pt x="0" y="63731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0C09E58B-2274-D285-F753-86BB4445F198}"/>
                  </a:ext>
                </a:extLst>
              </p:cNvPr>
              <p:cNvSpPr/>
              <p:nvPr/>
            </p:nvSpPr>
            <p:spPr>
              <a:xfrm>
                <a:off x="7872522" y="2219537"/>
                <a:ext cx="362235" cy="467391"/>
              </a:xfrm>
              <a:custGeom>
                <a:avLst/>
                <a:gdLst>
                  <a:gd name="connsiteX0" fmla="*/ 0 w 362235"/>
                  <a:gd name="connsiteY0" fmla="*/ 0 h 467391"/>
                  <a:gd name="connsiteX1" fmla="*/ 362236 w 362235"/>
                  <a:gd name="connsiteY1" fmla="*/ 0 h 467391"/>
                  <a:gd name="connsiteX2" fmla="*/ 362236 w 362235"/>
                  <a:gd name="connsiteY2" fmla="*/ 467392 h 467391"/>
                  <a:gd name="connsiteX3" fmla="*/ 0 w 362235"/>
                  <a:gd name="connsiteY3" fmla="*/ 467392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235" h="467391">
                    <a:moveTo>
                      <a:pt x="0" y="0"/>
                    </a:moveTo>
                    <a:lnTo>
                      <a:pt x="362236" y="0"/>
                    </a:lnTo>
                    <a:lnTo>
                      <a:pt x="362236" y="467392"/>
                    </a:lnTo>
                    <a:lnTo>
                      <a:pt x="0" y="4673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A50AF148-8600-2ABF-5BBC-8A56FCC50FF8}"/>
                  </a:ext>
                </a:extLst>
              </p:cNvPr>
              <p:cNvSpPr/>
              <p:nvPr/>
            </p:nvSpPr>
            <p:spPr>
              <a:xfrm>
                <a:off x="6082584" y="2134574"/>
                <a:ext cx="493871" cy="637317"/>
              </a:xfrm>
              <a:custGeom>
                <a:avLst/>
                <a:gdLst>
                  <a:gd name="connsiteX0" fmla="*/ 0 w 493871"/>
                  <a:gd name="connsiteY0" fmla="*/ 0 h 637317"/>
                  <a:gd name="connsiteX1" fmla="*/ 493871 w 493871"/>
                  <a:gd name="connsiteY1" fmla="*/ 0 h 637317"/>
                  <a:gd name="connsiteX2" fmla="*/ 493871 w 493871"/>
                  <a:gd name="connsiteY2" fmla="*/ 637318 h 637317"/>
                  <a:gd name="connsiteX3" fmla="*/ 0 w 493871"/>
                  <a:gd name="connsiteY3" fmla="*/ 637318 h 63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871" h="637317">
                    <a:moveTo>
                      <a:pt x="0" y="0"/>
                    </a:moveTo>
                    <a:lnTo>
                      <a:pt x="493871" y="0"/>
                    </a:lnTo>
                    <a:lnTo>
                      <a:pt x="493871" y="637318"/>
                    </a:lnTo>
                    <a:lnTo>
                      <a:pt x="0" y="637318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76B0049B-76E4-723F-B0AB-9151B719EB31}"/>
                  </a:ext>
                </a:extLst>
              </p:cNvPr>
              <p:cNvSpPr/>
              <p:nvPr/>
            </p:nvSpPr>
            <p:spPr>
              <a:xfrm>
                <a:off x="6082584" y="2134574"/>
                <a:ext cx="493871" cy="637317"/>
              </a:xfrm>
              <a:custGeom>
                <a:avLst/>
                <a:gdLst>
                  <a:gd name="connsiteX0" fmla="*/ 0 w 493871"/>
                  <a:gd name="connsiteY0" fmla="*/ 0 h 637317"/>
                  <a:gd name="connsiteX1" fmla="*/ 493871 w 493871"/>
                  <a:gd name="connsiteY1" fmla="*/ 0 h 637317"/>
                  <a:gd name="connsiteX2" fmla="*/ 493871 w 493871"/>
                  <a:gd name="connsiteY2" fmla="*/ 637318 h 637317"/>
                  <a:gd name="connsiteX3" fmla="*/ 0 w 493871"/>
                  <a:gd name="connsiteY3" fmla="*/ 637318 h 63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871" h="637317">
                    <a:moveTo>
                      <a:pt x="0" y="0"/>
                    </a:moveTo>
                    <a:lnTo>
                      <a:pt x="493871" y="0"/>
                    </a:lnTo>
                    <a:lnTo>
                      <a:pt x="493871" y="637318"/>
                    </a:lnTo>
                    <a:lnTo>
                      <a:pt x="0" y="63731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5B0DF683-4A13-9619-BC56-F6A736D2F3D7}"/>
                  </a:ext>
                </a:extLst>
              </p:cNvPr>
              <p:cNvSpPr/>
              <p:nvPr/>
            </p:nvSpPr>
            <p:spPr>
              <a:xfrm>
                <a:off x="6148497" y="2219537"/>
                <a:ext cx="362235" cy="467391"/>
              </a:xfrm>
              <a:custGeom>
                <a:avLst/>
                <a:gdLst>
                  <a:gd name="connsiteX0" fmla="*/ 0 w 362235"/>
                  <a:gd name="connsiteY0" fmla="*/ 0 h 467391"/>
                  <a:gd name="connsiteX1" fmla="*/ 362236 w 362235"/>
                  <a:gd name="connsiteY1" fmla="*/ 0 h 467391"/>
                  <a:gd name="connsiteX2" fmla="*/ 362236 w 362235"/>
                  <a:gd name="connsiteY2" fmla="*/ 467392 h 467391"/>
                  <a:gd name="connsiteX3" fmla="*/ 0 w 362235"/>
                  <a:gd name="connsiteY3" fmla="*/ 467392 h 46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235" h="467391">
                    <a:moveTo>
                      <a:pt x="0" y="0"/>
                    </a:moveTo>
                    <a:lnTo>
                      <a:pt x="362236" y="0"/>
                    </a:lnTo>
                    <a:lnTo>
                      <a:pt x="362236" y="467392"/>
                    </a:lnTo>
                    <a:lnTo>
                      <a:pt x="0" y="4673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图形 1">
              <a:extLst>
                <a:ext uri="{FF2B5EF4-FFF2-40B4-BE49-F238E27FC236}">
                  <a16:creationId xmlns:a16="http://schemas.microsoft.com/office/drawing/2014/main" id="{9D41E1E1-43F5-255D-9E40-67B282A5BC7C}"/>
                </a:ext>
              </a:extLst>
            </p:cNvPr>
            <p:cNvGrpSpPr/>
            <p:nvPr/>
          </p:nvGrpSpPr>
          <p:grpSpPr>
            <a:xfrm>
              <a:off x="6855196" y="2821715"/>
              <a:ext cx="1479479" cy="1311680"/>
              <a:chOff x="6855196" y="2821715"/>
              <a:chExt cx="1479479" cy="1311680"/>
            </a:xfrm>
          </p:grpSpPr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8D17BA9B-58B9-B0E4-9BB7-557A9245DBD2}"/>
                  </a:ext>
                </a:extLst>
              </p:cNvPr>
              <p:cNvSpPr/>
              <p:nvPr/>
            </p:nvSpPr>
            <p:spPr>
              <a:xfrm>
                <a:off x="6975077" y="4099391"/>
                <a:ext cx="1329023" cy="34004"/>
              </a:xfrm>
              <a:custGeom>
                <a:avLst/>
                <a:gdLst>
                  <a:gd name="connsiteX0" fmla="*/ 0 w 1329023"/>
                  <a:gd name="connsiteY0" fmla="*/ 0 h 34004"/>
                  <a:gd name="connsiteX1" fmla="*/ 1329023 w 1329023"/>
                  <a:gd name="connsiteY1" fmla="*/ 0 h 34004"/>
                  <a:gd name="connsiteX2" fmla="*/ 1329023 w 1329023"/>
                  <a:gd name="connsiteY2" fmla="*/ 34004 h 34004"/>
                  <a:gd name="connsiteX3" fmla="*/ 0 w 1329023"/>
                  <a:gd name="connsiteY3" fmla="*/ 34004 h 3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023" h="34004">
                    <a:moveTo>
                      <a:pt x="0" y="0"/>
                    </a:moveTo>
                    <a:lnTo>
                      <a:pt x="1329023" y="0"/>
                    </a:lnTo>
                    <a:lnTo>
                      <a:pt x="1329023" y="34004"/>
                    </a:lnTo>
                    <a:lnTo>
                      <a:pt x="0" y="34004"/>
                    </a:lnTo>
                    <a:close/>
                  </a:path>
                </a:pathLst>
              </a:custGeom>
              <a:solidFill>
                <a:srgbClr val="000000">
                  <a:alpha val="2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850406D5-9472-F83F-9D48-F5807D37C178}"/>
                  </a:ext>
                </a:extLst>
              </p:cNvPr>
              <p:cNvSpPr/>
              <p:nvPr/>
            </p:nvSpPr>
            <p:spPr>
              <a:xfrm>
                <a:off x="7900716" y="3149939"/>
                <a:ext cx="255174" cy="263080"/>
              </a:xfrm>
              <a:custGeom>
                <a:avLst/>
                <a:gdLst>
                  <a:gd name="connsiteX0" fmla="*/ 0 w 255174"/>
                  <a:gd name="connsiteY0" fmla="*/ 0 h 263080"/>
                  <a:gd name="connsiteX1" fmla="*/ 142875 w 255174"/>
                  <a:gd name="connsiteY1" fmla="*/ 0 h 263080"/>
                  <a:gd name="connsiteX2" fmla="*/ 255175 w 255174"/>
                  <a:gd name="connsiteY2" fmla="*/ 263080 h 263080"/>
                  <a:gd name="connsiteX3" fmla="*/ 112300 w 255174"/>
                  <a:gd name="connsiteY3" fmla="*/ 263080 h 263080"/>
                  <a:gd name="connsiteX4" fmla="*/ 0 w 255174"/>
                  <a:gd name="connsiteY4" fmla="*/ 0 h 26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174" h="263080">
                    <a:moveTo>
                      <a:pt x="0" y="0"/>
                    </a:moveTo>
                    <a:lnTo>
                      <a:pt x="142875" y="0"/>
                    </a:lnTo>
                    <a:lnTo>
                      <a:pt x="255175" y="263080"/>
                    </a:lnTo>
                    <a:lnTo>
                      <a:pt x="112300" y="2630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B218034A-D309-1EFC-BA22-CCFA986EB09B}"/>
                  </a:ext>
                </a:extLst>
              </p:cNvPr>
              <p:cNvSpPr/>
              <p:nvPr/>
            </p:nvSpPr>
            <p:spPr>
              <a:xfrm>
                <a:off x="7744221" y="3080025"/>
                <a:ext cx="346424" cy="332993"/>
              </a:xfrm>
              <a:custGeom>
                <a:avLst/>
                <a:gdLst>
                  <a:gd name="connsiteX0" fmla="*/ 346424 w 346424"/>
                  <a:gd name="connsiteY0" fmla="*/ 0 h 332993"/>
                  <a:gd name="connsiteX1" fmla="*/ 126682 w 346424"/>
                  <a:gd name="connsiteY1" fmla="*/ 0 h 332993"/>
                  <a:gd name="connsiteX2" fmla="*/ 0 w 346424"/>
                  <a:gd name="connsiteY2" fmla="*/ 332994 h 332993"/>
                  <a:gd name="connsiteX3" fmla="*/ 219742 w 346424"/>
                  <a:gd name="connsiteY3" fmla="*/ 332994 h 332993"/>
                  <a:gd name="connsiteX4" fmla="*/ 346424 w 346424"/>
                  <a:gd name="connsiteY4" fmla="*/ 0 h 3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424" h="332993">
                    <a:moveTo>
                      <a:pt x="346424" y="0"/>
                    </a:moveTo>
                    <a:lnTo>
                      <a:pt x="126682" y="0"/>
                    </a:lnTo>
                    <a:lnTo>
                      <a:pt x="0" y="332994"/>
                    </a:lnTo>
                    <a:lnTo>
                      <a:pt x="219742" y="332994"/>
                    </a:lnTo>
                    <a:lnTo>
                      <a:pt x="3464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E3F77D6E-FB9B-A743-0FCD-196E4367AF05}"/>
                  </a:ext>
                </a:extLst>
              </p:cNvPr>
              <p:cNvSpPr/>
              <p:nvPr/>
            </p:nvSpPr>
            <p:spPr>
              <a:xfrm>
                <a:off x="7785845" y="3120030"/>
                <a:ext cx="263175" cy="252984"/>
              </a:xfrm>
              <a:custGeom>
                <a:avLst/>
                <a:gdLst>
                  <a:gd name="connsiteX0" fmla="*/ 263176 w 263175"/>
                  <a:gd name="connsiteY0" fmla="*/ 0 h 252984"/>
                  <a:gd name="connsiteX1" fmla="*/ 96203 w 263175"/>
                  <a:gd name="connsiteY1" fmla="*/ 0 h 252984"/>
                  <a:gd name="connsiteX2" fmla="*/ 0 w 263175"/>
                  <a:gd name="connsiteY2" fmla="*/ 252984 h 252984"/>
                  <a:gd name="connsiteX3" fmla="*/ 166973 w 263175"/>
                  <a:gd name="connsiteY3" fmla="*/ 252984 h 252984"/>
                  <a:gd name="connsiteX4" fmla="*/ 263176 w 263175"/>
                  <a:gd name="connsiteY4" fmla="*/ 0 h 25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175" h="252984">
                    <a:moveTo>
                      <a:pt x="263176" y="0"/>
                    </a:moveTo>
                    <a:lnTo>
                      <a:pt x="96203" y="0"/>
                    </a:lnTo>
                    <a:lnTo>
                      <a:pt x="0" y="252984"/>
                    </a:lnTo>
                    <a:lnTo>
                      <a:pt x="166973" y="252984"/>
                    </a:lnTo>
                    <a:lnTo>
                      <a:pt x="263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8B581BCC-49B7-BEE4-B7EF-C1B9DC0ACD3A}"/>
                  </a:ext>
                </a:extLst>
              </p:cNvPr>
              <p:cNvSpPr/>
              <p:nvPr/>
            </p:nvSpPr>
            <p:spPr>
              <a:xfrm>
                <a:off x="6896594" y="2821715"/>
                <a:ext cx="750281" cy="399661"/>
              </a:xfrm>
              <a:custGeom>
                <a:avLst/>
                <a:gdLst>
                  <a:gd name="connsiteX0" fmla="*/ 632552 w 750281"/>
                  <a:gd name="connsiteY0" fmla="*/ 64381 h 399661"/>
                  <a:gd name="connsiteX1" fmla="*/ 630171 w 750281"/>
                  <a:gd name="connsiteY1" fmla="*/ 32854 h 399661"/>
                  <a:gd name="connsiteX2" fmla="*/ 470246 w 750281"/>
                  <a:gd name="connsiteY2" fmla="*/ 125056 h 399661"/>
                  <a:gd name="connsiteX3" fmla="*/ 456054 w 750281"/>
                  <a:gd name="connsiteY3" fmla="*/ 91337 h 399661"/>
                  <a:gd name="connsiteX4" fmla="*/ 379854 w 750281"/>
                  <a:gd name="connsiteY4" fmla="*/ 289171 h 399661"/>
                  <a:gd name="connsiteX5" fmla="*/ 387664 w 750281"/>
                  <a:gd name="connsiteY5" fmla="*/ 195636 h 399661"/>
                  <a:gd name="connsiteX6" fmla="*/ 308130 w 750281"/>
                  <a:gd name="connsiteY6" fmla="*/ 23233 h 399661"/>
                  <a:gd name="connsiteX7" fmla="*/ 302987 w 750281"/>
                  <a:gd name="connsiteY7" fmla="*/ 78669 h 399661"/>
                  <a:gd name="connsiteX8" fmla="*/ 202117 w 750281"/>
                  <a:gd name="connsiteY8" fmla="*/ 2469 h 399661"/>
                  <a:gd name="connsiteX9" fmla="*/ 16380 w 750281"/>
                  <a:gd name="connsiteY9" fmla="*/ 101910 h 399661"/>
                  <a:gd name="connsiteX10" fmla="*/ 92580 w 750281"/>
                  <a:gd name="connsiteY10" fmla="*/ 95147 h 399661"/>
                  <a:gd name="connsiteX11" fmla="*/ 149730 w 750281"/>
                  <a:gd name="connsiteY11" fmla="*/ 110863 h 399661"/>
                  <a:gd name="connsiteX12" fmla="*/ 77816 w 750281"/>
                  <a:gd name="connsiteY12" fmla="*/ 137343 h 399661"/>
                  <a:gd name="connsiteX13" fmla="*/ 269745 w 750281"/>
                  <a:gd name="connsiteY13" fmla="*/ 190588 h 399661"/>
                  <a:gd name="connsiteX14" fmla="*/ 314227 w 750281"/>
                  <a:gd name="connsiteY14" fmla="*/ 399661 h 399661"/>
                  <a:gd name="connsiteX15" fmla="*/ 364614 w 750281"/>
                  <a:gd name="connsiteY15" fmla="*/ 382135 h 399661"/>
                  <a:gd name="connsiteX16" fmla="*/ 380711 w 750281"/>
                  <a:gd name="connsiteY16" fmla="*/ 342988 h 399661"/>
                  <a:gd name="connsiteX17" fmla="*/ 481295 w 750281"/>
                  <a:gd name="connsiteY17" fmla="*/ 290029 h 399661"/>
                  <a:gd name="connsiteX18" fmla="*/ 467103 w 750281"/>
                  <a:gd name="connsiteY18" fmla="*/ 256215 h 399661"/>
                  <a:gd name="connsiteX19" fmla="*/ 609978 w 750281"/>
                  <a:gd name="connsiteY19" fmla="*/ 243451 h 399661"/>
                  <a:gd name="connsiteX20" fmla="*/ 531206 w 750281"/>
                  <a:gd name="connsiteY20" fmla="*/ 193350 h 399661"/>
                  <a:gd name="connsiteX21" fmla="*/ 750281 w 750281"/>
                  <a:gd name="connsiteY21" fmla="*/ 181158 h 399661"/>
                  <a:gd name="connsiteX22" fmla="*/ 632552 w 750281"/>
                  <a:gd name="connsiteY22" fmla="*/ 64381 h 39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0281" h="399661">
                    <a:moveTo>
                      <a:pt x="632552" y="64381"/>
                    </a:moveTo>
                    <a:cubicBezTo>
                      <a:pt x="632552" y="64381"/>
                      <a:pt x="703132" y="34759"/>
                      <a:pt x="630171" y="32854"/>
                    </a:cubicBezTo>
                    <a:cubicBezTo>
                      <a:pt x="557209" y="30949"/>
                      <a:pt x="463579" y="135057"/>
                      <a:pt x="470246" y="125056"/>
                    </a:cubicBezTo>
                    <a:cubicBezTo>
                      <a:pt x="476913" y="115054"/>
                      <a:pt x="501107" y="43617"/>
                      <a:pt x="456054" y="91337"/>
                    </a:cubicBezTo>
                    <a:cubicBezTo>
                      <a:pt x="411001" y="139057"/>
                      <a:pt x="379854" y="289171"/>
                      <a:pt x="379854" y="289171"/>
                    </a:cubicBezTo>
                    <a:cubicBezTo>
                      <a:pt x="385445" y="258310"/>
                      <a:pt x="388055" y="226992"/>
                      <a:pt x="387664" y="195636"/>
                    </a:cubicBezTo>
                    <a:cubicBezTo>
                      <a:pt x="386236" y="149344"/>
                      <a:pt x="355279" y="32282"/>
                      <a:pt x="308130" y="23233"/>
                    </a:cubicBezTo>
                    <a:cubicBezTo>
                      <a:pt x="277270" y="17233"/>
                      <a:pt x="290319" y="53047"/>
                      <a:pt x="302987" y="78669"/>
                    </a:cubicBezTo>
                    <a:cubicBezTo>
                      <a:pt x="286413" y="52761"/>
                      <a:pt x="253743" y="13899"/>
                      <a:pt x="202117" y="2469"/>
                    </a:cubicBezTo>
                    <a:cubicBezTo>
                      <a:pt x="122679" y="-14867"/>
                      <a:pt x="65148" y="63429"/>
                      <a:pt x="16380" y="101910"/>
                    </a:cubicBezTo>
                    <a:cubicBezTo>
                      <a:pt x="-32388" y="140391"/>
                      <a:pt x="38097" y="110863"/>
                      <a:pt x="92580" y="95147"/>
                    </a:cubicBezTo>
                    <a:cubicBezTo>
                      <a:pt x="147063" y="79431"/>
                      <a:pt x="149730" y="110863"/>
                      <a:pt x="149730" y="110863"/>
                    </a:cubicBezTo>
                    <a:cubicBezTo>
                      <a:pt x="149730" y="110863"/>
                      <a:pt x="78578" y="104577"/>
                      <a:pt x="77816" y="137343"/>
                    </a:cubicBezTo>
                    <a:cubicBezTo>
                      <a:pt x="77054" y="170109"/>
                      <a:pt x="230216" y="95338"/>
                      <a:pt x="269745" y="190588"/>
                    </a:cubicBezTo>
                    <a:cubicBezTo>
                      <a:pt x="309274" y="285838"/>
                      <a:pt x="314227" y="399661"/>
                      <a:pt x="314227" y="399661"/>
                    </a:cubicBezTo>
                    <a:lnTo>
                      <a:pt x="364614" y="382135"/>
                    </a:lnTo>
                    <a:cubicBezTo>
                      <a:pt x="371148" y="369601"/>
                      <a:pt x="376539" y="356494"/>
                      <a:pt x="380711" y="342988"/>
                    </a:cubicBezTo>
                    <a:cubicBezTo>
                      <a:pt x="384807" y="326795"/>
                      <a:pt x="439576" y="311079"/>
                      <a:pt x="481295" y="290029"/>
                    </a:cubicBezTo>
                    <a:cubicBezTo>
                      <a:pt x="523015" y="268978"/>
                      <a:pt x="457863" y="260120"/>
                      <a:pt x="467103" y="256215"/>
                    </a:cubicBezTo>
                    <a:cubicBezTo>
                      <a:pt x="476342" y="252310"/>
                      <a:pt x="567211" y="254024"/>
                      <a:pt x="609978" y="243451"/>
                    </a:cubicBezTo>
                    <a:cubicBezTo>
                      <a:pt x="652745" y="232879"/>
                      <a:pt x="531206" y="193350"/>
                      <a:pt x="531206" y="193350"/>
                    </a:cubicBezTo>
                    <a:cubicBezTo>
                      <a:pt x="531206" y="193350"/>
                      <a:pt x="750281" y="234974"/>
                      <a:pt x="750281" y="181158"/>
                    </a:cubicBezTo>
                    <a:cubicBezTo>
                      <a:pt x="750281" y="127342"/>
                      <a:pt x="632552" y="64381"/>
                      <a:pt x="632552" y="64381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rgbClr val="2632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421AF0F4-3BF4-BA8D-4AA8-00B45EF37389}"/>
                  </a:ext>
                </a:extLst>
              </p:cNvPr>
              <p:cNvSpPr/>
              <p:nvPr/>
            </p:nvSpPr>
            <p:spPr>
              <a:xfrm>
                <a:off x="6855196" y="2986332"/>
                <a:ext cx="352134" cy="246092"/>
              </a:xfrm>
              <a:custGeom>
                <a:avLst/>
                <a:gdLst>
                  <a:gd name="connsiteX0" fmla="*/ 308000 w 352134"/>
                  <a:gd name="connsiteY0" fmla="*/ 13397 h 246092"/>
                  <a:gd name="connsiteX1" fmla="*/ 268090 w 352134"/>
                  <a:gd name="connsiteY1" fmla="*/ 26732 h 246092"/>
                  <a:gd name="connsiteX2" fmla="*/ 155600 w 352134"/>
                  <a:gd name="connsiteY2" fmla="*/ 6730 h 246092"/>
                  <a:gd name="connsiteX3" fmla="*/ 109023 w 352134"/>
                  <a:gd name="connsiteY3" fmla="*/ 26732 h 246092"/>
                  <a:gd name="connsiteX4" fmla="*/ 35776 w 352134"/>
                  <a:gd name="connsiteY4" fmla="*/ 76643 h 246092"/>
                  <a:gd name="connsiteX5" fmla="*/ 12439 w 352134"/>
                  <a:gd name="connsiteY5" fmla="*/ 166559 h 246092"/>
                  <a:gd name="connsiteX6" fmla="*/ 132359 w 352134"/>
                  <a:gd name="connsiteY6" fmla="*/ 96646 h 246092"/>
                  <a:gd name="connsiteX7" fmla="*/ 95688 w 352134"/>
                  <a:gd name="connsiteY7" fmla="*/ 169893 h 246092"/>
                  <a:gd name="connsiteX8" fmla="*/ 228180 w 352134"/>
                  <a:gd name="connsiteY8" fmla="*/ 138556 h 246092"/>
                  <a:gd name="connsiteX9" fmla="*/ 222275 w 352134"/>
                  <a:gd name="connsiteY9" fmla="*/ 169893 h 246092"/>
                  <a:gd name="connsiteX10" fmla="*/ 335432 w 352134"/>
                  <a:gd name="connsiteY10" fmla="*/ 246093 h 246092"/>
                  <a:gd name="connsiteX11" fmla="*/ 352101 w 352134"/>
                  <a:gd name="connsiteY11" fmla="*/ 216089 h 246092"/>
                  <a:gd name="connsiteX12" fmla="*/ 308000 w 352134"/>
                  <a:gd name="connsiteY12" fmla="*/ 13397 h 24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2134" h="246092">
                    <a:moveTo>
                      <a:pt x="308000" y="13397"/>
                    </a:moveTo>
                    <a:cubicBezTo>
                      <a:pt x="261423" y="-23179"/>
                      <a:pt x="268090" y="26732"/>
                      <a:pt x="268090" y="26732"/>
                    </a:cubicBezTo>
                    <a:cubicBezTo>
                      <a:pt x="233257" y="9520"/>
                      <a:pt x="194233" y="2577"/>
                      <a:pt x="155600" y="6730"/>
                    </a:cubicBezTo>
                    <a:cubicBezTo>
                      <a:pt x="88925" y="13397"/>
                      <a:pt x="109023" y="26732"/>
                      <a:pt x="109023" y="26732"/>
                    </a:cubicBezTo>
                    <a:cubicBezTo>
                      <a:pt x="109023" y="26732"/>
                      <a:pt x="82353" y="16731"/>
                      <a:pt x="35776" y="76643"/>
                    </a:cubicBezTo>
                    <a:cubicBezTo>
                      <a:pt x="-10802" y="136555"/>
                      <a:pt x="-4134" y="179894"/>
                      <a:pt x="12439" y="166559"/>
                    </a:cubicBezTo>
                    <a:cubicBezTo>
                      <a:pt x="29013" y="153224"/>
                      <a:pt x="132359" y="96646"/>
                      <a:pt x="132359" y="96646"/>
                    </a:cubicBezTo>
                    <a:cubicBezTo>
                      <a:pt x="132359" y="96646"/>
                      <a:pt x="52444" y="153224"/>
                      <a:pt x="95688" y="169893"/>
                    </a:cubicBezTo>
                    <a:cubicBezTo>
                      <a:pt x="128168" y="182371"/>
                      <a:pt x="196177" y="153700"/>
                      <a:pt x="228180" y="138556"/>
                    </a:cubicBezTo>
                    <a:cubicBezTo>
                      <a:pt x="209130" y="148938"/>
                      <a:pt x="186366" y="165416"/>
                      <a:pt x="222275" y="169893"/>
                    </a:cubicBezTo>
                    <a:cubicBezTo>
                      <a:pt x="275520" y="176560"/>
                      <a:pt x="335432" y="246093"/>
                      <a:pt x="335432" y="246093"/>
                    </a:cubicBezTo>
                    <a:lnTo>
                      <a:pt x="352101" y="216089"/>
                    </a:lnTo>
                    <a:cubicBezTo>
                      <a:pt x="352101" y="216089"/>
                      <a:pt x="354958" y="50068"/>
                      <a:pt x="308000" y="13397"/>
                    </a:cubicBezTo>
                    <a:close/>
                  </a:path>
                </a:pathLst>
              </a:custGeom>
              <a:solidFill>
                <a:srgbClr val="DFF7E5"/>
              </a:solidFill>
              <a:ln>
                <a:solidFill>
                  <a:srgbClr val="2632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0C5A71FC-D1C9-FEFC-B941-C3244A22E646}"/>
                  </a:ext>
                </a:extLst>
              </p:cNvPr>
              <p:cNvSpPr/>
              <p:nvPr/>
            </p:nvSpPr>
            <p:spPr>
              <a:xfrm>
                <a:off x="7113570" y="3192897"/>
                <a:ext cx="209740" cy="223075"/>
              </a:xfrm>
              <a:custGeom>
                <a:avLst/>
                <a:gdLst>
                  <a:gd name="connsiteX0" fmla="*/ 188785 w 209740"/>
                  <a:gd name="connsiteY0" fmla="*/ 223075 h 223075"/>
                  <a:gd name="connsiteX1" fmla="*/ 20955 w 209740"/>
                  <a:gd name="connsiteY1" fmla="*/ 223075 h 223075"/>
                  <a:gd name="connsiteX2" fmla="*/ 0 w 209740"/>
                  <a:gd name="connsiteY2" fmla="*/ 0 h 223075"/>
                  <a:gd name="connsiteX3" fmla="*/ 209740 w 209740"/>
                  <a:gd name="connsiteY3" fmla="*/ 0 h 223075"/>
                  <a:gd name="connsiteX4" fmla="*/ 188785 w 209740"/>
                  <a:gd name="connsiteY4" fmla="*/ 223075 h 22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740" h="223075">
                    <a:moveTo>
                      <a:pt x="188785" y="223075"/>
                    </a:moveTo>
                    <a:lnTo>
                      <a:pt x="20955" y="223075"/>
                    </a:lnTo>
                    <a:lnTo>
                      <a:pt x="0" y="0"/>
                    </a:lnTo>
                    <a:lnTo>
                      <a:pt x="209740" y="0"/>
                    </a:lnTo>
                    <a:lnTo>
                      <a:pt x="188785" y="223075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66398E94-1FF0-41BC-D998-0F434F645E8F}"/>
                  </a:ext>
                </a:extLst>
              </p:cNvPr>
              <p:cNvSpPr/>
              <p:nvPr/>
            </p:nvSpPr>
            <p:spPr>
              <a:xfrm>
                <a:off x="6998508" y="3552846"/>
                <a:ext cx="53244" cy="569309"/>
              </a:xfrm>
              <a:custGeom>
                <a:avLst/>
                <a:gdLst>
                  <a:gd name="connsiteX0" fmla="*/ 39910 w 53244"/>
                  <a:gd name="connsiteY0" fmla="*/ 569309 h 569309"/>
                  <a:gd name="connsiteX1" fmla="*/ 13335 w 53244"/>
                  <a:gd name="connsiteY1" fmla="*/ 569309 h 569309"/>
                  <a:gd name="connsiteX2" fmla="*/ 0 w 53244"/>
                  <a:gd name="connsiteY2" fmla="*/ 0 h 569309"/>
                  <a:gd name="connsiteX3" fmla="*/ 53245 w 53244"/>
                  <a:gd name="connsiteY3" fmla="*/ 0 h 569309"/>
                  <a:gd name="connsiteX4" fmla="*/ 39910 w 53244"/>
                  <a:gd name="connsiteY4" fmla="*/ 569309 h 56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244" h="569309">
                    <a:moveTo>
                      <a:pt x="39910" y="569309"/>
                    </a:moveTo>
                    <a:lnTo>
                      <a:pt x="13335" y="569309"/>
                    </a:lnTo>
                    <a:lnTo>
                      <a:pt x="0" y="0"/>
                    </a:lnTo>
                    <a:lnTo>
                      <a:pt x="53245" y="0"/>
                    </a:lnTo>
                    <a:lnTo>
                      <a:pt x="39910" y="56930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54851ACC-0727-9EC7-6413-FE7BFC45E716}"/>
                  </a:ext>
                </a:extLst>
              </p:cNvPr>
              <p:cNvSpPr/>
              <p:nvPr/>
            </p:nvSpPr>
            <p:spPr>
              <a:xfrm>
                <a:off x="8220375" y="3552846"/>
                <a:ext cx="53340" cy="569309"/>
              </a:xfrm>
              <a:custGeom>
                <a:avLst/>
                <a:gdLst>
                  <a:gd name="connsiteX0" fmla="*/ 40005 w 53340"/>
                  <a:gd name="connsiteY0" fmla="*/ 569309 h 569309"/>
                  <a:gd name="connsiteX1" fmla="*/ 13335 w 53340"/>
                  <a:gd name="connsiteY1" fmla="*/ 569309 h 569309"/>
                  <a:gd name="connsiteX2" fmla="*/ 0 w 53340"/>
                  <a:gd name="connsiteY2" fmla="*/ 0 h 569309"/>
                  <a:gd name="connsiteX3" fmla="*/ 53340 w 53340"/>
                  <a:gd name="connsiteY3" fmla="*/ 0 h 569309"/>
                  <a:gd name="connsiteX4" fmla="*/ 40005 w 53340"/>
                  <a:gd name="connsiteY4" fmla="*/ 569309 h 56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" h="569309">
                    <a:moveTo>
                      <a:pt x="40005" y="569309"/>
                    </a:moveTo>
                    <a:lnTo>
                      <a:pt x="13335" y="569309"/>
                    </a:lnTo>
                    <a:lnTo>
                      <a:pt x="0" y="0"/>
                    </a:lnTo>
                    <a:lnTo>
                      <a:pt x="53340" y="0"/>
                    </a:lnTo>
                    <a:lnTo>
                      <a:pt x="40005" y="56930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EC8EFBCC-DC7D-4DDE-19DB-4D9101EC6928}"/>
                  </a:ext>
                </a:extLst>
              </p:cNvPr>
              <p:cNvSpPr/>
              <p:nvPr/>
            </p:nvSpPr>
            <p:spPr>
              <a:xfrm>
                <a:off x="6978506" y="3432926"/>
                <a:ext cx="1315116" cy="227034"/>
              </a:xfrm>
              <a:custGeom>
                <a:avLst/>
                <a:gdLst>
                  <a:gd name="connsiteX0" fmla="*/ 1315117 w 1315116"/>
                  <a:gd name="connsiteY0" fmla="*/ 0 h 227034"/>
                  <a:gd name="connsiteX1" fmla="*/ 0 w 1315116"/>
                  <a:gd name="connsiteY1" fmla="*/ 0 h 227034"/>
                  <a:gd name="connsiteX2" fmla="*/ 0 w 1315116"/>
                  <a:gd name="connsiteY2" fmla="*/ 163163 h 227034"/>
                  <a:gd name="connsiteX3" fmla="*/ 248508 w 1315116"/>
                  <a:gd name="connsiteY3" fmla="*/ 163163 h 227034"/>
                  <a:gd name="connsiteX4" fmla="*/ 264700 w 1315116"/>
                  <a:gd name="connsiteY4" fmla="*/ 166497 h 227034"/>
                  <a:gd name="connsiteX5" fmla="*/ 527780 w 1315116"/>
                  <a:gd name="connsiteY5" fmla="*/ 226409 h 227034"/>
                  <a:gd name="connsiteX6" fmla="*/ 657606 w 1315116"/>
                  <a:gd name="connsiteY6" fmla="*/ 182404 h 227034"/>
                  <a:gd name="connsiteX7" fmla="*/ 787432 w 1315116"/>
                  <a:gd name="connsiteY7" fmla="*/ 226409 h 227034"/>
                  <a:gd name="connsiteX8" fmla="*/ 1050512 w 1315116"/>
                  <a:gd name="connsiteY8" fmla="*/ 166497 h 227034"/>
                  <a:gd name="connsiteX9" fmla="*/ 1066705 w 1315116"/>
                  <a:gd name="connsiteY9" fmla="*/ 163163 h 227034"/>
                  <a:gd name="connsiteX10" fmla="*/ 1315117 w 1315116"/>
                  <a:gd name="connsiteY10" fmla="*/ 163163 h 22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5116" h="227034">
                    <a:moveTo>
                      <a:pt x="1315117" y="0"/>
                    </a:moveTo>
                    <a:lnTo>
                      <a:pt x="0" y="0"/>
                    </a:lnTo>
                    <a:lnTo>
                      <a:pt x="0" y="163163"/>
                    </a:lnTo>
                    <a:lnTo>
                      <a:pt x="248508" y="163163"/>
                    </a:lnTo>
                    <a:lnTo>
                      <a:pt x="264700" y="166497"/>
                    </a:lnTo>
                    <a:cubicBezTo>
                      <a:pt x="344615" y="183166"/>
                      <a:pt x="401193" y="233172"/>
                      <a:pt x="527780" y="226409"/>
                    </a:cubicBezTo>
                    <a:cubicBezTo>
                      <a:pt x="597027" y="222790"/>
                      <a:pt x="636175" y="201263"/>
                      <a:pt x="657606" y="182404"/>
                    </a:cubicBezTo>
                    <a:cubicBezTo>
                      <a:pt x="679037" y="201454"/>
                      <a:pt x="718185" y="222790"/>
                      <a:pt x="787432" y="226409"/>
                    </a:cubicBezTo>
                    <a:cubicBezTo>
                      <a:pt x="913924" y="233077"/>
                      <a:pt x="970598" y="183166"/>
                      <a:pt x="1050512" y="166497"/>
                    </a:cubicBezTo>
                    <a:lnTo>
                      <a:pt x="1066705" y="163163"/>
                    </a:lnTo>
                    <a:lnTo>
                      <a:pt x="1315117" y="1631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7A0E4AD4-8C67-2328-2A82-A38DBEBD1995}"/>
                  </a:ext>
                </a:extLst>
              </p:cNvPr>
              <p:cNvSpPr/>
              <p:nvPr/>
            </p:nvSpPr>
            <p:spPr>
              <a:xfrm>
                <a:off x="6978506" y="3432927"/>
                <a:ext cx="1315116" cy="38481"/>
              </a:xfrm>
              <a:custGeom>
                <a:avLst/>
                <a:gdLst>
                  <a:gd name="connsiteX0" fmla="*/ 0 w 1315116"/>
                  <a:gd name="connsiteY0" fmla="*/ 0 h 38481"/>
                  <a:gd name="connsiteX1" fmla="*/ 1315117 w 1315116"/>
                  <a:gd name="connsiteY1" fmla="*/ 0 h 38481"/>
                  <a:gd name="connsiteX2" fmla="*/ 1315117 w 1315116"/>
                  <a:gd name="connsiteY2" fmla="*/ 38481 h 38481"/>
                  <a:gd name="connsiteX3" fmla="*/ 0 w 1315116"/>
                  <a:gd name="connsiteY3" fmla="*/ 38481 h 3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5116" h="38481">
                    <a:moveTo>
                      <a:pt x="0" y="0"/>
                    </a:moveTo>
                    <a:lnTo>
                      <a:pt x="1315117" y="0"/>
                    </a:lnTo>
                    <a:lnTo>
                      <a:pt x="1315117" y="38481"/>
                    </a:lnTo>
                    <a:lnTo>
                      <a:pt x="0" y="38481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CA71130D-20CC-93AE-066F-506C101629F5}"/>
                  </a:ext>
                </a:extLst>
              </p:cNvPr>
              <p:cNvSpPr/>
              <p:nvPr/>
            </p:nvSpPr>
            <p:spPr>
              <a:xfrm>
                <a:off x="6935167" y="3408924"/>
                <a:ext cx="1399508" cy="35718"/>
              </a:xfrm>
              <a:custGeom>
                <a:avLst/>
                <a:gdLst>
                  <a:gd name="connsiteX0" fmla="*/ 0 w 1399508"/>
                  <a:gd name="connsiteY0" fmla="*/ 0 h 35718"/>
                  <a:gd name="connsiteX1" fmla="*/ 1399508 w 1399508"/>
                  <a:gd name="connsiteY1" fmla="*/ 0 h 35718"/>
                  <a:gd name="connsiteX2" fmla="*/ 1399508 w 1399508"/>
                  <a:gd name="connsiteY2" fmla="*/ 35719 h 35718"/>
                  <a:gd name="connsiteX3" fmla="*/ 0 w 1399508"/>
                  <a:gd name="connsiteY3" fmla="*/ 35719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9508" h="35718">
                    <a:moveTo>
                      <a:pt x="0" y="0"/>
                    </a:moveTo>
                    <a:lnTo>
                      <a:pt x="1399508" y="0"/>
                    </a:lnTo>
                    <a:lnTo>
                      <a:pt x="1399508" y="35719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图形 1">
              <a:extLst>
                <a:ext uri="{FF2B5EF4-FFF2-40B4-BE49-F238E27FC236}">
                  <a16:creationId xmlns:a16="http://schemas.microsoft.com/office/drawing/2014/main" id="{A3404139-55BF-5885-52CB-B96830B31D42}"/>
                </a:ext>
              </a:extLst>
            </p:cNvPr>
            <p:cNvGrpSpPr/>
            <p:nvPr/>
          </p:nvGrpSpPr>
          <p:grpSpPr>
            <a:xfrm>
              <a:off x="5196283" y="2727155"/>
              <a:ext cx="1756184" cy="1863038"/>
              <a:chOff x="5196283" y="2727155"/>
              <a:chExt cx="1756184" cy="1863038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31AE2DF4-C363-9742-7566-A75A28160B79}"/>
                  </a:ext>
                </a:extLst>
              </p:cNvPr>
              <p:cNvSpPr/>
              <p:nvPr/>
            </p:nvSpPr>
            <p:spPr>
              <a:xfrm>
                <a:off x="5196283" y="4109964"/>
                <a:ext cx="1569148" cy="452437"/>
              </a:xfrm>
              <a:custGeom>
                <a:avLst/>
                <a:gdLst>
                  <a:gd name="connsiteX0" fmla="*/ 1569148 w 1569148"/>
                  <a:gd name="connsiteY0" fmla="*/ 226219 h 452437"/>
                  <a:gd name="connsiteX1" fmla="*/ 784574 w 1569148"/>
                  <a:gd name="connsiteY1" fmla="*/ 452438 h 452437"/>
                  <a:gd name="connsiteX2" fmla="*/ 0 w 1569148"/>
                  <a:gd name="connsiteY2" fmla="*/ 226219 h 452437"/>
                  <a:gd name="connsiteX3" fmla="*/ 784574 w 1569148"/>
                  <a:gd name="connsiteY3" fmla="*/ 0 h 452437"/>
                  <a:gd name="connsiteX4" fmla="*/ 1569148 w 1569148"/>
                  <a:gd name="connsiteY4" fmla="*/ 226219 h 45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9148" h="452437">
                    <a:moveTo>
                      <a:pt x="1569148" y="226219"/>
                    </a:moveTo>
                    <a:cubicBezTo>
                      <a:pt x="1569148" y="351156"/>
                      <a:pt x="1217883" y="452438"/>
                      <a:pt x="784574" y="452438"/>
                    </a:cubicBezTo>
                    <a:cubicBezTo>
                      <a:pt x="351266" y="452438"/>
                      <a:pt x="0" y="351156"/>
                      <a:pt x="0" y="226219"/>
                    </a:cubicBezTo>
                    <a:cubicBezTo>
                      <a:pt x="0" y="101282"/>
                      <a:pt x="351266" y="0"/>
                      <a:pt x="784574" y="0"/>
                    </a:cubicBezTo>
                    <a:cubicBezTo>
                      <a:pt x="1217883" y="0"/>
                      <a:pt x="1569148" y="101282"/>
                      <a:pt x="1569148" y="226219"/>
                    </a:cubicBezTo>
                    <a:close/>
                  </a:path>
                </a:pathLst>
              </a:custGeom>
              <a:solidFill>
                <a:srgbClr val="000000">
                  <a:alpha val="28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BDE62A39-7731-66C6-3396-BBA4452468AC}"/>
                  </a:ext>
                </a:extLst>
              </p:cNvPr>
              <p:cNvSpPr/>
              <p:nvPr/>
            </p:nvSpPr>
            <p:spPr>
              <a:xfrm>
                <a:off x="5798601" y="3922885"/>
                <a:ext cx="1148091" cy="507583"/>
              </a:xfrm>
              <a:custGeom>
                <a:avLst/>
                <a:gdLst>
                  <a:gd name="connsiteX0" fmla="*/ 1148092 w 1148091"/>
                  <a:gd name="connsiteY0" fmla="*/ 56110 h 507583"/>
                  <a:gd name="connsiteX1" fmla="*/ 956354 w 1148091"/>
                  <a:gd name="connsiteY1" fmla="*/ 2865 h 507583"/>
                  <a:gd name="connsiteX2" fmla="*/ 373995 w 1148091"/>
                  <a:gd name="connsiteY2" fmla="*/ 102211 h 507583"/>
                  <a:gd name="connsiteX3" fmla="*/ 15569 w 1148091"/>
                  <a:gd name="connsiteY3" fmla="*/ 350718 h 507583"/>
                  <a:gd name="connsiteX4" fmla="*/ 274744 w 1148091"/>
                  <a:gd name="connsiteY4" fmla="*/ 506928 h 507583"/>
                  <a:gd name="connsiteX5" fmla="*/ 1034458 w 1148091"/>
                  <a:gd name="connsiteY5" fmla="*/ 233180 h 507583"/>
                  <a:gd name="connsiteX6" fmla="*/ 1148092 w 1148091"/>
                  <a:gd name="connsiteY6" fmla="*/ 56110 h 50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091" h="507583">
                    <a:moveTo>
                      <a:pt x="1148092" y="56110"/>
                    </a:moveTo>
                    <a:cubicBezTo>
                      <a:pt x="1148092" y="56110"/>
                      <a:pt x="1101896" y="-14946"/>
                      <a:pt x="956354" y="2865"/>
                    </a:cubicBezTo>
                    <a:cubicBezTo>
                      <a:pt x="810811" y="20677"/>
                      <a:pt x="498391" y="80780"/>
                      <a:pt x="373995" y="102211"/>
                    </a:cubicBezTo>
                    <a:cubicBezTo>
                      <a:pt x="249598" y="123642"/>
                      <a:pt x="58146" y="261755"/>
                      <a:pt x="15569" y="350718"/>
                    </a:cubicBezTo>
                    <a:cubicBezTo>
                      <a:pt x="-27008" y="439682"/>
                      <a:pt x="4901" y="492736"/>
                      <a:pt x="274744" y="506928"/>
                    </a:cubicBezTo>
                    <a:cubicBezTo>
                      <a:pt x="544588" y="521121"/>
                      <a:pt x="916920" y="300998"/>
                      <a:pt x="1034458" y="233180"/>
                    </a:cubicBezTo>
                    <a:cubicBezTo>
                      <a:pt x="1151997" y="165362"/>
                      <a:pt x="1140948" y="91543"/>
                      <a:pt x="1148092" y="561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868C94FA-2CDD-D517-A8F7-0041D6F091FA}"/>
                  </a:ext>
                </a:extLst>
              </p:cNvPr>
              <p:cNvSpPr/>
              <p:nvPr/>
            </p:nvSpPr>
            <p:spPr>
              <a:xfrm>
                <a:off x="5430083" y="2963322"/>
                <a:ext cx="1067952" cy="1481189"/>
              </a:xfrm>
              <a:custGeom>
                <a:avLst/>
                <a:gdLst>
                  <a:gd name="connsiteX0" fmla="*/ 788137 w 1067952"/>
                  <a:gd name="connsiteY0" fmla="*/ 16691 h 1481189"/>
                  <a:gd name="connsiteX1" fmla="*/ 684791 w 1067952"/>
                  <a:gd name="connsiteY1" fmla="*/ 189951 h 1481189"/>
                  <a:gd name="connsiteX2" fmla="*/ 567348 w 1067952"/>
                  <a:gd name="connsiteY2" fmla="*/ 240243 h 1481189"/>
                  <a:gd name="connsiteX3" fmla="*/ 245688 w 1067952"/>
                  <a:gd name="connsiteY3" fmla="*/ 342351 h 1481189"/>
                  <a:gd name="connsiteX4" fmla="*/ 165011 w 1067952"/>
                  <a:gd name="connsiteY4" fmla="*/ 874608 h 1481189"/>
                  <a:gd name="connsiteX5" fmla="*/ 134 w 1067952"/>
                  <a:gd name="connsiteY5" fmla="*/ 1227033 h 1481189"/>
                  <a:gd name="connsiteX6" fmla="*/ 469621 w 1067952"/>
                  <a:gd name="connsiteY6" fmla="*/ 1472968 h 1481189"/>
                  <a:gd name="connsiteX7" fmla="*/ 810521 w 1067952"/>
                  <a:gd name="connsiteY7" fmla="*/ 1115209 h 1481189"/>
                  <a:gd name="connsiteX8" fmla="*/ 933489 w 1067952"/>
                  <a:gd name="connsiteY8" fmla="*/ 810409 h 1481189"/>
                  <a:gd name="connsiteX9" fmla="*/ 1061981 w 1067952"/>
                  <a:gd name="connsiteY9" fmla="*/ 449888 h 1481189"/>
                  <a:gd name="connsiteX10" fmla="*/ 874815 w 1067952"/>
                  <a:gd name="connsiteY10" fmla="*/ 276533 h 1481189"/>
                  <a:gd name="connsiteX11" fmla="*/ 919487 w 1067952"/>
                  <a:gd name="connsiteY11" fmla="*/ 69745 h 1481189"/>
                  <a:gd name="connsiteX12" fmla="*/ 788137 w 1067952"/>
                  <a:gd name="connsiteY12" fmla="*/ 16691 h 148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7952" h="1481189">
                    <a:moveTo>
                      <a:pt x="788137" y="16691"/>
                    </a:moveTo>
                    <a:cubicBezTo>
                      <a:pt x="788137" y="16691"/>
                      <a:pt x="712699" y="161947"/>
                      <a:pt x="684791" y="189951"/>
                    </a:cubicBezTo>
                    <a:cubicBezTo>
                      <a:pt x="654739" y="222888"/>
                      <a:pt x="611924" y="241224"/>
                      <a:pt x="567348" y="240243"/>
                    </a:cubicBezTo>
                    <a:cubicBezTo>
                      <a:pt x="511531" y="240243"/>
                      <a:pt x="312744" y="213763"/>
                      <a:pt x="245688" y="342351"/>
                    </a:cubicBezTo>
                    <a:cubicBezTo>
                      <a:pt x="178632" y="470938"/>
                      <a:pt x="162154" y="852224"/>
                      <a:pt x="165011" y="874608"/>
                    </a:cubicBezTo>
                    <a:cubicBezTo>
                      <a:pt x="167869" y="896992"/>
                      <a:pt x="-5486" y="1045105"/>
                      <a:pt x="134" y="1227033"/>
                    </a:cubicBezTo>
                    <a:cubicBezTo>
                      <a:pt x="5754" y="1408960"/>
                      <a:pt x="198540" y="1512021"/>
                      <a:pt x="469621" y="1472968"/>
                    </a:cubicBezTo>
                    <a:cubicBezTo>
                      <a:pt x="740703" y="1433916"/>
                      <a:pt x="810521" y="1232557"/>
                      <a:pt x="810521" y="1115209"/>
                    </a:cubicBezTo>
                    <a:cubicBezTo>
                      <a:pt x="810521" y="997861"/>
                      <a:pt x="869195" y="933568"/>
                      <a:pt x="933489" y="810409"/>
                    </a:cubicBezTo>
                    <a:cubicBezTo>
                      <a:pt x="997782" y="687251"/>
                      <a:pt x="1092747" y="558949"/>
                      <a:pt x="1061981" y="449888"/>
                    </a:cubicBezTo>
                    <a:cubicBezTo>
                      <a:pt x="1031215" y="340827"/>
                      <a:pt x="913962" y="290535"/>
                      <a:pt x="874815" y="276533"/>
                    </a:cubicBezTo>
                    <a:cubicBezTo>
                      <a:pt x="835667" y="262531"/>
                      <a:pt x="947490" y="133658"/>
                      <a:pt x="919487" y="69745"/>
                    </a:cubicBezTo>
                    <a:cubicBezTo>
                      <a:pt x="891483" y="5832"/>
                      <a:pt x="835667" y="-19695"/>
                      <a:pt x="788137" y="1669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01785BBC-E310-0E1E-9286-0329FBCF8C00}"/>
                  </a:ext>
                </a:extLst>
              </p:cNvPr>
              <p:cNvSpPr/>
              <p:nvPr/>
            </p:nvSpPr>
            <p:spPr>
              <a:xfrm>
                <a:off x="5434313" y="3487634"/>
                <a:ext cx="897826" cy="656352"/>
              </a:xfrm>
              <a:custGeom>
                <a:avLst/>
                <a:gdLst>
                  <a:gd name="connsiteX0" fmla="*/ 774859 w 897826"/>
                  <a:gd name="connsiteY0" fmla="*/ 299813 h 656352"/>
                  <a:gd name="connsiteX1" fmla="*/ 426815 w 897826"/>
                  <a:gd name="connsiteY1" fmla="*/ 264571 h 656352"/>
                  <a:gd name="connsiteX2" fmla="*/ 351853 w 897826"/>
                  <a:gd name="connsiteY2" fmla="*/ 35494 h 656352"/>
                  <a:gd name="connsiteX3" fmla="*/ 237553 w 897826"/>
                  <a:gd name="connsiteY3" fmla="*/ 70737 h 656352"/>
                  <a:gd name="connsiteX4" fmla="*/ 173641 w 897826"/>
                  <a:gd name="connsiteY4" fmla="*/ 137984 h 656352"/>
                  <a:gd name="connsiteX5" fmla="*/ 160973 w 897826"/>
                  <a:gd name="connsiteY5" fmla="*/ 350296 h 656352"/>
                  <a:gd name="connsiteX6" fmla="*/ 0 w 897826"/>
                  <a:gd name="connsiteY6" fmla="*/ 645571 h 656352"/>
                  <a:gd name="connsiteX7" fmla="*/ 193453 w 897826"/>
                  <a:gd name="connsiteY7" fmla="*/ 656334 h 656352"/>
                  <a:gd name="connsiteX8" fmla="*/ 814673 w 897826"/>
                  <a:gd name="connsiteY8" fmla="*/ 453642 h 656352"/>
                  <a:gd name="connsiteX9" fmla="*/ 897827 w 897826"/>
                  <a:gd name="connsiteY9" fmla="*/ 226280 h 656352"/>
                  <a:gd name="connsiteX10" fmla="*/ 774859 w 897826"/>
                  <a:gd name="connsiteY10" fmla="*/ 299813 h 656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7826" h="656352">
                    <a:moveTo>
                      <a:pt x="774859" y="299813"/>
                    </a:moveTo>
                    <a:cubicBezTo>
                      <a:pt x="655892" y="343914"/>
                      <a:pt x="557594" y="302766"/>
                      <a:pt x="426815" y="264571"/>
                    </a:cubicBezTo>
                    <a:cubicBezTo>
                      <a:pt x="296037" y="226376"/>
                      <a:pt x="351853" y="132364"/>
                      <a:pt x="351853" y="35494"/>
                    </a:cubicBezTo>
                    <a:cubicBezTo>
                      <a:pt x="351853" y="-61375"/>
                      <a:pt x="237553" y="70737"/>
                      <a:pt x="237553" y="70737"/>
                    </a:cubicBezTo>
                    <a:lnTo>
                      <a:pt x="173641" y="137984"/>
                    </a:lnTo>
                    <a:cubicBezTo>
                      <a:pt x="165706" y="208488"/>
                      <a:pt x="161477" y="279354"/>
                      <a:pt x="160973" y="350296"/>
                    </a:cubicBezTo>
                    <a:cubicBezTo>
                      <a:pt x="163449" y="370298"/>
                      <a:pt x="25241" y="490790"/>
                      <a:pt x="0" y="645571"/>
                    </a:cubicBezTo>
                    <a:cubicBezTo>
                      <a:pt x="64208" y="653048"/>
                      <a:pt x="128807" y="656639"/>
                      <a:pt x="193453" y="656334"/>
                    </a:cubicBezTo>
                    <a:cubicBezTo>
                      <a:pt x="462248" y="656334"/>
                      <a:pt x="783336" y="518317"/>
                      <a:pt x="814673" y="453642"/>
                    </a:cubicBezTo>
                    <a:cubicBezTo>
                      <a:pt x="844106" y="392777"/>
                      <a:pt x="892207" y="244092"/>
                      <a:pt x="897827" y="226280"/>
                    </a:cubicBezTo>
                    <a:cubicBezTo>
                      <a:pt x="894778" y="233710"/>
                      <a:pt x="877348" y="261809"/>
                      <a:pt x="774859" y="299813"/>
                    </a:cubicBezTo>
                    <a:close/>
                  </a:path>
                </a:pathLst>
              </a:custGeom>
              <a:solidFill>
                <a:srgbClr val="000000">
                  <a:alpha val="13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C6EC9B9A-5EFF-0C66-A52E-C701ABCE7B13}"/>
                  </a:ext>
                </a:extLst>
              </p:cNvPr>
              <p:cNvSpPr/>
              <p:nvPr/>
            </p:nvSpPr>
            <p:spPr>
              <a:xfrm>
                <a:off x="5430083" y="2963322"/>
                <a:ext cx="1067952" cy="1481189"/>
              </a:xfrm>
              <a:custGeom>
                <a:avLst/>
                <a:gdLst>
                  <a:gd name="connsiteX0" fmla="*/ 788137 w 1067952"/>
                  <a:gd name="connsiteY0" fmla="*/ 16691 h 1481189"/>
                  <a:gd name="connsiteX1" fmla="*/ 684791 w 1067952"/>
                  <a:gd name="connsiteY1" fmla="*/ 189951 h 1481189"/>
                  <a:gd name="connsiteX2" fmla="*/ 567348 w 1067952"/>
                  <a:gd name="connsiteY2" fmla="*/ 240243 h 1481189"/>
                  <a:gd name="connsiteX3" fmla="*/ 245688 w 1067952"/>
                  <a:gd name="connsiteY3" fmla="*/ 342351 h 1481189"/>
                  <a:gd name="connsiteX4" fmla="*/ 165011 w 1067952"/>
                  <a:gd name="connsiteY4" fmla="*/ 874608 h 1481189"/>
                  <a:gd name="connsiteX5" fmla="*/ 134 w 1067952"/>
                  <a:gd name="connsiteY5" fmla="*/ 1227033 h 1481189"/>
                  <a:gd name="connsiteX6" fmla="*/ 469621 w 1067952"/>
                  <a:gd name="connsiteY6" fmla="*/ 1472968 h 1481189"/>
                  <a:gd name="connsiteX7" fmla="*/ 810521 w 1067952"/>
                  <a:gd name="connsiteY7" fmla="*/ 1115209 h 1481189"/>
                  <a:gd name="connsiteX8" fmla="*/ 933489 w 1067952"/>
                  <a:gd name="connsiteY8" fmla="*/ 810409 h 1481189"/>
                  <a:gd name="connsiteX9" fmla="*/ 1061981 w 1067952"/>
                  <a:gd name="connsiteY9" fmla="*/ 449888 h 1481189"/>
                  <a:gd name="connsiteX10" fmla="*/ 874815 w 1067952"/>
                  <a:gd name="connsiteY10" fmla="*/ 276533 h 1481189"/>
                  <a:gd name="connsiteX11" fmla="*/ 919487 w 1067952"/>
                  <a:gd name="connsiteY11" fmla="*/ 69745 h 1481189"/>
                  <a:gd name="connsiteX12" fmla="*/ 788137 w 1067952"/>
                  <a:gd name="connsiteY12" fmla="*/ 16691 h 148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7952" h="1481189">
                    <a:moveTo>
                      <a:pt x="788137" y="16691"/>
                    </a:moveTo>
                    <a:cubicBezTo>
                      <a:pt x="788137" y="16691"/>
                      <a:pt x="712699" y="161947"/>
                      <a:pt x="684791" y="189951"/>
                    </a:cubicBezTo>
                    <a:cubicBezTo>
                      <a:pt x="654739" y="222888"/>
                      <a:pt x="611924" y="241224"/>
                      <a:pt x="567348" y="240243"/>
                    </a:cubicBezTo>
                    <a:cubicBezTo>
                      <a:pt x="511531" y="240243"/>
                      <a:pt x="312744" y="213763"/>
                      <a:pt x="245688" y="342351"/>
                    </a:cubicBezTo>
                    <a:cubicBezTo>
                      <a:pt x="178632" y="470938"/>
                      <a:pt x="162154" y="852224"/>
                      <a:pt x="165011" y="874608"/>
                    </a:cubicBezTo>
                    <a:cubicBezTo>
                      <a:pt x="167869" y="896992"/>
                      <a:pt x="-5486" y="1045105"/>
                      <a:pt x="134" y="1227033"/>
                    </a:cubicBezTo>
                    <a:cubicBezTo>
                      <a:pt x="5754" y="1408960"/>
                      <a:pt x="198540" y="1512021"/>
                      <a:pt x="469621" y="1472968"/>
                    </a:cubicBezTo>
                    <a:cubicBezTo>
                      <a:pt x="740703" y="1433916"/>
                      <a:pt x="810521" y="1232557"/>
                      <a:pt x="810521" y="1115209"/>
                    </a:cubicBezTo>
                    <a:cubicBezTo>
                      <a:pt x="810521" y="997861"/>
                      <a:pt x="869195" y="933568"/>
                      <a:pt x="933489" y="810409"/>
                    </a:cubicBezTo>
                    <a:cubicBezTo>
                      <a:pt x="997782" y="687251"/>
                      <a:pt x="1092747" y="558949"/>
                      <a:pt x="1061981" y="449888"/>
                    </a:cubicBezTo>
                    <a:cubicBezTo>
                      <a:pt x="1031215" y="340827"/>
                      <a:pt x="913962" y="290535"/>
                      <a:pt x="874815" y="276533"/>
                    </a:cubicBezTo>
                    <a:cubicBezTo>
                      <a:pt x="835667" y="262531"/>
                      <a:pt x="947490" y="133658"/>
                      <a:pt x="919487" y="69745"/>
                    </a:cubicBezTo>
                    <a:cubicBezTo>
                      <a:pt x="891483" y="5832"/>
                      <a:pt x="835667" y="-19695"/>
                      <a:pt x="788137" y="16691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346D7D7A-7CCA-0D73-C0FB-57541952A259}"/>
                  </a:ext>
                </a:extLst>
              </p:cNvPr>
              <p:cNvSpPr/>
              <p:nvPr/>
            </p:nvSpPr>
            <p:spPr>
              <a:xfrm>
                <a:off x="6198694" y="3547322"/>
                <a:ext cx="206787" cy="293370"/>
              </a:xfrm>
              <a:custGeom>
                <a:avLst/>
                <a:gdLst>
                  <a:gd name="connsiteX0" fmla="*/ 206788 w 206787"/>
                  <a:gd name="connsiteY0" fmla="*/ 0 h 293370"/>
                  <a:gd name="connsiteX1" fmla="*/ 136874 w 206787"/>
                  <a:gd name="connsiteY1" fmla="*/ 80963 h 293370"/>
                  <a:gd name="connsiteX2" fmla="*/ 92202 w 206787"/>
                  <a:gd name="connsiteY2" fmla="*/ 248698 h 293370"/>
                  <a:gd name="connsiteX3" fmla="*/ 0 w 206787"/>
                  <a:gd name="connsiteY3" fmla="*/ 293370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87" h="293370">
                    <a:moveTo>
                      <a:pt x="206788" y="0"/>
                    </a:moveTo>
                    <a:cubicBezTo>
                      <a:pt x="206788" y="0"/>
                      <a:pt x="142494" y="41910"/>
                      <a:pt x="136874" y="80963"/>
                    </a:cubicBezTo>
                    <a:cubicBezTo>
                      <a:pt x="131254" y="120015"/>
                      <a:pt x="145256" y="203930"/>
                      <a:pt x="92202" y="248698"/>
                    </a:cubicBezTo>
                    <a:cubicBezTo>
                      <a:pt x="39148" y="293465"/>
                      <a:pt x="0" y="293370"/>
                      <a:pt x="0" y="29337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750F786-54BA-9443-88D5-0E6D4A4D57FB}"/>
                  </a:ext>
                </a:extLst>
              </p:cNvPr>
              <p:cNvSpPr/>
              <p:nvPr/>
            </p:nvSpPr>
            <p:spPr>
              <a:xfrm>
                <a:off x="5722254" y="3685720"/>
                <a:ext cx="120205" cy="108489"/>
              </a:xfrm>
              <a:custGeom>
                <a:avLst/>
                <a:gdLst>
                  <a:gd name="connsiteX0" fmla="*/ 0 w 120205"/>
                  <a:gd name="connsiteY0" fmla="*/ 0 h 108489"/>
                  <a:gd name="connsiteX1" fmla="*/ 120205 w 120205"/>
                  <a:gd name="connsiteY1" fmla="*/ 108490 h 10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205" h="108489">
                    <a:moveTo>
                      <a:pt x="0" y="0"/>
                    </a:moveTo>
                    <a:cubicBezTo>
                      <a:pt x="0" y="0"/>
                      <a:pt x="0" y="100775"/>
                      <a:pt x="120205" y="10849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F99F4CE-9ABA-5A48-0C9E-864B4B2CC802}"/>
                  </a:ext>
                </a:extLst>
              </p:cNvPr>
              <p:cNvSpPr/>
              <p:nvPr/>
            </p:nvSpPr>
            <p:spPr>
              <a:xfrm>
                <a:off x="6090680" y="3542178"/>
                <a:ext cx="42576" cy="128111"/>
              </a:xfrm>
              <a:custGeom>
                <a:avLst/>
                <a:gdLst>
                  <a:gd name="connsiteX0" fmla="*/ 0 w 42576"/>
                  <a:gd name="connsiteY0" fmla="*/ 0 h 128111"/>
                  <a:gd name="connsiteX1" fmla="*/ 42577 w 42576"/>
                  <a:gd name="connsiteY1" fmla="*/ 128111 h 128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76" h="128111">
                    <a:moveTo>
                      <a:pt x="0" y="0"/>
                    </a:moveTo>
                    <a:cubicBezTo>
                      <a:pt x="17574" y="41501"/>
                      <a:pt x="31814" y="84344"/>
                      <a:pt x="42577" y="128111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83A126-A62A-E913-BC84-F1A6E21AEBF8}"/>
                  </a:ext>
                </a:extLst>
              </p:cNvPr>
              <p:cNvSpPr/>
              <p:nvPr/>
            </p:nvSpPr>
            <p:spPr>
              <a:xfrm>
                <a:off x="6187645" y="3723915"/>
                <a:ext cx="203072" cy="325469"/>
              </a:xfrm>
              <a:custGeom>
                <a:avLst/>
                <a:gdLst>
                  <a:gd name="connsiteX0" fmla="*/ 57055 w 203072"/>
                  <a:gd name="connsiteY0" fmla="*/ 303752 h 325469"/>
                  <a:gd name="connsiteX1" fmla="*/ 175927 w 203072"/>
                  <a:gd name="connsiteY1" fmla="*/ 49721 h 325469"/>
                  <a:gd name="connsiteX2" fmla="*/ 203073 w 203072"/>
                  <a:gd name="connsiteY2" fmla="*/ 0 h 325469"/>
                  <a:gd name="connsiteX3" fmla="*/ 143827 w 203072"/>
                  <a:gd name="connsiteY3" fmla="*/ 6953 h 325469"/>
                  <a:gd name="connsiteX4" fmla="*/ 87535 w 203072"/>
                  <a:gd name="connsiteY4" fmla="*/ 84582 h 325469"/>
                  <a:gd name="connsiteX5" fmla="*/ 0 w 203072"/>
                  <a:gd name="connsiteY5" fmla="*/ 325469 h 32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072" h="325469">
                    <a:moveTo>
                      <a:pt x="57055" y="303752"/>
                    </a:moveTo>
                    <a:cubicBezTo>
                      <a:pt x="71247" y="215932"/>
                      <a:pt x="121539" y="153829"/>
                      <a:pt x="175927" y="49721"/>
                    </a:cubicBezTo>
                    <a:cubicBezTo>
                      <a:pt x="184499" y="33242"/>
                      <a:pt x="193738" y="16669"/>
                      <a:pt x="203073" y="0"/>
                    </a:cubicBezTo>
                    <a:cubicBezTo>
                      <a:pt x="152209" y="19907"/>
                      <a:pt x="143827" y="6953"/>
                      <a:pt x="143827" y="6953"/>
                    </a:cubicBezTo>
                    <a:cubicBezTo>
                      <a:pt x="119729" y="63151"/>
                      <a:pt x="87535" y="84582"/>
                      <a:pt x="87535" y="84582"/>
                    </a:cubicBezTo>
                    <a:lnTo>
                      <a:pt x="0" y="32546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8183B5D4-855C-E3B3-E622-AD3BC42E6DE8}"/>
                  </a:ext>
                </a:extLst>
              </p:cNvPr>
              <p:cNvSpPr/>
              <p:nvPr/>
            </p:nvSpPr>
            <p:spPr>
              <a:xfrm>
                <a:off x="5430191" y="3972518"/>
                <a:ext cx="828796" cy="471692"/>
              </a:xfrm>
              <a:custGeom>
                <a:avLst/>
                <a:gdLst>
                  <a:gd name="connsiteX0" fmla="*/ 33078 w 828796"/>
                  <a:gd name="connsiteY0" fmla="*/ 67056 h 471692"/>
                  <a:gd name="connsiteX1" fmla="*/ 26 w 828796"/>
                  <a:gd name="connsiteY1" fmla="*/ 217551 h 471692"/>
                  <a:gd name="connsiteX2" fmla="*/ 469514 w 828796"/>
                  <a:gd name="connsiteY2" fmla="*/ 463487 h 471692"/>
                  <a:gd name="connsiteX3" fmla="*/ 810413 w 828796"/>
                  <a:gd name="connsiteY3" fmla="*/ 105727 h 471692"/>
                  <a:gd name="connsiteX4" fmla="*/ 828797 w 828796"/>
                  <a:gd name="connsiteY4" fmla="*/ 0 h 471692"/>
                  <a:gd name="connsiteX5" fmla="*/ 33078 w 828796"/>
                  <a:gd name="connsiteY5" fmla="*/ 67056 h 4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796" h="471692">
                    <a:moveTo>
                      <a:pt x="33078" y="67056"/>
                    </a:moveTo>
                    <a:cubicBezTo>
                      <a:pt x="10685" y="114033"/>
                      <a:pt x="-621" y="165516"/>
                      <a:pt x="26" y="217551"/>
                    </a:cubicBezTo>
                    <a:cubicBezTo>
                      <a:pt x="5551" y="399193"/>
                      <a:pt x="198432" y="502539"/>
                      <a:pt x="469514" y="463487"/>
                    </a:cubicBezTo>
                    <a:cubicBezTo>
                      <a:pt x="740595" y="424434"/>
                      <a:pt x="810413" y="223075"/>
                      <a:pt x="810413" y="105727"/>
                    </a:cubicBezTo>
                    <a:cubicBezTo>
                      <a:pt x="810242" y="69675"/>
                      <a:pt x="816462" y="33880"/>
                      <a:pt x="828797" y="0"/>
                    </a:cubicBezTo>
                    <a:cubicBezTo>
                      <a:pt x="318828" y="114014"/>
                      <a:pt x="113755" y="95059"/>
                      <a:pt x="33078" y="6705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99B8C02A-F19C-562E-2BD3-1E0DFDBB0215}"/>
                  </a:ext>
                </a:extLst>
              </p:cNvPr>
              <p:cNvSpPr/>
              <p:nvPr/>
            </p:nvSpPr>
            <p:spPr>
              <a:xfrm>
                <a:off x="5960068" y="3671027"/>
                <a:ext cx="88035" cy="165378"/>
              </a:xfrm>
              <a:custGeom>
                <a:avLst/>
                <a:gdLst>
                  <a:gd name="connsiteX0" fmla="*/ 88035 w 88035"/>
                  <a:gd name="connsiteY0" fmla="*/ 157949 h 165378"/>
                  <a:gd name="connsiteX1" fmla="*/ 18217 w 88035"/>
                  <a:gd name="connsiteY1" fmla="*/ 5549 h 165378"/>
                  <a:gd name="connsiteX2" fmla="*/ 5549 w 88035"/>
                  <a:gd name="connsiteY2" fmla="*/ 882 h 165378"/>
                  <a:gd name="connsiteX3" fmla="*/ 882 w 88035"/>
                  <a:gd name="connsiteY3" fmla="*/ 13550 h 165378"/>
                  <a:gd name="connsiteX4" fmla="*/ 70795 w 88035"/>
                  <a:gd name="connsiteY4" fmla="*/ 165379 h 16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035" h="165378">
                    <a:moveTo>
                      <a:pt x="88035" y="157949"/>
                    </a:moveTo>
                    <a:lnTo>
                      <a:pt x="18217" y="5549"/>
                    </a:lnTo>
                    <a:cubicBezTo>
                      <a:pt x="16007" y="758"/>
                      <a:pt x="10340" y="-1328"/>
                      <a:pt x="5549" y="882"/>
                    </a:cubicBezTo>
                    <a:cubicBezTo>
                      <a:pt x="758" y="3092"/>
                      <a:pt x="-1328" y="8759"/>
                      <a:pt x="882" y="13550"/>
                    </a:cubicBezTo>
                    <a:lnTo>
                      <a:pt x="70795" y="16537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113A88F-E83A-4920-9B6B-57C0B9F6DB18}"/>
                  </a:ext>
                </a:extLst>
              </p:cNvPr>
              <p:cNvSpPr/>
              <p:nvPr/>
            </p:nvSpPr>
            <p:spPr>
              <a:xfrm>
                <a:off x="6030863" y="3828976"/>
                <a:ext cx="17240" cy="21812"/>
              </a:xfrm>
              <a:custGeom>
                <a:avLst/>
                <a:gdLst>
                  <a:gd name="connsiteX0" fmla="*/ 0 w 17240"/>
                  <a:gd name="connsiteY0" fmla="*/ 7906 h 21812"/>
                  <a:gd name="connsiteX1" fmla="*/ 16859 w 17240"/>
                  <a:gd name="connsiteY1" fmla="*/ 21812 h 21812"/>
                  <a:gd name="connsiteX2" fmla="*/ 17240 w 17240"/>
                  <a:gd name="connsiteY2" fmla="*/ 0 h 21812"/>
                  <a:gd name="connsiteX3" fmla="*/ 0 w 17240"/>
                  <a:gd name="connsiteY3" fmla="*/ 7906 h 2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21812">
                    <a:moveTo>
                      <a:pt x="0" y="7906"/>
                    </a:moveTo>
                    <a:lnTo>
                      <a:pt x="16859" y="21812"/>
                    </a:lnTo>
                    <a:lnTo>
                      <a:pt x="17240" y="0"/>
                    </a:lnTo>
                    <a:lnTo>
                      <a:pt x="0" y="790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9FD175A3-129D-4D89-1444-C9C7270D8F63}"/>
                  </a:ext>
                </a:extLst>
              </p:cNvPr>
              <p:cNvSpPr/>
              <p:nvPr/>
            </p:nvSpPr>
            <p:spPr>
              <a:xfrm>
                <a:off x="5960062" y="3671497"/>
                <a:ext cx="25271" cy="28891"/>
              </a:xfrm>
              <a:custGeom>
                <a:avLst/>
                <a:gdLst>
                  <a:gd name="connsiteX0" fmla="*/ 5555 w 25271"/>
                  <a:gd name="connsiteY0" fmla="*/ 888 h 28891"/>
                  <a:gd name="connsiteX1" fmla="*/ 869 w 25271"/>
                  <a:gd name="connsiteY1" fmla="*/ 13518 h 28891"/>
                  <a:gd name="connsiteX2" fmla="*/ 888 w 25271"/>
                  <a:gd name="connsiteY2" fmla="*/ 13556 h 28891"/>
                  <a:gd name="connsiteX3" fmla="*/ 7936 w 25271"/>
                  <a:gd name="connsiteY3" fmla="*/ 28891 h 28891"/>
                  <a:gd name="connsiteX4" fmla="*/ 25272 w 25271"/>
                  <a:gd name="connsiteY4" fmla="*/ 20985 h 28891"/>
                  <a:gd name="connsiteX5" fmla="*/ 18223 w 25271"/>
                  <a:gd name="connsiteY5" fmla="*/ 5555 h 28891"/>
                  <a:gd name="connsiteX6" fmla="*/ 5593 w 25271"/>
                  <a:gd name="connsiteY6" fmla="*/ 868 h 28891"/>
                  <a:gd name="connsiteX7" fmla="*/ 5555 w 25271"/>
                  <a:gd name="connsiteY7" fmla="*/ 888 h 2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71" h="28891">
                    <a:moveTo>
                      <a:pt x="5555" y="888"/>
                    </a:moveTo>
                    <a:cubicBezTo>
                      <a:pt x="773" y="3079"/>
                      <a:pt x="-1322" y="8736"/>
                      <a:pt x="869" y="13518"/>
                    </a:cubicBezTo>
                    <a:cubicBezTo>
                      <a:pt x="878" y="13527"/>
                      <a:pt x="878" y="13547"/>
                      <a:pt x="888" y="13556"/>
                    </a:cubicBezTo>
                    <a:lnTo>
                      <a:pt x="7936" y="28891"/>
                    </a:lnTo>
                    <a:lnTo>
                      <a:pt x="25272" y="20985"/>
                    </a:lnTo>
                    <a:lnTo>
                      <a:pt x="18223" y="5555"/>
                    </a:lnTo>
                    <a:cubicBezTo>
                      <a:pt x="16032" y="773"/>
                      <a:pt x="10375" y="-1322"/>
                      <a:pt x="5593" y="868"/>
                    </a:cubicBezTo>
                    <a:cubicBezTo>
                      <a:pt x="5583" y="878"/>
                      <a:pt x="5564" y="878"/>
                      <a:pt x="5555" y="8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3EAA0D63-742D-CCD6-478A-A62B8BF8A6A5}"/>
                  </a:ext>
                </a:extLst>
              </p:cNvPr>
              <p:cNvSpPr/>
              <p:nvPr/>
            </p:nvSpPr>
            <p:spPr>
              <a:xfrm>
                <a:off x="5319587" y="3206248"/>
                <a:ext cx="739568" cy="779897"/>
              </a:xfrm>
              <a:custGeom>
                <a:avLst/>
                <a:gdLst>
                  <a:gd name="connsiteX0" fmla="*/ 627552 w 739568"/>
                  <a:gd name="connsiteY0" fmla="*/ 14080 h 779897"/>
                  <a:gd name="connsiteX1" fmla="*/ 406763 w 739568"/>
                  <a:gd name="connsiteY1" fmla="*/ 39226 h 779897"/>
                  <a:gd name="connsiteX2" fmla="*/ 153779 w 739568"/>
                  <a:gd name="connsiteY2" fmla="*/ 389270 h 779897"/>
                  <a:gd name="connsiteX3" fmla="*/ 4712 w 739568"/>
                  <a:gd name="connsiteY3" fmla="*/ 779795 h 779897"/>
                  <a:gd name="connsiteX4" fmla="*/ 588500 w 739568"/>
                  <a:gd name="connsiteY4" fmla="*/ 681974 h 779897"/>
                  <a:gd name="connsiteX5" fmla="*/ 694608 w 739568"/>
                  <a:gd name="connsiteY5" fmla="*/ 651208 h 779897"/>
                  <a:gd name="connsiteX6" fmla="*/ 736613 w 739568"/>
                  <a:gd name="connsiteY6" fmla="*/ 667972 h 779897"/>
                  <a:gd name="connsiteX7" fmla="*/ 691846 w 739568"/>
                  <a:gd name="connsiteY7" fmla="*/ 559006 h 779897"/>
                  <a:gd name="connsiteX8" fmla="*/ 633172 w 739568"/>
                  <a:gd name="connsiteY8" fmla="*/ 539480 h 779897"/>
                  <a:gd name="connsiteX9" fmla="*/ 532588 w 739568"/>
                  <a:gd name="connsiteY9" fmla="*/ 631682 h 779897"/>
                  <a:gd name="connsiteX10" fmla="*/ 196355 w 739568"/>
                  <a:gd name="connsiteY10" fmla="*/ 620061 h 779897"/>
                  <a:gd name="connsiteX11" fmla="*/ 473914 w 739568"/>
                  <a:gd name="connsiteY11" fmla="*/ 257159 h 7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9568" h="779897">
                    <a:moveTo>
                      <a:pt x="627552" y="14080"/>
                    </a:moveTo>
                    <a:cubicBezTo>
                      <a:pt x="553933" y="-11294"/>
                      <a:pt x="472790" y="-2055"/>
                      <a:pt x="406763" y="39226"/>
                    </a:cubicBezTo>
                    <a:cubicBezTo>
                      <a:pt x="295034" y="109045"/>
                      <a:pt x="195689" y="316594"/>
                      <a:pt x="153779" y="389270"/>
                    </a:cubicBezTo>
                    <a:cubicBezTo>
                      <a:pt x="111869" y="461946"/>
                      <a:pt x="-27196" y="772747"/>
                      <a:pt x="4712" y="779795"/>
                    </a:cubicBezTo>
                    <a:cubicBezTo>
                      <a:pt x="21286" y="783510"/>
                      <a:pt x="543732" y="684545"/>
                      <a:pt x="588500" y="681974"/>
                    </a:cubicBezTo>
                    <a:cubicBezTo>
                      <a:pt x="633267" y="679402"/>
                      <a:pt x="694608" y="651208"/>
                      <a:pt x="694608" y="651208"/>
                    </a:cubicBezTo>
                    <a:cubicBezTo>
                      <a:pt x="694608" y="651208"/>
                      <a:pt x="722612" y="681974"/>
                      <a:pt x="736613" y="667972"/>
                    </a:cubicBezTo>
                    <a:cubicBezTo>
                      <a:pt x="750615" y="653970"/>
                      <a:pt x="711372" y="581390"/>
                      <a:pt x="691846" y="559006"/>
                    </a:cubicBezTo>
                    <a:cubicBezTo>
                      <a:pt x="672320" y="536622"/>
                      <a:pt x="647174" y="528240"/>
                      <a:pt x="633172" y="539480"/>
                    </a:cubicBezTo>
                    <a:cubicBezTo>
                      <a:pt x="619170" y="550719"/>
                      <a:pt x="532588" y="631682"/>
                      <a:pt x="532588" y="631682"/>
                    </a:cubicBezTo>
                    <a:lnTo>
                      <a:pt x="196355" y="620061"/>
                    </a:lnTo>
                    <a:lnTo>
                      <a:pt x="473914" y="257159"/>
                    </a:lnTo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EA8C016-301A-3FD4-22E2-307FF22E1CB2}"/>
                  </a:ext>
                </a:extLst>
              </p:cNvPr>
              <p:cNvSpPr/>
              <p:nvPr/>
            </p:nvSpPr>
            <p:spPr>
              <a:xfrm>
                <a:off x="5319301" y="3250999"/>
                <a:ext cx="708458" cy="735146"/>
              </a:xfrm>
              <a:custGeom>
                <a:avLst/>
                <a:gdLst>
                  <a:gd name="connsiteX0" fmla="*/ 672320 w 708458"/>
                  <a:gd name="connsiteY0" fmla="*/ 539401 h 735146"/>
                  <a:gd name="connsiteX1" fmla="*/ 564687 w 708458"/>
                  <a:gd name="connsiteY1" fmla="*/ 587693 h 735146"/>
                  <a:gd name="connsiteX2" fmla="*/ 289224 w 708458"/>
                  <a:gd name="connsiteY2" fmla="*/ 612743 h 735146"/>
                  <a:gd name="connsiteX3" fmla="*/ 85675 w 708458"/>
                  <a:gd name="connsiteY3" fmla="*/ 628364 h 735146"/>
                  <a:gd name="connsiteX4" fmla="*/ 232836 w 708458"/>
                  <a:gd name="connsiteY4" fmla="*/ 365379 h 735146"/>
                  <a:gd name="connsiteX5" fmla="*/ 420669 w 708458"/>
                  <a:gd name="connsiteY5" fmla="*/ 39815 h 735146"/>
                  <a:gd name="connsiteX6" fmla="*/ 398476 w 708458"/>
                  <a:gd name="connsiteY6" fmla="*/ 0 h 735146"/>
                  <a:gd name="connsiteX7" fmla="*/ 153779 w 708458"/>
                  <a:gd name="connsiteY7" fmla="*/ 344519 h 735146"/>
                  <a:gd name="connsiteX8" fmla="*/ 4712 w 708458"/>
                  <a:gd name="connsiteY8" fmla="*/ 735044 h 735146"/>
                  <a:gd name="connsiteX9" fmla="*/ 588500 w 708458"/>
                  <a:gd name="connsiteY9" fmla="*/ 637223 h 735146"/>
                  <a:gd name="connsiteX10" fmla="*/ 694608 w 708458"/>
                  <a:gd name="connsiteY10" fmla="*/ 606457 h 735146"/>
                  <a:gd name="connsiteX11" fmla="*/ 707562 w 708458"/>
                  <a:gd name="connsiteY11" fmla="*/ 618077 h 735146"/>
                  <a:gd name="connsiteX12" fmla="*/ 672320 w 708458"/>
                  <a:gd name="connsiteY12" fmla="*/ 539401 h 7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8458" h="735146">
                    <a:moveTo>
                      <a:pt x="672320" y="539401"/>
                    </a:moveTo>
                    <a:cubicBezTo>
                      <a:pt x="629648" y="503682"/>
                      <a:pt x="599168" y="559499"/>
                      <a:pt x="564687" y="587693"/>
                    </a:cubicBezTo>
                    <a:cubicBezTo>
                      <a:pt x="530207" y="615887"/>
                      <a:pt x="470771" y="612743"/>
                      <a:pt x="289224" y="612743"/>
                    </a:cubicBezTo>
                    <a:cubicBezTo>
                      <a:pt x="107678" y="612743"/>
                      <a:pt x="101296" y="619030"/>
                      <a:pt x="85675" y="628364"/>
                    </a:cubicBezTo>
                    <a:cubicBezTo>
                      <a:pt x="70054" y="637699"/>
                      <a:pt x="117012" y="496919"/>
                      <a:pt x="232836" y="365379"/>
                    </a:cubicBezTo>
                    <a:cubicBezTo>
                      <a:pt x="348660" y="233839"/>
                      <a:pt x="420669" y="124397"/>
                      <a:pt x="420669" y="39815"/>
                    </a:cubicBezTo>
                    <a:cubicBezTo>
                      <a:pt x="420669" y="12573"/>
                      <a:pt x="411144" y="1715"/>
                      <a:pt x="398476" y="0"/>
                    </a:cubicBezTo>
                    <a:cubicBezTo>
                      <a:pt x="290081" y="74676"/>
                      <a:pt x="194641" y="273749"/>
                      <a:pt x="153779" y="344519"/>
                    </a:cubicBezTo>
                    <a:cubicBezTo>
                      <a:pt x="111869" y="417195"/>
                      <a:pt x="-27196" y="727996"/>
                      <a:pt x="4712" y="735044"/>
                    </a:cubicBezTo>
                    <a:cubicBezTo>
                      <a:pt x="21286" y="738759"/>
                      <a:pt x="543732" y="639794"/>
                      <a:pt x="588500" y="637223"/>
                    </a:cubicBezTo>
                    <a:cubicBezTo>
                      <a:pt x="633267" y="634651"/>
                      <a:pt x="694608" y="606457"/>
                      <a:pt x="694608" y="606457"/>
                    </a:cubicBezTo>
                    <a:cubicBezTo>
                      <a:pt x="698609" y="610667"/>
                      <a:pt x="702942" y="614553"/>
                      <a:pt x="707562" y="618077"/>
                    </a:cubicBezTo>
                    <a:cubicBezTo>
                      <a:pt x="712039" y="590741"/>
                      <a:pt x="699656" y="562166"/>
                      <a:pt x="672320" y="539401"/>
                    </a:cubicBezTo>
                    <a:close/>
                  </a:path>
                </a:pathLst>
              </a:custGeom>
              <a:solidFill>
                <a:srgbClr val="000000">
                  <a:alpha val="13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15606366-5168-9A40-B58B-FC6D15805B09}"/>
                  </a:ext>
                </a:extLst>
              </p:cNvPr>
              <p:cNvSpPr/>
              <p:nvPr/>
            </p:nvSpPr>
            <p:spPr>
              <a:xfrm>
                <a:off x="5319587" y="3206248"/>
                <a:ext cx="739568" cy="779897"/>
              </a:xfrm>
              <a:custGeom>
                <a:avLst/>
                <a:gdLst>
                  <a:gd name="connsiteX0" fmla="*/ 627552 w 739568"/>
                  <a:gd name="connsiteY0" fmla="*/ 14080 h 779897"/>
                  <a:gd name="connsiteX1" fmla="*/ 406763 w 739568"/>
                  <a:gd name="connsiteY1" fmla="*/ 39226 h 779897"/>
                  <a:gd name="connsiteX2" fmla="*/ 153779 w 739568"/>
                  <a:gd name="connsiteY2" fmla="*/ 389270 h 779897"/>
                  <a:gd name="connsiteX3" fmla="*/ 4712 w 739568"/>
                  <a:gd name="connsiteY3" fmla="*/ 779795 h 779897"/>
                  <a:gd name="connsiteX4" fmla="*/ 588500 w 739568"/>
                  <a:gd name="connsiteY4" fmla="*/ 681974 h 779897"/>
                  <a:gd name="connsiteX5" fmla="*/ 694608 w 739568"/>
                  <a:gd name="connsiteY5" fmla="*/ 651208 h 779897"/>
                  <a:gd name="connsiteX6" fmla="*/ 736613 w 739568"/>
                  <a:gd name="connsiteY6" fmla="*/ 667972 h 779897"/>
                  <a:gd name="connsiteX7" fmla="*/ 691846 w 739568"/>
                  <a:gd name="connsiteY7" fmla="*/ 559006 h 779897"/>
                  <a:gd name="connsiteX8" fmla="*/ 633172 w 739568"/>
                  <a:gd name="connsiteY8" fmla="*/ 539480 h 779897"/>
                  <a:gd name="connsiteX9" fmla="*/ 532588 w 739568"/>
                  <a:gd name="connsiteY9" fmla="*/ 631682 h 779897"/>
                  <a:gd name="connsiteX10" fmla="*/ 196355 w 739568"/>
                  <a:gd name="connsiteY10" fmla="*/ 620061 h 779897"/>
                  <a:gd name="connsiteX11" fmla="*/ 473914 w 739568"/>
                  <a:gd name="connsiteY11" fmla="*/ 257159 h 7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9568" h="779897">
                    <a:moveTo>
                      <a:pt x="627552" y="14080"/>
                    </a:moveTo>
                    <a:cubicBezTo>
                      <a:pt x="553933" y="-11294"/>
                      <a:pt x="472790" y="-2055"/>
                      <a:pt x="406763" y="39226"/>
                    </a:cubicBezTo>
                    <a:cubicBezTo>
                      <a:pt x="295034" y="109045"/>
                      <a:pt x="195689" y="316594"/>
                      <a:pt x="153779" y="389270"/>
                    </a:cubicBezTo>
                    <a:cubicBezTo>
                      <a:pt x="111869" y="461946"/>
                      <a:pt x="-27196" y="772747"/>
                      <a:pt x="4712" y="779795"/>
                    </a:cubicBezTo>
                    <a:cubicBezTo>
                      <a:pt x="21286" y="783510"/>
                      <a:pt x="543732" y="684545"/>
                      <a:pt x="588500" y="681974"/>
                    </a:cubicBezTo>
                    <a:cubicBezTo>
                      <a:pt x="633267" y="679402"/>
                      <a:pt x="694608" y="651208"/>
                      <a:pt x="694608" y="651208"/>
                    </a:cubicBezTo>
                    <a:cubicBezTo>
                      <a:pt x="694608" y="651208"/>
                      <a:pt x="722612" y="681974"/>
                      <a:pt x="736613" y="667972"/>
                    </a:cubicBezTo>
                    <a:cubicBezTo>
                      <a:pt x="750615" y="653970"/>
                      <a:pt x="711372" y="581390"/>
                      <a:pt x="691846" y="559006"/>
                    </a:cubicBezTo>
                    <a:cubicBezTo>
                      <a:pt x="672320" y="536622"/>
                      <a:pt x="647174" y="528240"/>
                      <a:pt x="633172" y="539480"/>
                    </a:cubicBezTo>
                    <a:cubicBezTo>
                      <a:pt x="619170" y="550719"/>
                      <a:pt x="532588" y="631682"/>
                      <a:pt x="532588" y="631682"/>
                    </a:cubicBezTo>
                    <a:lnTo>
                      <a:pt x="196355" y="620061"/>
                    </a:lnTo>
                    <a:lnTo>
                      <a:pt x="473914" y="257159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C9113939-7298-5BB3-C533-5465EAE7106D}"/>
                  </a:ext>
                </a:extLst>
              </p:cNvPr>
              <p:cNvSpPr/>
              <p:nvPr/>
            </p:nvSpPr>
            <p:spPr>
              <a:xfrm>
                <a:off x="5319571" y="3642857"/>
                <a:ext cx="739583" cy="343002"/>
              </a:xfrm>
              <a:custGeom>
                <a:avLst/>
                <a:gdLst>
                  <a:gd name="connsiteX0" fmla="*/ 694624 w 739583"/>
                  <a:gd name="connsiteY0" fmla="*/ 214598 h 343002"/>
                  <a:gd name="connsiteX1" fmla="*/ 736629 w 739583"/>
                  <a:gd name="connsiteY1" fmla="*/ 231362 h 343002"/>
                  <a:gd name="connsiteX2" fmla="*/ 691861 w 739583"/>
                  <a:gd name="connsiteY2" fmla="*/ 122396 h 343002"/>
                  <a:gd name="connsiteX3" fmla="*/ 633187 w 739583"/>
                  <a:gd name="connsiteY3" fmla="*/ 102870 h 343002"/>
                  <a:gd name="connsiteX4" fmla="*/ 532603 w 739583"/>
                  <a:gd name="connsiteY4" fmla="*/ 195072 h 343002"/>
                  <a:gd name="connsiteX5" fmla="*/ 196371 w 739583"/>
                  <a:gd name="connsiteY5" fmla="*/ 183452 h 343002"/>
                  <a:gd name="connsiteX6" fmla="*/ 280477 w 739583"/>
                  <a:gd name="connsiteY6" fmla="*/ 73438 h 343002"/>
                  <a:gd name="connsiteX7" fmla="*/ 129124 w 739583"/>
                  <a:gd name="connsiteY7" fmla="*/ 0 h 343002"/>
                  <a:gd name="connsiteX8" fmla="*/ 4728 w 739583"/>
                  <a:gd name="connsiteY8" fmla="*/ 342900 h 343002"/>
                  <a:gd name="connsiteX9" fmla="*/ 588515 w 739583"/>
                  <a:gd name="connsiteY9" fmla="*/ 245078 h 343002"/>
                  <a:gd name="connsiteX10" fmla="*/ 694624 w 739583"/>
                  <a:gd name="connsiteY10" fmla="*/ 214598 h 34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9583" h="343002">
                    <a:moveTo>
                      <a:pt x="694624" y="214598"/>
                    </a:moveTo>
                    <a:cubicBezTo>
                      <a:pt x="694624" y="214598"/>
                      <a:pt x="722627" y="245364"/>
                      <a:pt x="736629" y="231362"/>
                    </a:cubicBezTo>
                    <a:cubicBezTo>
                      <a:pt x="750631" y="217361"/>
                      <a:pt x="711388" y="144780"/>
                      <a:pt x="691861" y="122396"/>
                    </a:cubicBezTo>
                    <a:cubicBezTo>
                      <a:pt x="672335" y="100013"/>
                      <a:pt x="647189" y="91630"/>
                      <a:pt x="633187" y="102870"/>
                    </a:cubicBezTo>
                    <a:cubicBezTo>
                      <a:pt x="619186" y="114110"/>
                      <a:pt x="532603" y="195072"/>
                      <a:pt x="532603" y="195072"/>
                    </a:cubicBezTo>
                    <a:lnTo>
                      <a:pt x="196371" y="183452"/>
                    </a:lnTo>
                    <a:lnTo>
                      <a:pt x="280477" y="73438"/>
                    </a:lnTo>
                    <a:cubicBezTo>
                      <a:pt x="225117" y="60741"/>
                      <a:pt x="173358" y="35633"/>
                      <a:pt x="129124" y="0"/>
                    </a:cubicBezTo>
                    <a:cubicBezTo>
                      <a:pt x="73784" y="112204"/>
                      <a:pt x="-22418" y="337185"/>
                      <a:pt x="4728" y="342900"/>
                    </a:cubicBezTo>
                    <a:cubicBezTo>
                      <a:pt x="21301" y="346615"/>
                      <a:pt x="543748" y="247650"/>
                      <a:pt x="588515" y="245078"/>
                    </a:cubicBezTo>
                    <a:cubicBezTo>
                      <a:pt x="633283" y="242506"/>
                      <a:pt x="694624" y="214598"/>
                      <a:pt x="694624" y="2145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7" name="图形 1">
                <a:extLst>
                  <a:ext uri="{FF2B5EF4-FFF2-40B4-BE49-F238E27FC236}">
                    <a16:creationId xmlns:a16="http://schemas.microsoft.com/office/drawing/2014/main" id="{CBFF4CD4-A83C-9FB2-1D1D-6CC2FC0C910B}"/>
                  </a:ext>
                </a:extLst>
              </p:cNvPr>
              <p:cNvGrpSpPr/>
              <p:nvPr/>
            </p:nvGrpSpPr>
            <p:grpSpPr>
              <a:xfrm>
                <a:off x="5319285" y="3643239"/>
                <a:ext cx="708473" cy="343001"/>
                <a:chOff x="5319285" y="3643239"/>
                <a:chExt cx="708473" cy="343001"/>
              </a:xfrm>
            </p:grpSpPr>
            <p:sp>
              <p:nvSpPr>
                <p:cNvPr id="223" name="任意多边形: 形状 222">
                  <a:extLst>
                    <a:ext uri="{FF2B5EF4-FFF2-40B4-BE49-F238E27FC236}">
                      <a16:creationId xmlns:a16="http://schemas.microsoft.com/office/drawing/2014/main" id="{85C49373-5D96-F38F-D132-941D84D5DAC9}"/>
                    </a:ext>
                  </a:extLst>
                </p:cNvPr>
                <p:cNvSpPr/>
                <p:nvPr/>
              </p:nvSpPr>
              <p:spPr>
                <a:xfrm>
                  <a:off x="5319285" y="3643239"/>
                  <a:ext cx="708473" cy="343001"/>
                </a:xfrm>
                <a:custGeom>
                  <a:avLst/>
                  <a:gdLst>
                    <a:gd name="connsiteX0" fmla="*/ 672335 w 708473"/>
                    <a:gd name="connsiteY0" fmla="*/ 147161 h 343001"/>
                    <a:gd name="connsiteX1" fmla="*/ 564703 w 708473"/>
                    <a:gd name="connsiteY1" fmla="*/ 195453 h 343001"/>
                    <a:gd name="connsiteX2" fmla="*/ 289240 w 708473"/>
                    <a:gd name="connsiteY2" fmla="*/ 220504 h 343001"/>
                    <a:gd name="connsiteX3" fmla="*/ 85690 w 708473"/>
                    <a:gd name="connsiteY3" fmla="*/ 236125 h 343001"/>
                    <a:gd name="connsiteX4" fmla="*/ 183036 w 708473"/>
                    <a:gd name="connsiteY4" fmla="*/ 36100 h 343001"/>
                    <a:gd name="connsiteX5" fmla="*/ 129124 w 708473"/>
                    <a:gd name="connsiteY5" fmla="*/ 0 h 343001"/>
                    <a:gd name="connsiteX6" fmla="*/ 4728 w 708473"/>
                    <a:gd name="connsiteY6" fmla="*/ 342900 h 343001"/>
                    <a:gd name="connsiteX7" fmla="*/ 588515 w 708473"/>
                    <a:gd name="connsiteY7" fmla="*/ 245078 h 343001"/>
                    <a:gd name="connsiteX8" fmla="*/ 694624 w 708473"/>
                    <a:gd name="connsiteY8" fmla="*/ 214313 h 343001"/>
                    <a:gd name="connsiteX9" fmla="*/ 707578 w 708473"/>
                    <a:gd name="connsiteY9" fmla="*/ 225933 h 343001"/>
                    <a:gd name="connsiteX10" fmla="*/ 672335 w 708473"/>
                    <a:gd name="connsiteY10" fmla="*/ 147161 h 34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8473" h="343001">
                      <a:moveTo>
                        <a:pt x="672335" y="147161"/>
                      </a:moveTo>
                      <a:cubicBezTo>
                        <a:pt x="629663" y="111442"/>
                        <a:pt x="599183" y="167259"/>
                        <a:pt x="564703" y="195453"/>
                      </a:cubicBezTo>
                      <a:cubicBezTo>
                        <a:pt x="530222" y="223647"/>
                        <a:pt x="470786" y="220504"/>
                        <a:pt x="289240" y="220504"/>
                      </a:cubicBezTo>
                      <a:cubicBezTo>
                        <a:pt x="107693" y="220504"/>
                        <a:pt x="101311" y="226790"/>
                        <a:pt x="85690" y="236125"/>
                      </a:cubicBezTo>
                      <a:cubicBezTo>
                        <a:pt x="72546" y="244030"/>
                        <a:pt x="103693" y="145542"/>
                        <a:pt x="183036" y="36100"/>
                      </a:cubicBezTo>
                      <a:cubicBezTo>
                        <a:pt x="163986" y="25765"/>
                        <a:pt x="145936" y="13678"/>
                        <a:pt x="129124" y="0"/>
                      </a:cubicBezTo>
                      <a:cubicBezTo>
                        <a:pt x="73784" y="112204"/>
                        <a:pt x="-22418" y="337185"/>
                        <a:pt x="4728" y="342900"/>
                      </a:cubicBezTo>
                      <a:cubicBezTo>
                        <a:pt x="21301" y="346615"/>
                        <a:pt x="543748" y="247650"/>
                        <a:pt x="588515" y="245078"/>
                      </a:cubicBezTo>
                      <a:cubicBezTo>
                        <a:pt x="633283" y="242506"/>
                        <a:pt x="694624" y="214313"/>
                        <a:pt x="694624" y="214313"/>
                      </a:cubicBezTo>
                      <a:cubicBezTo>
                        <a:pt x="698624" y="218522"/>
                        <a:pt x="702958" y="222409"/>
                        <a:pt x="707578" y="225933"/>
                      </a:cubicBezTo>
                      <a:cubicBezTo>
                        <a:pt x="712054" y="198501"/>
                        <a:pt x="699672" y="169926"/>
                        <a:pt x="672335" y="147161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任意多边形: 形状 223">
                  <a:extLst>
                    <a:ext uri="{FF2B5EF4-FFF2-40B4-BE49-F238E27FC236}">
                      <a16:creationId xmlns:a16="http://schemas.microsoft.com/office/drawing/2014/main" id="{41987AD9-1FBF-6F09-DB03-BF0F6C665817}"/>
                    </a:ext>
                  </a:extLst>
                </p:cNvPr>
                <p:cNvSpPr/>
                <p:nvPr/>
              </p:nvSpPr>
              <p:spPr>
                <a:xfrm>
                  <a:off x="5319285" y="3643239"/>
                  <a:ext cx="708473" cy="343001"/>
                </a:xfrm>
                <a:custGeom>
                  <a:avLst/>
                  <a:gdLst>
                    <a:gd name="connsiteX0" fmla="*/ 672335 w 708473"/>
                    <a:gd name="connsiteY0" fmla="*/ 147161 h 343001"/>
                    <a:gd name="connsiteX1" fmla="*/ 564703 w 708473"/>
                    <a:gd name="connsiteY1" fmla="*/ 195453 h 343001"/>
                    <a:gd name="connsiteX2" fmla="*/ 289240 w 708473"/>
                    <a:gd name="connsiteY2" fmla="*/ 220504 h 343001"/>
                    <a:gd name="connsiteX3" fmla="*/ 85690 w 708473"/>
                    <a:gd name="connsiteY3" fmla="*/ 236125 h 343001"/>
                    <a:gd name="connsiteX4" fmla="*/ 183036 w 708473"/>
                    <a:gd name="connsiteY4" fmla="*/ 36100 h 343001"/>
                    <a:gd name="connsiteX5" fmla="*/ 129124 w 708473"/>
                    <a:gd name="connsiteY5" fmla="*/ 0 h 343001"/>
                    <a:gd name="connsiteX6" fmla="*/ 4728 w 708473"/>
                    <a:gd name="connsiteY6" fmla="*/ 342900 h 343001"/>
                    <a:gd name="connsiteX7" fmla="*/ 588515 w 708473"/>
                    <a:gd name="connsiteY7" fmla="*/ 245078 h 343001"/>
                    <a:gd name="connsiteX8" fmla="*/ 694624 w 708473"/>
                    <a:gd name="connsiteY8" fmla="*/ 214313 h 343001"/>
                    <a:gd name="connsiteX9" fmla="*/ 707578 w 708473"/>
                    <a:gd name="connsiteY9" fmla="*/ 225933 h 343001"/>
                    <a:gd name="connsiteX10" fmla="*/ 672335 w 708473"/>
                    <a:gd name="connsiteY10" fmla="*/ 147161 h 34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08473" h="343001">
                      <a:moveTo>
                        <a:pt x="672335" y="147161"/>
                      </a:moveTo>
                      <a:cubicBezTo>
                        <a:pt x="629663" y="111442"/>
                        <a:pt x="599183" y="167259"/>
                        <a:pt x="564703" y="195453"/>
                      </a:cubicBezTo>
                      <a:cubicBezTo>
                        <a:pt x="530222" y="223647"/>
                        <a:pt x="470786" y="220504"/>
                        <a:pt x="289240" y="220504"/>
                      </a:cubicBezTo>
                      <a:cubicBezTo>
                        <a:pt x="107693" y="220504"/>
                        <a:pt x="101311" y="226790"/>
                        <a:pt x="85690" y="236125"/>
                      </a:cubicBezTo>
                      <a:cubicBezTo>
                        <a:pt x="72546" y="244030"/>
                        <a:pt x="103693" y="145542"/>
                        <a:pt x="183036" y="36100"/>
                      </a:cubicBezTo>
                      <a:cubicBezTo>
                        <a:pt x="163986" y="25765"/>
                        <a:pt x="145936" y="13678"/>
                        <a:pt x="129124" y="0"/>
                      </a:cubicBezTo>
                      <a:cubicBezTo>
                        <a:pt x="73784" y="112204"/>
                        <a:pt x="-22418" y="337185"/>
                        <a:pt x="4728" y="342900"/>
                      </a:cubicBezTo>
                      <a:cubicBezTo>
                        <a:pt x="21301" y="346615"/>
                        <a:pt x="543748" y="247650"/>
                        <a:pt x="588515" y="245078"/>
                      </a:cubicBezTo>
                      <a:cubicBezTo>
                        <a:pt x="633283" y="242506"/>
                        <a:pt x="694624" y="214313"/>
                        <a:pt x="694624" y="214313"/>
                      </a:cubicBezTo>
                      <a:cubicBezTo>
                        <a:pt x="698624" y="218522"/>
                        <a:pt x="702958" y="222409"/>
                        <a:pt x="707578" y="225933"/>
                      </a:cubicBezTo>
                      <a:cubicBezTo>
                        <a:pt x="712054" y="198501"/>
                        <a:pt x="699672" y="169926"/>
                        <a:pt x="672335" y="147161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03DF206B-2281-7A1C-A7E4-989FAE7931C6}"/>
                  </a:ext>
                </a:extLst>
              </p:cNvPr>
              <p:cNvSpPr/>
              <p:nvPr/>
            </p:nvSpPr>
            <p:spPr>
              <a:xfrm>
                <a:off x="5319571" y="3642857"/>
                <a:ext cx="739583" cy="343002"/>
              </a:xfrm>
              <a:custGeom>
                <a:avLst/>
                <a:gdLst>
                  <a:gd name="connsiteX0" fmla="*/ 694624 w 739583"/>
                  <a:gd name="connsiteY0" fmla="*/ 214598 h 343002"/>
                  <a:gd name="connsiteX1" fmla="*/ 736629 w 739583"/>
                  <a:gd name="connsiteY1" fmla="*/ 231362 h 343002"/>
                  <a:gd name="connsiteX2" fmla="*/ 691861 w 739583"/>
                  <a:gd name="connsiteY2" fmla="*/ 122396 h 343002"/>
                  <a:gd name="connsiteX3" fmla="*/ 633187 w 739583"/>
                  <a:gd name="connsiteY3" fmla="*/ 102870 h 343002"/>
                  <a:gd name="connsiteX4" fmla="*/ 532603 w 739583"/>
                  <a:gd name="connsiteY4" fmla="*/ 195072 h 343002"/>
                  <a:gd name="connsiteX5" fmla="*/ 196371 w 739583"/>
                  <a:gd name="connsiteY5" fmla="*/ 183452 h 343002"/>
                  <a:gd name="connsiteX6" fmla="*/ 280477 w 739583"/>
                  <a:gd name="connsiteY6" fmla="*/ 73438 h 343002"/>
                  <a:gd name="connsiteX7" fmla="*/ 129124 w 739583"/>
                  <a:gd name="connsiteY7" fmla="*/ 0 h 343002"/>
                  <a:gd name="connsiteX8" fmla="*/ 4728 w 739583"/>
                  <a:gd name="connsiteY8" fmla="*/ 342900 h 343002"/>
                  <a:gd name="connsiteX9" fmla="*/ 588515 w 739583"/>
                  <a:gd name="connsiteY9" fmla="*/ 245078 h 343002"/>
                  <a:gd name="connsiteX10" fmla="*/ 694624 w 739583"/>
                  <a:gd name="connsiteY10" fmla="*/ 214598 h 34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9583" h="343002">
                    <a:moveTo>
                      <a:pt x="694624" y="214598"/>
                    </a:moveTo>
                    <a:cubicBezTo>
                      <a:pt x="694624" y="214598"/>
                      <a:pt x="722627" y="245364"/>
                      <a:pt x="736629" y="231362"/>
                    </a:cubicBezTo>
                    <a:cubicBezTo>
                      <a:pt x="750631" y="217361"/>
                      <a:pt x="711388" y="144780"/>
                      <a:pt x="691861" y="122396"/>
                    </a:cubicBezTo>
                    <a:cubicBezTo>
                      <a:pt x="672335" y="100013"/>
                      <a:pt x="647189" y="91630"/>
                      <a:pt x="633187" y="102870"/>
                    </a:cubicBezTo>
                    <a:cubicBezTo>
                      <a:pt x="619186" y="114110"/>
                      <a:pt x="532603" y="195072"/>
                      <a:pt x="532603" y="195072"/>
                    </a:cubicBezTo>
                    <a:lnTo>
                      <a:pt x="196371" y="183452"/>
                    </a:lnTo>
                    <a:lnTo>
                      <a:pt x="280477" y="73438"/>
                    </a:lnTo>
                    <a:cubicBezTo>
                      <a:pt x="225117" y="60741"/>
                      <a:pt x="173358" y="35633"/>
                      <a:pt x="129124" y="0"/>
                    </a:cubicBezTo>
                    <a:cubicBezTo>
                      <a:pt x="73784" y="112204"/>
                      <a:pt x="-22418" y="337185"/>
                      <a:pt x="4728" y="342900"/>
                    </a:cubicBezTo>
                    <a:cubicBezTo>
                      <a:pt x="21301" y="346615"/>
                      <a:pt x="543748" y="247650"/>
                      <a:pt x="588515" y="245078"/>
                    </a:cubicBezTo>
                    <a:cubicBezTo>
                      <a:pt x="633283" y="242506"/>
                      <a:pt x="694624" y="214598"/>
                      <a:pt x="694624" y="21459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9B190433-022F-9441-4EED-D8B78F0C0B0D}"/>
                  </a:ext>
                </a:extLst>
              </p:cNvPr>
              <p:cNvSpPr/>
              <p:nvPr/>
            </p:nvSpPr>
            <p:spPr>
              <a:xfrm>
                <a:off x="5771117" y="3837930"/>
                <a:ext cx="556069" cy="271081"/>
              </a:xfrm>
              <a:custGeom>
                <a:avLst/>
                <a:gdLst>
                  <a:gd name="connsiteX0" fmla="*/ 226314 w 556069"/>
                  <a:gd name="connsiteY0" fmla="*/ 0 h 271081"/>
                  <a:gd name="connsiteX1" fmla="*/ 0 w 556069"/>
                  <a:gd name="connsiteY1" fmla="*/ 226314 h 271081"/>
                  <a:gd name="connsiteX2" fmla="*/ 357664 w 556069"/>
                  <a:gd name="connsiteY2" fmla="*/ 271081 h 271081"/>
                  <a:gd name="connsiteX3" fmla="*/ 556069 w 556069"/>
                  <a:gd name="connsiteY3" fmla="*/ 100584 h 271081"/>
                  <a:gd name="connsiteX4" fmla="*/ 226314 w 556069"/>
                  <a:gd name="connsiteY4" fmla="*/ 0 h 27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069" h="271081">
                    <a:moveTo>
                      <a:pt x="226314" y="0"/>
                    </a:moveTo>
                    <a:lnTo>
                      <a:pt x="0" y="226314"/>
                    </a:lnTo>
                    <a:lnTo>
                      <a:pt x="357664" y="271081"/>
                    </a:lnTo>
                    <a:lnTo>
                      <a:pt x="556069" y="100584"/>
                    </a:lnTo>
                    <a:lnTo>
                      <a:pt x="2263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92E75721-1729-B97C-8C59-79619809D69B}"/>
                  </a:ext>
                </a:extLst>
              </p:cNvPr>
              <p:cNvSpPr/>
              <p:nvPr/>
            </p:nvSpPr>
            <p:spPr>
              <a:xfrm>
                <a:off x="5771117" y="3837930"/>
                <a:ext cx="556069" cy="271081"/>
              </a:xfrm>
              <a:custGeom>
                <a:avLst/>
                <a:gdLst>
                  <a:gd name="connsiteX0" fmla="*/ 226314 w 556069"/>
                  <a:gd name="connsiteY0" fmla="*/ 0 h 271081"/>
                  <a:gd name="connsiteX1" fmla="*/ 0 w 556069"/>
                  <a:gd name="connsiteY1" fmla="*/ 226314 h 271081"/>
                  <a:gd name="connsiteX2" fmla="*/ 357664 w 556069"/>
                  <a:gd name="connsiteY2" fmla="*/ 271081 h 271081"/>
                  <a:gd name="connsiteX3" fmla="*/ 556069 w 556069"/>
                  <a:gd name="connsiteY3" fmla="*/ 100584 h 271081"/>
                  <a:gd name="connsiteX4" fmla="*/ 226314 w 556069"/>
                  <a:gd name="connsiteY4" fmla="*/ 0 h 27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069" h="271081">
                    <a:moveTo>
                      <a:pt x="226314" y="0"/>
                    </a:moveTo>
                    <a:lnTo>
                      <a:pt x="0" y="226314"/>
                    </a:lnTo>
                    <a:lnTo>
                      <a:pt x="357664" y="271081"/>
                    </a:lnTo>
                    <a:lnTo>
                      <a:pt x="556069" y="100584"/>
                    </a:lnTo>
                    <a:lnTo>
                      <a:pt x="226314" y="0"/>
                    </a:lnTo>
                    <a:close/>
                  </a:path>
                </a:pathLst>
              </a:custGeom>
              <a:solidFill>
                <a:srgbClr val="000000">
                  <a:alpha val="3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F3842A3E-4790-5634-065D-A013E7A8DA5A}"/>
                  </a:ext>
                </a:extLst>
              </p:cNvPr>
              <p:cNvSpPr/>
              <p:nvPr/>
            </p:nvSpPr>
            <p:spPr>
              <a:xfrm>
                <a:off x="5771117" y="3837930"/>
                <a:ext cx="556069" cy="271081"/>
              </a:xfrm>
              <a:custGeom>
                <a:avLst/>
                <a:gdLst>
                  <a:gd name="connsiteX0" fmla="*/ 226314 w 556069"/>
                  <a:gd name="connsiteY0" fmla="*/ 0 h 271081"/>
                  <a:gd name="connsiteX1" fmla="*/ 0 w 556069"/>
                  <a:gd name="connsiteY1" fmla="*/ 226314 h 271081"/>
                  <a:gd name="connsiteX2" fmla="*/ 357664 w 556069"/>
                  <a:gd name="connsiteY2" fmla="*/ 271081 h 271081"/>
                  <a:gd name="connsiteX3" fmla="*/ 556069 w 556069"/>
                  <a:gd name="connsiteY3" fmla="*/ 100584 h 271081"/>
                  <a:gd name="connsiteX4" fmla="*/ 226314 w 556069"/>
                  <a:gd name="connsiteY4" fmla="*/ 0 h 27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069" h="271081">
                    <a:moveTo>
                      <a:pt x="226314" y="0"/>
                    </a:moveTo>
                    <a:lnTo>
                      <a:pt x="0" y="226314"/>
                    </a:lnTo>
                    <a:lnTo>
                      <a:pt x="357664" y="271081"/>
                    </a:lnTo>
                    <a:lnTo>
                      <a:pt x="556069" y="100584"/>
                    </a:lnTo>
                    <a:lnTo>
                      <a:pt x="226314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05EA1059-BEDF-2E1A-D136-4FA45FF16038}"/>
                  </a:ext>
                </a:extLst>
              </p:cNvPr>
              <p:cNvSpPr/>
              <p:nvPr/>
            </p:nvSpPr>
            <p:spPr>
              <a:xfrm>
                <a:off x="5759972" y="3790400"/>
                <a:ext cx="237458" cy="273843"/>
              </a:xfrm>
              <a:custGeom>
                <a:avLst/>
                <a:gdLst>
                  <a:gd name="connsiteX0" fmla="*/ 231934 w 237458"/>
                  <a:gd name="connsiteY0" fmla="*/ 0 h 273843"/>
                  <a:gd name="connsiteX1" fmla="*/ 237458 w 237458"/>
                  <a:gd name="connsiteY1" fmla="*/ 47530 h 273843"/>
                  <a:gd name="connsiteX2" fmla="*/ 11144 w 237458"/>
                  <a:gd name="connsiteY2" fmla="*/ 273844 h 273843"/>
                  <a:gd name="connsiteX3" fmla="*/ 0 w 237458"/>
                  <a:gd name="connsiteY3" fmla="*/ 248698 h 273843"/>
                  <a:gd name="connsiteX4" fmla="*/ 231934 w 237458"/>
                  <a:gd name="connsiteY4" fmla="*/ 0 h 27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58" h="273843">
                    <a:moveTo>
                      <a:pt x="231934" y="0"/>
                    </a:moveTo>
                    <a:lnTo>
                      <a:pt x="237458" y="47530"/>
                    </a:lnTo>
                    <a:lnTo>
                      <a:pt x="11144" y="273844"/>
                    </a:lnTo>
                    <a:lnTo>
                      <a:pt x="0" y="248698"/>
                    </a:lnTo>
                    <a:lnTo>
                      <a:pt x="2319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AEF1BC03-F98A-E661-8A4A-965EA10CA84C}"/>
                  </a:ext>
                </a:extLst>
              </p:cNvPr>
              <p:cNvSpPr/>
              <p:nvPr/>
            </p:nvSpPr>
            <p:spPr>
              <a:xfrm>
                <a:off x="5991906" y="3790400"/>
                <a:ext cx="352139" cy="148113"/>
              </a:xfrm>
              <a:custGeom>
                <a:avLst/>
                <a:gdLst>
                  <a:gd name="connsiteX0" fmla="*/ 5525 w 352139"/>
                  <a:gd name="connsiteY0" fmla="*/ 47530 h 148113"/>
                  <a:gd name="connsiteX1" fmla="*/ 335280 w 352139"/>
                  <a:gd name="connsiteY1" fmla="*/ 148114 h 148113"/>
                  <a:gd name="connsiteX2" fmla="*/ 352139 w 352139"/>
                  <a:gd name="connsiteY2" fmla="*/ 114586 h 148113"/>
                  <a:gd name="connsiteX3" fmla="*/ 0 w 352139"/>
                  <a:gd name="connsiteY3" fmla="*/ 0 h 148113"/>
                  <a:gd name="connsiteX4" fmla="*/ 5525 w 352139"/>
                  <a:gd name="connsiteY4" fmla="*/ 47530 h 14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139" h="148113">
                    <a:moveTo>
                      <a:pt x="5525" y="47530"/>
                    </a:moveTo>
                    <a:lnTo>
                      <a:pt x="335280" y="148114"/>
                    </a:lnTo>
                    <a:lnTo>
                      <a:pt x="352139" y="114586"/>
                    </a:lnTo>
                    <a:lnTo>
                      <a:pt x="0" y="0"/>
                    </a:lnTo>
                    <a:lnTo>
                      <a:pt x="5525" y="475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C26FF004-B3BF-D7EF-B0FD-6E08AE66E333}"/>
                  </a:ext>
                </a:extLst>
              </p:cNvPr>
              <p:cNvSpPr/>
              <p:nvPr/>
            </p:nvSpPr>
            <p:spPr>
              <a:xfrm>
                <a:off x="6187615" y="4034037"/>
                <a:ext cx="71704" cy="22253"/>
              </a:xfrm>
              <a:custGeom>
                <a:avLst/>
                <a:gdLst>
                  <a:gd name="connsiteX0" fmla="*/ 54894 w 71704"/>
                  <a:gd name="connsiteY0" fmla="*/ 108 h 22253"/>
                  <a:gd name="connsiteX1" fmla="*/ 30 w 71704"/>
                  <a:gd name="connsiteY1" fmla="*/ 15348 h 22253"/>
                  <a:gd name="connsiteX2" fmla="*/ 57847 w 71704"/>
                  <a:gd name="connsiteY2" fmla="*/ 22111 h 22253"/>
                  <a:gd name="connsiteX3" fmla="*/ 54894 w 71704"/>
                  <a:gd name="connsiteY3" fmla="*/ 108 h 2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704" h="22253">
                    <a:moveTo>
                      <a:pt x="54894" y="108"/>
                    </a:moveTo>
                    <a:cubicBezTo>
                      <a:pt x="54894" y="108"/>
                      <a:pt x="-1494" y="6871"/>
                      <a:pt x="30" y="15348"/>
                    </a:cubicBezTo>
                    <a:cubicBezTo>
                      <a:pt x="1554" y="23825"/>
                      <a:pt x="47655" y="22111"/>
                      <a:pt x="57847" y="22111"/>
                    </a:cubicBezTo>
                    <a:cubicBezTo>
                      <a:pt x="68039" y="22111"/>
                      <a:pt x="84517" y="-1797"/>
                      <a:pt x="54894" y="1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35606C9E-8C8A-B509-F5F5-8C046EAC9F4D}"/>
                  </a:ext>
                </a:extLst>
              </p:cNvPr>
              <p:cNvSpPr/>
              <p:nvPr/>
            </p:nvSpPr>
            <p:spPr>
              <a:xfrm>
                <a:off x="6193136" y="4011852"/>
                <a:ext cx="90529" cy="24548"/>
              </a:xfrm>
              <a:custGeom>
                <a:avLst/>
                <a:gdLst>
                  <a:gd name="connsiteX0" fmla="*/ 69281 w 90529"/>
                  <a:gd name="connsiteY0" fmla="*/ 99 h 24548"/>
                  <a:gd name="connsiteX1" fmla="*/ 34 w 90529"/>
                  <a:gd name="connsiteY1" fmla="*/ 16959 h 24548"/>
                  <a:gd name="connsiteX2" fmla="*/ 72996 w 90529"/>
                  <a:gd name="connsiteY2" fmla="*/ 24388 h 24548"/>
                  <a:gd name="connsiteX3" fmla="*/ 69281 w 90529"/>
                  <a:gd name="connsiteY3" fmla="*/ 99 h 2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529" h="24548">
                    <a:moveTo>
                      <a:pt x="69281" y="99"/>
                    </a:moveTo>
                    <a:cubicBezTo>
                      <a:pt x="69281" y="99"/>
                      <a:pt x="-1776" y="7624"/>
                      <a:pt x="34" y="16959"/>
                    </a:cubicBezTo>
                    <a:cubicBezTo>
                      <a:pt x="1844" y="26293"/>
                      <a:pt x="59946" y="24388"/>
                      <a:pt x="72996" y="24388"/>
                    </a:cubicBezTo>
                    <a:cubicBezTo>
                      <a:pt x="86045" y="24388"/>
                      <a:pt x="106619" y="-1806"/>
                      <a:pt x="69281" y="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55A1B004-8900-24CB-DB44-EB8B91209481}"/>
                  </a:ext>
                </a:extLst>
              </p:cNvPr>
              <p:cNvSpPr/>
              <p:nvPr/>
            </p:nvSpPr>
            <p:spPr>
              <a:xfrm>
                <a:off x="6217615" y="3989383"/>
                <a:ext cx="90488" cy="24614"/>
              </a:xfrm>
              <a:custGeom>
                <a:avLst/>
                <a:gdLst>
                  <a:gd name="connsiteX0" fmla="*/ 69281 w 90488"/>
                  <a:gd name="connsiteY0" fmla="*/ 90 h 24614"/>
                  <a:gd name="connsiteX1" fmla="*/ 34 w 90488"/>
                  <a:gd name="connsiteY1" fmla="*/ 16949 h 24614"/>
                  <a:gd name="connsiteX2" fmla="*/ 72996 w 90488"/>
                  <a:gd name="connsiteY2" fmla="*/ 24474 h 24614"/>
                  <a:gd name="connsiteX3" fmla="*/ 69281 w 90488"/>
                  <a:gd name="connsiteY3" fmla="*/ 90 h 24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8" h="24614">
                    <a:moveTo>
                      <a:pt x="69281" y="90"/>
                    </a:moveTo>
                    <a:cubicBezTo>
                      <a:pt x="69281" y="90"/>
                      <a:pt x="-1776" y="7614"/>
                      <a:pt x="34" y="16949"/>
                    </a:cubicBezTo>
                    <a:cubicBezTo>
                      <a:pt x="1844" y="26283"/>
                      <a:pt x="59946" y="24474"/>
                      <a:pt x="72996" y="24474"/>
                    </a:cubicBezTo>
                    <a:cubicBezTo>
                      <a:pt x="86045" y="24474"/>
                      <a:pt x="106524" y="-1720"/>
                      <a:pt x="69281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55EE8E6A-73A4-CDB3-3232-0AAE559DF5F2}"/>
                  </a:ext>
                </a:extLst>
              </p:cNvPr>
              <p:cNvSpPr/>
              <p:nvPr/>
            </p:nvSpPr>
            <p:spPr>
              <a:xfrm>
                <a:off x="6221231" y="3967024"/>
                <a:ext cx="90477" cy="24531"/>
              </a:xfrm>
              <a:custGeom>
                <a:avLst/>
                <a:gdLst>
                  <a:gd name="connsiteX0" fmla="*/ 69189 w 90477"/>
                  <a:gd name="connsiteY0" fmla="*/ 65 h 24531"/>
                  <a:gd name="connsiteX1" fmla="*/ 38 w 90477"/>
                  <a:gd name="connsiteY1" fmla="*/ 16924 h 24531"/>
                  <a:gd name="connsiteX2" fmla="*/ 72904 w 90477"/>
                  <a:gd name="connsiteY2" fmla="*/ 24354 h 24531"/>
                  <a:gd name="connsiteX3" fmla="*/ 69189 w 90477"/>
                  <a:gd name="connsiteY3" fmla="*/ 65 h 24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77" h="24531">
                    <a:moveTo>
                      <a:pt x="69189" y="65"/>
                    </a:moveTo>
                    <a:cubicBezTo>
                      <a:pt x="69189" y="65"/>
                      <a:pt x="-1867" y="7494"/>
                      <a:pt x="38" y="16924"/>
                    </a:cubicBezTo>
                    <a:cubicBezTo>
                      <a:pt x="1943" y="26354"/>
                      <a:pt x="59855" y="24354"/>
                      <a:pt x="72904" y="24354"/>
                    </a:cubicBezTo>
                    <a:cubicBezTo>
                      <a:pt x="85953" y="24354"/>
                      <a:pt x="106622" y="-1459"/>
                      <a:pt x="69189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60C4BD5B-A9DA-3119-C0C2-CCDA5985E097}"/>
                  </a:ext>
                </a:extLst>
              </p:cNvPr>
              <p:cNvSpPr/>
              <p:nvPr/>
            </p:nvSpPr>
            <p:spPr>
              <a:xfrm>
                <a:off x="5440581" y="3994560"/>
                <a:ext cx="1058816" cy="439253"/>
              </a:xfrm>
              <a:custGeom>
                <a:avLst/>
                <a:gdLst>
                  <a:gd name="connsiteX0" fmla="*/ 4876 w 1058816"/>
                  <a:gd name="connsiteY0" fmla="*/ 232942 h 439253"/>
                  <a:gd name="connsiteX1" fmla="*/ 72408 w 1058816"/>
                  <a:gd name="connsiteY1" fmla="*/ 87400 h 439253"/>
                  <a:gd name="connsiteX2" fmla="*/ 632764 w 1058816"/>
                  <a:gd name="connsiteY2" fmla="*/ 12819 h 439253"/>
                  <a:gd name="connsiteX3" fmla="*/ 1058817 w 1058816"/>
                  <a:gd name="connsiteY3" fmla="*/ 325239 h 439253"/>
                  <a:gd name="connsiteX4" fmla="*/ 1016145 w 1058816"/>
                  <a:gd name="connsiteY4" fmla="*/ 367816 h 439253"/>
                  <a:gd name="connsiteX5" fmla="*/ 646956 w 1058816"/>
                  <a:gd name="connsiteY5" fmla="*/ 346480 h 439253"/>
                  <a:gd name="connsiteX6" fmla="*/ 493889 w 1058816"/>
                  <a:gd name="connsiteY6" fmla="*/ 304379 h 439253"/>
                  <a:gd name="connsiteX7" fmla="*/ 273766 w 1058816"/>
                  <a:gd name="connsiteY7" fmla="*/ 439253 h 43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8816" h="439253">
                    <a:moveTo>
                      <a:pt x="4876" y="232942"/>
                    </a:moveTo>
                    <a:cubicBezTo>
                      <a:pt x="4876" y="232942"/>
                      <a:pt x="-27033" y="154837"/>
                      <a:pt x="72408" y="87400"/>
                    </a:cubicBezTo>
                    <a:cubicBezTo>
                      <a:pt x="171849" y="19963"/>
                      <a:pt x="543991" y="-22709"/>
                      <a:pt x="632764" y="12819"/>
                    </a:cubicBezTo>
                    <a:cubicBezTo>
                      <a:pt x="721537" y="48347"/>
                      <a:pt x="1058817" y="325239"/>
                      <a:pt x="1058817" y="325239"/>
                    </a:cubicBezTo>
                    <a:lnTo>
                      <a:pt x="1016145" y="367816"/>
                    </a:lnTo>
                    <a:cubicBezTo>
                      <a:pt x="1016145" y="367816"/>
                      <a:pt x="756970" y="374864"/>
                      <a:pt x="646956" y="346480"/>
                    </a:cubicBezTo>
                    <a:cubicBezTo>
                      <a:pt x="536942" y="318095"/>
                      <a:pt x="493889" y="304379"/>
                      <a:pt x="493889" y="304379"/>
                    </a:cubicBezTo>
                    <a:cubicBezTo>
                      <a:pt x="493889" y="304379"/>
                      <a:pt x="401592" y="435729"/>
                      <a:pt x="273766" y="439253"/>
                    </a:cubicBez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1F67DFDD-AD82-DF9E-A92D-6E768586E8FA}"/>
                  </a:ext>
                </a:extLst>
              </p:cNvPr>
              <p:cNvSpPr/>
              <p:nvPr/>
            </p:nvSpPr>
            <p:spPr>
              <a:xfrm>
                <a:off x="6450288" y="4296871"/>
                <a:ext cx="411155" cy="148286"/>
              </a:xfrm>
              <a:custGeom>
                <a:avLst/>
                <a:gdLst>
                  <a:gd name="connsiteX0" fmla="*/ 10058 w 411155"/>
                  <a:gd name="connsiteY0" fmla="*/ 90365 h 148286"/>
                  <a:gd name="connsiteX1" fmla="*/ 244278 w 411155"/>
                  <a:gd name="connsiteY1" fmla="*/ 147515 h 148286"/>
                  <a:gd name="connsiteX2" fmla="*/ 411156 w 411155"/>
                  <a:gd name="connsiteY2" fmla="*/ 23690 h 148286"/>
                  <a:gd name="connsiteX3" fmla="*/ 304666 w 411155"/>
                  <a:gd name="connsiteY3" fmla="*/ 5878 h 148286"/>
                  <a:gd name="connsiteX4" fmla="*/ 88068 w 411155"/>
                  <a:gd name="connsiteY4" fmla="*/ 16546 h 148286"/>
                  <a:gd name="connsiteX5" fmla="*/ 10058 w 411155"/>
                  <a:gd name="connsiteY5" fmla="*/ 90365 h 14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155" h="148286">
                    <a:moveTo>
                      <a:pt x="10058" y="90365"/>
                    </a:moveTo>
                    <a:cubicBezTo>
                      <a:pt x="84953" y="120654"/>
                      <a:pt x="163849" y="139904"/>
                      <a:pt x="244278" y="147515"/>
                    </a:cubicBezTo>
                    <a:cubicBezTo>
                      <a:pt x="372103" y="158183"/>
                      <a:pt x="411156" y="55217"/>
                      <a:pt x="411156" y="23690"/>
                    </a:cubicBezTo>
                    <a:cubicBezTo>
                      <a:pt x="411156" y="-7838"/>
                      <a:pt x="357911" y="-1170"/>
                      <a:pt x="304666" y="5878"/>
                    </a:cubicBezTo>
                    <a:cubicBezTo>
                      <a:pt x="251422" y="12927"/>
                      <a:pt x="120072" y="20070"/>
                      <a:pt x="88068" y="16546"/>
                    </a:cubicBezTo>
                    <a:cubicBezTo>
                      <a:pt x="56064" y="13022"/>
                      <a:pt x="-28994" y="26452"/>
                      <a:pt x="10058" y="903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BDFDB2E2-8C7D-EDF9-317C-976CBE970981}"/>
                  </a:ext>
                </a:extLst>
              </p:cNvPr>
              <p:cNvSpPr/>
              <p:nvPr/>
            </p:nvSpPr>
            <p:spPr>
              <a:xfrm>
                <a:off x="5725825" y="3945565"/>
                <a:ext cx="1226641" cy="644628"/>
              </a:xfrm>
              <a:custGeom>
                <a:avLst/>
                <a:gdLst>
                  <a:gd name="connsiteX0" fmla="*/ 1043321 w 1226641"/>
                  <a:gd name="connsiteY0" fmla="*/ 22762 h 644628"/>
                  <a:gd name="connsiteX1" fmla="*/ 809006 w 1226641"/>
                  <a:gd name="connsiteY1" fmla="*/ 100867 h 644628"/>
                  <a:gd name="connsiteX2" fmla="*/ 503730 w 1226641"/>
                  <a:gd name="connsiteY2" fmla="*/ 452340 h 644628"/>
                  <a:gd name="connsiteX3" fmla="*/ 255223 w 1226641"/>
                  <a:gd name="connsiteY3" fmla="*/ 480915 h 644628"/>
                  <a:gd name="connsiteX4" fmla="*/ 134541 w 1226641"/>
                  <a:gd name="connsiteY4" fmla="*/ 473771 h 644628"/>
                  <a:gd name="connsiteX5" fmla="*/ 10240 w 1226641"/>
                  <a:gd name="connsiteY5" fmla="*/ 576736 h 644628"/>
                  <a:gd name="connsiteX6" fmla="*/ 13764 w 1226641"/>
                  <a:gd name="connsiteY6" fmla="*/ 644173 h 644628"/>
                  <a:gd name="connsiteX7" fmla="*/ 208645 w 1226641"/>
                  <a:gd name="connsiteY7" fmla="*/ 629600 h 644628"/>
                  <a:gd name="connsiteX8" fmla="*/ 499825 w 1226641"/>
                  <a:gd name="connsiteY8" fmla="*/ 594167 h 644628"/>
                  <a:gd name="connsiteX9" fmla="*/ 925783 w 1226641"/>
                  <a:gd name="connsiteY9" fmla="*/ 366901 h 644628"/>
                  <a:gd name="connsiteX10" fmla="*/ 1220486 w 1226641"/>
                  <a:gd name="connsiteY10" fmla="*/ 111345 h 644628"/>
                  <a:gd name="connsiteX11" fmla="*/ 1131713 w 1226641"/>
                  <a:gd name="connsiteY11" fmla="*/ 1236 h 64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6641" h="644628">
                    <a:moveTo>
                      <a:pt x="1043321" y="22762"/>
                    </a:moveTo>
                    <a:cubicBezTo>
                      <a:pt x="1043321" y="22762"/>
                      <a:pt x="890921" y="19143"/>
                      <a:pt x="809006" y="100867"/>
                    </a:cubicBezTo>
                    <a:cubicBezTo>
                      <a:pt x="727091" y="182592"/>
                      <a:pt x="546307" y="409668"/>
                      <a:pt x="503730" y="452340"/>
                    </a:cubicBezTo>
                    <a:cubicBezTo>
                      <a:pt x="461153" y="495012"/>
                      <a:pt x="290751" y="484248"/>
                      <a:pt x="255223" y="480915"/>
                    </a:cubicBezTo>
                    <a:cubicBezTo>
                      <a:pt x="219694" y="477581"/>
                      <a:pt x="184166" y="452340"/>
                      <a:pt x="134541" y="473771"/>
                    </a:cubicBezTo>
                    <a:cubicBezTo>
                      <a:pt x="84916" y="495202"/>
                      <a:pt x="20908" y="530921"/>
                      <a:pt x="10240" y="576736"/>
                    </a:cubicBezTo>
                    <a:cubicBezTo>
                      <a:pt x="-428" y="622552"/>
                      <a:pt x="-7477" y="640649"/>
                      <a:pt x="13764" y="644173"/>
                    </a:cubicBezTo>
                    <a:cubicBezTo>
                      <a:pt x="35005" y="647697"/>
                      <a:pt x="148733" y="629600"/>
                      <a:pt x="208645" y="629600"/>
                    </a:cubicBezTo>
                    <a:cubicBezTo>
                      <a:pt x="268558" y="629600"/>
                      <a:pt x="414576" y="618932"/>
                      <a:pt x="499825" y="594167"/>
                    </a:cubicBezTo>
                    <a:cubicBezTo>
                      <a:pt x="585073" y="569402"/>
                      <a:pt x="829961" y="423669"/>
                      <a:pt x="925783" y="366901"/>
                    </a:cubicBezTo>
                    <a:cubicBezTo>
                      <a:pt x="1021604" y="310131"/>
                      <a:pt x="1192483" y="207166"/>
                      <a:pt x="1220486" y="111345"/>
                    </a:cubicBezTo>
                    <a:cubicBezTo>
                      <a:pt x="1248490" y="15523"/>
                      <a:pt x="1174290" y="-5813"/>
                      <a:pt x="1131713" y="1236"/>
                    </a:cubicBez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F0A2C488-40B3-1D78-75A1-61630258F8B9}"/>
                  </a:ext>
                </a:extLst>
              </p:cNvPr>
              <p:cNvSpPr/>
              <p:nvPr/>
            </p:nvSpPr>
            <p:spPr>
              <a:xfrm>
                <a:off x="6274989" y="3965541"/>
                <a:ext cx="528637" cy="410170"/>
              </a:xfrm>
              <a:custGeom>
                <a:avLst/>
                <a:gdLst>
                  <a:gd name="connsiteX0" fmla="*/ 0 w 528637"/>
                  <a:gd name="connsiteY0" fmla="*/ 410170 h 410170"/>
                  <a:gd name="connsiteX1" fmla="*/ 309563 w 528637"/>
                  <a:gd name="connsiteY1" fmla="*/ 48220 h 410170"/>
                  <a:gd name="connsiteX2" fmla="*/ 528638 w 528637"/>
                  <a:gd name="connsiteY2" fmla="*/ 595 h 41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637" h="410170">
                    <a:moveTo>
                      <a:pt x="0" y="410170"/>
                    </a:moveTo>
                    <a:cubicBezTo>
                      <a:pt x="0" y="410170"/>
                      <a:pt x="204788" y="105370"/>
                      <a:pt x="309563" y="48220"/>
                    </a:cubicBezTo>
                    <a:cubicBezTo>
                      <a:pt x="414338" y="-8930"/>
                      <a:pt x="528638" y="595"/>
                      <a:pt x="528638" y="595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56F4F17B-8332-843E-D981-ED74F6B98297}"/>
                  </a:ext>
                </a:extLst>
              </p:cNvPr>
              <p:cNvSpPr/>
              <p:nvPr/>
            </p:nvSpPr>
            <p:spPr>
              <a:xfrm>
                <a:off x="5725825" y="4410567"/>
                <a:ext cx="570119" cy="179439"/>
              </a:xfrm>
              <a:custGeom>
                <a:avLst/>
                <a:gdLst>
                  <a:gd name="connsiteX0" fmla="*/ 470297 w 570119"/>
                  <a:gd name="connsiteY0" fmla="*/ 5244 h 179439"/>
                  <a:gd name="connsiteX1" fmla="*/ 255223 w 570119"/>
                  <a:gd name="connsiteY1" fmla="*/ 15721 h 179439"/>
                  <a:gd name="connsiteX2" fmla="*/ 134541 w 570119"/>
                  <a:gd name="connsiteY2" fmla="*/ 8577 h 179439"/>
                  <a:gd name="connsiteX3" fmla="*/ 10240 w 570119"/>
                  <a:gd name="connsiteY3" fmla="*/ 111543 h 179439"/>
                  <a:gd name="connsiteX4" fmla="*/ 13764 w 570119"/>
                  <a:gd name="connsiteY4" fmla="*/ 178980 h 179439"/>
                  <a:gd name="connsiteX5" fmla="*/ 208645 w 570119"/>
                  <a:gd name="connsiteY5" fmla="*/ 164597 h 179439"/>
                  <a:gd name="connsiteX6" fmla="*/ 499825 w 570119"/>
                  <a:gd name="connsiteY6" fmla="*/ 129164 h 179439"/>
                  <a:gd name="connsiteX7" fmla="*/ 570119 w 570119"/>
                  <a:gd name="connsiteY7" fmla="*/ 100589 h 179439"/>
                  <a:gd name="connsiteX8" fmla="*/ 470297 w 570119"/>
                  <a:gd name="connsiteY8" fmla="*/ 5244 h 179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119" h="179439">
                    <a:moveTo>
                      <a:pt x="470297" y="5244"/>
                    </a:moveTo>
                    <a:cubicBezTo>
                      <a:pt x="404765" y="26294"/>
                      <a:pt x="284369" y="18579"/>
                      <a:pt x="255223" y="15721"/>
                    </a:cubicBezTo>
                    <a:cubicBezTo>
                      <a:pt x="219694" y="12197"/>
                      <a:pt x="184166" y="-12854"/>
                      <a:pt x="134541" y="8577"/>
                    </a:cubicBezTo>
                    <a:cubicBezTo>
                      <a:pt x="84916" y="30009"/>
                      <a:pt x="20908" y="65727"/>
                      <a:pt x="10240" y="111543"/>
                    </a:cubicBezTo>
                    <a:cubicBezTo>
                      <a:pt x="-428" y="157358"/>
                      <a:pt x="-7477" y="175456"/>
                      <a:pt x="13764" y="178980"/>
                    </a:cubicBezTo>
                    <a:cubicBezTo>
                      <a:pt x="35005" y="182504"/>
                      <a:pt x="148733" y="164597"/>
                      <a:pt x="208645" y="164597"/>
                    </a:cubicBezTo>
                    <a:cubicBezTo>
                      <a:pt x="268558" y="164597"/>
                      <a:pt x="414576" y="153929"/>
                      <a:pt x="499825" y="129164"/>
                    </a:cubicBezTo>
                    <a:cubicBezTo>
                      <a:pt x="523913" y="121344"/>
                      <a:pt x="547412" y="111800"/>
                      <a:pt x="570119" y="100589"/>
                    </a:cubicBezTo>
                    <a:cubicBezTo>
                      <a:pt x="545735" y="56107"/>
                      <a:pt x="501253" y="23722"/>
                      <a:pt x="470297" y="52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8F368A7D-7171-FE5A-6D92-631BAE2DEB34}"/>
                  </a:ext>
                </a:extLst>
              </p:cNvPr>
              <p:cNvSpPr/>
              <p:nvPr/>
            </p:nvSpPr>
            <p:spPr>
              <a:xfrm>
                <a:off x="6086922" y="4373044"/>
                <a:ext cx="263871" cy="186869"/>
              </a:xfrm>
              <a:custGeom>
                <a:avLst/>
                <a:gdLst>
                  <a:gd name="connsiteX0" fmla="*/ 616 w 263871"/>
                  <a:gd name="connsiteY0" fmla="*/ 53245 h 186869"/>
                  <a:gd name="connsiteX1" fmla="*/ 78721 w 263871"/>
                  <a:gd name="connsiteY1" fmla="*/ 113538 h 186869"/>
                  <a:gd name="connsiteX2" fmla="*/ 103581 w 263871"/>
                  <a:gd name="connsiteY2" fmla="*/ 184595 h 186869"/>
                  <a:gd name="connsiteX3" fmla="*/ 255981 w 263871"/>
                  <a:gd name="connsiteY3" fmla="*/ 131350 h 186869"/>
                  <a:gd name="connsiteX4" fmla="*/ 167208 w 263871"/>
                  <a:gd name="connsiteY4" fmla="*/ 0 h 186869"/>
                  <a:gd name="connsiteX5" fmla="*/ 89103 w 263871"/>
                  <a:gd name="connsiteY5" fmla="*/ 21241 h 186869"/>
                  <a:gd name="connsiteX6" fmla="*/ 616 w 263871"/>
                  <a:gd name="connsiteY6" fmla="*/ 53245 h 186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871" h="186869">
                    <a:moveTo>
                      <a:pt x="616" y="53245"/>
                    </a:moveTo>
                    <a:cubicBezTo>
                      <a:pt x="616" y="53245"/>
                      <a:pt x="64528" y="81820"/>
                      <a:pt x="78721" y="113538"/>
                    </a:cubicBezTo>
                    <a:cubicBezTo>
                      <a:pt x="92913" y="145256"/>
                      <a:pt x="103581" y="173927"/>
                      <a:pt x="103581" y="184595"/>
                    </a:cubicBezTo>
                    <a:cubicBezTo>
                      <a:pt x="103581" y="195263"/>
                      <a:pt x="220738" y="166878"/>
                      <a:pt x="255981" y="131350"/>
                    </a:cubicBezTo>
                    <a:cubicBezTo>
                      <a:pt x="291224" y="95821"/>
                      <a:pt x="198831" y="0"/>
                      <a:pt x="167208" y="0"/>
                    </a:cubicBezTo>
                    <a:cubicBezTo>
                      <a:pt x="135585" y="0"/>
                      <a:pt x="128156" y="10668"/>
                      <a:pt x="89103" y="21241"/>
                    </a:cubicBezTo>
                    <a:cubicBezTo>
                      <a:pt x="50050" y="31813"/>
                      <a:pt x="-6528" y="24860"/>
                      <a:pt x="616" y="53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C8F565AA-C9EE-A9D1-42AC-35D9B1F60DDE}"/>
                  </a:ext>
                </a:extLst>
              </p:cNvPr>
              <p:cNvSpPr/>
              <p:nvPr/>
            </p:nvSpPr>
            <p:spPr>
              <a:xfrm>
                <a:off x="5852841" y="4210166"/>
                <a:ext cx="81629" cy="88773"/>
              </a:xfrm>
              <a:custGeom>
                <a:avLst/>
                <a:gdLst>
                  <a:gd name="connsiteX0" fmla="*/ 81629 w 81629"/>
                  <a:gd name="connsiteY0" fmla="*/ 88773 h 88773"/>
                  <a:gd name="connsiteX1" fmla="*/ 0 w 81629"/>
                  <a:gd name="connsiteY1" fmla="*/ 0 h 8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629" h="88773">
                    <a:moveTo>
                      <a:pt x="81629" y="88773"/>
                    </a:moveTo>
                    <a:cubicBezTo>
                      <a:pt x="81629" y="88773"/>
                      <a:pt x="3524" y="49721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23135D47-CF97-F615-4E8D-F74D1D396176}"/>
                  </a:ext>
                </a:extLst>
              </p:cNvPr>
              <p:cNvSpPr/>
              <p:nvPr/>
            </p:nvSpPr>
            <p:spPr>
              <a:xfrm>
                <a:off x="5789214" y="4309036"/>
                <a:ext cx="423862" cy="104775"/>
              </a:xfrm>
              <a:custGeom>
                <a:avLst/>
                <a:gdLst>
                  <a:gd name="connsiteX0" fmla="*/ 0 w 423862"/>
                  <a:gd name="connsiteY0" fmla="*/ 104775 h 104775"/>
                  <a:gd name="connsiteX1" fmla="*/ 171450 w 423862"/>
                  <a:gd name="connsiteY1" fmla="*/ 0 h 104775"/>
                  <a:gd name="connsiteX2" fmla="*/ 423863 w 423862"/>
                  <a:gd name="connsiteY2" fmla="*/ 476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862" h="104775">
                    <a:moveTo>
                      <a:pt x="0" y="104775"/>
                    </a:moveTo>
                    <a:cubicBezTo>
                      <a:pt x="61941" y="78381"/>
                      <a:pt x="119701" y="43082"/>
                      <a:pt x="171450" y="0"/>
                    </a:cubicBezTo>
                    <a:cubicBezTo>
                      <a:pt x="171450" y="0"/>
                      <a:pt x="323850" y="47625"/>
                      <a:pt x="423863" y="47625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B712BA0F-AB96-2AF8-B974-7EEA936FB5E1}"/>
                  </a:ext>
                </a:extLst>
              </p:cNvPr>
              <p:cNvSpPr/>
              <p:nvPr/>
            </p:nvSpPr>
            <p:spPr>
              <a:xfrm>
                <a:off x="5964522" y="2963322"/>
                <a:ext cx="392382" cy="502112"/>
              </a:xfrm>
              <a:custGeom>
                <a:avLst/>
                <a:gdLst>
                  <a:gd name="connsiteX0" fmla="*/ 392383 w 392382"/>
                  <a:gd name="connsiteY0" fmla="*/ 299679 h 502112"/>
                  <a:gd name="connsiteX1" fmla="*/ 340376 w 392382"/>
                  <a:gd name="connsiteY1" fmla="*/ 276533 h 502112"/>
                  <a:gd name="connsiteX2" fmla="*/ 385049 w 392382"/>
                  <a:gd name="connsiteY2" fmla="*/ 69745 h 502112"/>
                  <a:gd name="connsiteX3" fmla="*/ 253699 w 392382"/>
                  <a:gd name="connsiteY3" fmla="*/ 16691 h 502112"/>
                  <a:gd name="connsiteX4" fmla="*/ 150353 w 392382"/>
                  <a:gd name="connsiteY4" fmla="*/ 189951 h 502112"/>
                  <a:gd name="connsiteX5" fmla="*/ 32909 w 392382"/>
                  <a:gd name="connsiteY5" fmla="*/ 240243 h 502112"/>
                  <a:gd name="connsiteX6" fmla="*/ 1286 w 392382"/>
                  <a:gd name="connsiteY6" fmla="*/ 242624 h 502112"/>
                  <a:gd name="connsiteX7" fmla="*/ 155877 w 392382"/>
                  <a:gd name="connsiteY7" fmla="*/ 494560 h 502112"/>
                  <a:gd name="connsiteX8" fmla="*/ 392383 w 392382"/>
                  <a:gd name="connsiteY8" fmla="*/ 299679 h 50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382" h="502112">
                    <a:moveTo>
                      <a:pt x="392383" y="299679"/>
                    </a:moveTo>
                    <a:cubicBezTo>
                      <a:pt x="375609" y="290763"/>
                      <a:pt x="358226" y="283029"/>
                      <a:pt x="340376" y="276533"/>
                    </a:cubicBezTo>
                    <a:cubicBezTo>
                      <a:pt x="301228" y="262627"/>
                      <a:pt x="413052" y="133658"/>
                      <a:pt x="385049" y="69745"/>
                    </a:cubicBezTo>
                    <a:cubicBezTo>
                      <a:pt x="357045" y="5832"/>
                      <a:pt x="301228" y="-19695"/>
                      <a:pt x="253699" y="16691"/>
                    </a:cubicBezTo>
                    <a:cubicBezTo>
                      <a:pt x="253699" y="16691"/>
                      <a:pt x="178261" y="161947"/>
                      <a:pt x="150353" y="189951"/>
                    </a:cubicBezTo>
                    <a:cubicBezTo>
                      <a:pt x="120301" y="222888"/>
                      <a:pt x="77486" y="241224"/>
                      <a:pt x="32909" y="240243"/>
                    </a:cubicBezTo>
                    <a:cubicBezTo>
                      <a:pt x="22327" y="240367"/>
                      <a:pt x="11764" y="241167"/>
                      <a:pt x="1286" y="242624"/>
                    </a:cubicBezTo>
                    <a:cubicBezTo>
                      <a:pt x="-4048" y="304536"/>
                      <a:pt x="238" y="452841"/>
                      <a:pt x="155877" y="494560"/>
                    </a:cubicBezTo>
                    <a:cubicBezTo>
                      <a:pt x="302467" y="533803"/>
                      <a:pt x="365141" y="412836"/>
                      <a:pt x="392383" y="2996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51" name="图形 1">
                <a:extLst>
                  <a:ext uri="{FF2B5EF4-FFF2-40B4-BE49-F238E27FC236}">
                    <a16:creationId xmlns:a16="http://schemas.microsoft.com/office/drawing/2014/main" id="{55FC2B8D-C456-6C59-086B-345C109C2BE5}"/>
                  </a:ext>
                </a:extLst>
              </p:cNvPr>
              <p:cNvGrpSpPr/>
              <p:nvPr/>
            </p:nvGrpSpPr>
            <p:grpSpPr>
              <a:xfrm>
                <a:off x="5964570" y="2963596"/>
                <a:ext cx="310863" cy="378008"/>
                <a:chOff x="5964570" y="2963596"/>
                <a:chExt cx="310863" cy="378008"/>
              </a:xfrm>
            </p:grpSpPr>
            <p:sp>
              <p:nvSpPr>
                <p:cNvPr id="221" name="任意多边形: 形状 220">
                  <a:extLst>
                    <a:ext uri="{FF2B5EF4-FFF2-40B4-BE49-F238E27FC236}">
                      <a16:creationId xmlns:a16="http://schemas.microsoft.com/office/drawing/2014/main" id="{9C9666BC-90BA-38EB-939B-F69C154A84B1}"/>
                    </a:ext>
                  </a:extLst>
                </p:cNvPr>
                <p:cNvSpPr/>
                <p:nvPr/>
              </p:nvSpPr>
              <p:spPr>
                <a:xfrm>
                  <a:off x="5964570" y="2963596"/>
                  <a:ext cx="310863" cy="378008"/>
                </a:xfrm>
                <a:custGeom>
                  <a:avLst/>
                  <a:gdLst>
                    <a:gd name="connsiteX0" fmla="*/ 253651 w 310863"/>
                    <a:gd name="connsiteY0" fmla="*/ 16417 h 378008"/>
                    <a:gd name="connsiteX1" fmla="*/ 150304 w 310863"/>
                    <a:gd name="connsiteY1" fmla="*/ 189677 h 378008"/>
                    <a:gd name="connsiteX2" fmla="*/ 32861 w 310863"/>
                    <a:gd name="connsiteY2" fmla="*/ 239969 h 378008"/>
                    <a:gd name="connsiteX3" fmla="*/ 1238 w 310863"/>
                    <a:gd name="connsiteY3" fmla="*/ 242350 h 378008"/>
                    <a:gd name="connsiteX4" fmla="*/ 0 w 310863"/>
                    <a:gd name="connsiteY4" fmla="*/ 269687 h 378008"/>
                    <a:gd name="connsiteX5" fmla="*/ 98203 w 310863"/>
                    <a:gd name="connsiteY5" fmla="*/ 374462 h 378008"/>
                    <a:gd name="connsiteX6" fmla="*/ 260985 w 310863"/>
                    <a:gd name="connsiteY6" fmla="*/ 308739 h 378008"/>
                    <a:gd name="connsiteX7" fmla="*/ 308610 w 310863"/>
                    <a:gd name="connsiteY7" fmla="*/ 510 h 378008"/>
                    <a:gd name="connsiteX8" fmla="*/ 253651 w 310863"/>
                    <a:gd name="connsiteY8" fmla="*/ 16417 h 37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0863" h="378008">
                      <a:moveTo>
                        <a:pt x="253651" y="16417"/>
                      </a:moveTo>
                      <a:cubicBezTo>
                        <a:pt x="253651" y="16417"/>
                        <a:pt x="178213" y="161673"/>
                        <a:pt x="150304" y="189677"/>
                      </a:cubicBezTo>
                      <a:cubicBezTo>
                        <a:pt x="120253" y="222614"/>
                        <a:pt x="77438" y="240950"/>
                        <a:pt x="32861" y="239969"/>
                      </a:cubicBezTo>
                      <a:cubicBezTo>
                        <a:pt x="22279" y="240093"/>
                        <a:pt x="11716" y="240893"/>
                        <a:pt x="1238" y="242350"/>
                      </a:cubicBezTo>
                      <a:cubicBezTo>
                        <a:pt x="571" y="250161"/>
                        <a:pt x="95" y="259400"/>
                        <a:pt x="0" y="269687"/>
                      </a:cubicBezTo>
                      <a:cubicBezTo>
                        <a:pt x="15621" y="310168"/>
                        <a:pt x="45720" y="362937"/>
                        <a:pt x="98203" y="374462"/>
                      </a:cubicBezTo>
                      <a:cubicBezTo>
                        <a:pt x="185833" y="393512"/>
                        <a:pt x="248412" y="330647"/>
                        <a:pt x="260985" y="308739"/>
                      </a:cubicBezTo>
                      <a:cubicBezTo>
                        <a:pt x="272225" y="288927"/>
                        <a:pt x="321945" y="87664"/>
                        <a:pt x="308610" y="510"/>
                      </a:cubicBezTo>
                      <a:cubicBezTo>
                        <a:pt x="288893" y="-1823"/>
                        <a:pt x="269072" y="3911"/>
                        <a:pt x="253651" y="16417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: 形状 221">
                  <a:extLst>
                    <a:ext uri="{FF2B5EF4-FFF2-40B4-BE49-F238E27FC236}">
                      <a16:creationId xmlns:a16="http://schemas.microsoft.com/office/drawing/2014/main" id="{AA3F592C-7A55-F98B-B3CD-B9B4D8D2C7D3}"/>
                    </a:ext>
                  </a:extLst>
                </p:cNvPr>
                <p:cNvSpPr/>
                <p:nvPr/>
              </p:nvSpPr>
              <p:spPr>
                <a:xfrm>
                  <a:off x="5964570" y="2963596"/>
                  <a:ext cx="310863" cy="378008"/>
                </a:xfrm>
                <a:custGeom>
                  <a:avLst/>
                  <a:gdLst>
                    <a:gd name="connsiteX0" fmla="*/ 253651 w 310863"/>
                    <a:gd name="connsiteY0" fmla="*/ 16417 h 378008"/>
                    <a:gd name="connsiteX1" fmla="*/ 150304 w 310863"/>
                    <a:gd name="connsiteY1" fmla="*/ 189677 h 378008"/>
                    <a:gd name="connsiteX2" fmla="*/ 32861 w 310863"/>
                    <a:gd name="connsiteY2" fmla="*/ 239969 h 378008"/>
                    <a:gd name="connsiteX3" fmla="*/ 1238 w 310863"/>
                    <a:gd name="connsiteY3" fmla="*/ 242350 h 378008"/>
                    <a:gd name="connsiteX4" fmla="*/ 0 w 310863"/>
                    <a:gd name="connsiteY4" fmla="*/ 269687 h 378008"/>
                    <a:gd name="connsiteX5" fmla="*/ 98203 w 310863"/>
                    <a:gd name="connsiteY5" fmla="*/ 374462 h 378008"/>
                    <a:gd name="connsiteX6" fmla="*/ 260985 w 310863"/>
                    <a:gd name="connsiteY6" fmla="*/ 308739 h 378008"/>
                    <a:gd name="connsiteX7" fmla="*/ 308610 w 310863"/>
                    <a:gd name="connsiteY7" fmla="*/ 510 h 378008"/>
                    <a:gd name="connsiteX8" fmla="*/ 253651 w 310863"/>
                    <a:gd name="connsiteY8" fmla="*/ 16417 h 378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0863" h="378008">
                      <a:moveTo>
                        <a:pt x="253651" y="16417"/>
                      </a:moveTo>
                      <a:cubicBezTo>
                        <a:pt x="253651" y="16417"/>
                        <a:pt x="178213" y="161673"/>
                        <a:pt x="150304" y="189677"/>
                      </a:cubicBezTo>
                      <a:cubicBezTo>
                        <a:pt x="120253" y="222614"/>
                        <a:pt x="77438" y="240950"/>
                        <a:pt x="32861" y="239969"/>
                      </a:cubicBezTo>
                      <a:cubicBezTo>
                        <a:pt x="22279" y="240093"/>
                        <a:pt x="11716" y="240893"/>
                        <a:pt x="1238" y="242350"/>
                      </a:cubicBezTo>
                      <a:cubicBezTo>
                        <a:pt x="571" y="250161"/>
                        <a:pt x="95" y="259400"/>
                        <a:pt x="0" y="269687"/>
                      </a:cubicBezTo>
                      <a:cubicBezTo>
                        <a:pt x="15621" y="310168"/>
                        <a:pt x="45720" y="362937"/>
                        <a:pt x="98203" y="374462"/>
                      </a:cubicBezTo>
                      <a:cubicBezTo>
                        <a:pt x="185833" y="393512"/>
                        <a:pt x="248412" y="330647"/>
                        <a:pt x="260985" y="308739"/>
                      </a:cubicBezTo>
                      <a:cubicBezTo>
                        <a:pt x="272225" y="288927"/>
                        <a:pt x="321945" y="87664"/>
                        <a:pt x="308610" y="510"/>
                      </a:cubicBezTo>
                      <a:cubicBezTo>
                        <a:pt x="288893" y="-1823"/>
                        <a:pt x="269072" y="3911"/>
                        <a:pt x="253651" y="16417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B4A78417-0E5A-17F9-9CE2-827AFBDDADDB}"/>
                  </a:ext>
                </a:extLst>
              </p:cNvPr>
              <p:cNvSpPr/>
              <p:nvPr/>
            </p:nvSpPr>
            <p:spPr>
              <a:xfrm>
                <a:off x="5964522" y="2963322"/>
                <a:ext cx="392382" cy="502112"/>
              </a:xfrm>
              <a:custGeom>
                <a:avLst/>
                <a:gdLst>
                  <a:gd name="connsiteX0" fmla="*/ 392383 w 392382"/>
                  <a:gd name="connsiteY0" fmla="*/ 299679 h 502112"/>
                  <a:gd name="connsiteX1" fmla="*/ 340376 w 392382"/>
                  <a:gd name="connsiteY1" fmla="*/ 276533 h 502112"/>
                  <a:gd name="connsiteX2" fmla="*/ 385049 w 392382"/>
                  <a:gd name="connsiteY2" fmla="*/ 69745 h 502112"/>
                  <a:gd name="connsiteX3" fmla="*/ 253699 w 392382"/>
                  <a:gd name="connsiteY3" fmla="*/ 16691 h 502112"/>
                  <a:gd name="connsiteX4" fmla="*/ 150353 w 392382"/>
                  <a:gd name="connsiteY4" fmla="*/ 189951 h 502112"/>
                  <a:gd name="connsiteX5" fmla="*/ 32909 w 392382"/>
                  <a:gd name="connsiteY5" fmla="*/ 240243 h 502112"/>
                  <a:gd name="connsiteX6" fmla="*/ 1286 w 392382"/>
                  <a:gd name="connsiteY6" fmla="*/ 242624 h 502112"/>
                  <a:gd name="connsiteX7" fmla="*/ 155877 w 392382"/>
                  <a:gd name="connsiteY7" fmla="*/ 494560 h 502112"/>
                  <a:gd name="connsiteX8" fmla="*/ 392383 w 392382"/>
                  <a:gd name="connsiteY8" fmla="*/ 299679 h 50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382" h="502112">
                    <a:moveTo>
                      <a:pt x="392383" y="299679"/>
                    </a:moveTo>
                    <a:cubicBezTo>
                      <a:pt x="375609" y="290763"/>
                      <a:pt x="358226" y="283029"/>
                      <a:pt x="340376" y="276533"/>
                    </a:cubicBezTo>
                    <a:cubicBezTo>
                      <a:pt x="301228" y="262627"/>
                      <a:pt x="413052" y="133658"/>
                      <a:pt x="385049" y="69745"/>
                    </a:cubicBezTo>
                    <a:cubicBezTo>
                      <a:pt x="357045" y="5832"/>
                      <a:pt x="301228" y="-19695"/>
                      <a:pt x="253699" y="16691"/>
                    </a:cubicBezTo>
                    <a:cubicBezTo>
                      <a:pt x="253699" y="16691"/>
                      <a:pt x="178261" y="161947"/>
                      <a:pt x="150353" y="189951"/>
                    </a:cubicBezTo>
                    <a:cubicBezTo>
                      <a:pt x="120301" y="222888"/>
                      <a:pt x="77486" y="241224"/>
                      <a:pt x="32909" y="240243"/>
                    </a:cubicBezTo>
                    <a:cubicBezTo>
                      <a:pt x="22327" y="240367"/>
                      <a:pt x="11764" y="241167"/>
                      <a:pt x="1286" y="242624"/>
                    </a:cubicBezTo>
                    <a:cubicBezTo>
                      <a:pt x="-4048" y="304536"/>
                      <a:pt x="238" y="452841"/>
                      <a:pt x="155877" y="494560"/>
                    </a:cubicBezTo>
                    <a:cubicBezTo>
                      <a:pt x="302467" y="533803"/>
                      <a:pt x="365141" y="412836"/>
                      <a:pt x="392383" y="299679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95373C76-CCD1-12B6-6910-F90C2D234690}"/>
                  </a:ext>
                </a:extLst>
              </p:cNvPr>
              <p:cNvSpPr/>
              <p:nvPr/>
            </p:nvSpPr>
            <p:spPr>
              <a:xfrm>
                <a:off x="6170691" y="3293576"/>
                <a:ext cx="45720" cy="66675"/>
              </a:xfrm>
              <a:custGeom>
                <a:avLst/>
                <a:gdLst>
                  <a:gd name="connsiteX0" fmla="*/ 45720 w 45720"/>
                  <a:gd name="connsiteY0" fmla="*/ 0 h 66675"/>
                  <a:gd name="connsiteX1" fmla="*/ 0 w 45720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" h="66675">
                    <a:moveTo>
                      <a:pt x="45720" y="0"/>
                    </a:moveTo>
                    <a:cubicBezTo>
                      <a:pt x="45720" y="0"/>
                      <a:pt x="11239" y="16192"/>
                      <a:pt x="0" y="66675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B7AF3FFF-D309-745E-CA10-265A86FF566F}"/>
                  </a:ext>
                </a:extLst>
              </p:cNvPr>
              <p:cNvSpPr/>
              <p:nvPr/>
            </p:nvSpPr>
            <p:spPr>
              <a:xfrm>
                <a:off x="6051179" y="2727574"/>
                <a:ext cx="257437" cy="247351"/>
              </a:xfrm>
              <a:custGeom>
                <a:avLst/>
                <a:gdLst>
                  <a:gd name="connsiteX0" fmla="*/ 250861 w 257437"/>
                  <a:gd name="connsiteY0" fmla="*/ 79179 h 247351"/>
                  <a:gd name="connsiteX1" fmla="*/ 228572 w 257437"/>
                  <a:gd name="connsiteY1" fmla="*/ 3741 h 247351"/>
                  <a:gd name="connsiteX2" fmla="*/ 5021 w 257437"/>
                  <a:gd name="connsiteY2" fmla="*/ 140615 h 247351"/>
                  <a:gd name="connsiteX3" fmla="*/ 192187 w 257437"/>
                  <a:gd name="connsiteY3" fmla="*/ 221673 h 247351"/>
                  <a:gd name="connsiteX4" fmla="*/ 256481 w 257437"/>
                  <a:gd name="connsiteY4" fmla="*/ 90323 h 2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37" h="247351">
                    <a:moveTo>
                      <a:pt x="250861" y="79179"/>
                    </a:moveTo>
                    <a:cubicBezTo>
                      <a:pt x="250861" y="79179"/>
                      <a:pt x="267625" y="23267"/>
                      <a:pt x="228572" y="3741"/>
                    </a:cubicBezTo>
                    <a:cubicBezTo>
                      <a:pt x="189520" y="-15785"/>
                      <a:pt x="38549" y="42793"/>
                      <a:pt x="5021" y="140615"/>
                    </a:cubicBezTo>
                    <a:cubicBezTo>
                      <a:pt x="-28507" y="238437"/>
                      <a:pt x="113987" y="277585"/>
                      <a:pt x="192187" y="221673"/>
                    </a:cubicBezTo>
                    <a:cubicBezTo>
                      <a:pt x="270387" y="165761"/>
                      <a:pt x="256481" y="90323"/>
                      <a:pt x="256481" y="903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F33C56C6-7F61-C42F-6F40-B6487B1157C6}"/>
                  </a:ext>
                </a:extLst>
              </p:cNvPr>
              <p:cNvSpPr/>
              <p:nvPr/>
            </p:nvSpPr>
            <p:spPr>
              <a:xfrm>
                <a:off x="6047674" y="2868189"/>
                <a:ext cx="178642" cy="139622"/>
              </a:xfrm>
              <a:custGeom>
                <a:avLst/>
                <a:gdLst>
                  <a:gd name="connsiteX0" fmla="*/ 8526 w 178642"/>
                  <a:gd name="connsiteY0" fmla="*/ 0 h 139622"/>
                  <a:gd name="connsiteX1" fmla="*/ 35196 w 178642"/>
                  <a:gd name="connsiteY1" fmla="*/ 127254 h 139622"/>
                  <a:gd name="connsiteX2" fmla="*/ 178643 w 178642"/>
                  <a:gd name="connsiteY2" fmla="*/ 88487 h 13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642" h="139622">
                    <a:moveTo>
                      <a:pt x="8526" y="0"/>
                    </a:moveTo>
                    <a:cubicBezTo>
                      <a:pt x="8526" y="0"/>
                      <a:pt x="-23002" y="84582"/>
                      <a:pt x="35196" y="127254"/>
                    </a:cubicBezTo>
                    <a:cubicBezTo>
                      <a:pt x="93394" y="169926"/>
                      <a:pt x="178643" y="88487"/>
                      <a:pt x="178643" y="88487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BE0EB65A-903C-E56C-75E7-ACECCA8CA200}"/>
                  </a:ext>
                </a:extLst>
              </p:cNvPr>
              <p:cNvSpPr/>
              <p:nvPr/>
            </p:nvSpPr>
            <p:spPr>
              <a:xfrm>
                <a:off x="6185547" y="2727155"/>
                <a:ext cx="530558" cy="488304"/>
              </a:xfrm>
              <a:custGeom>
                <a:avLst/>
                <a:gdLst>
                  <a:gd name="connsiteX0" fmla="*/ 35531 w 530558"/>
                  <a:gd name="connsiteY0" fmla="*/ 347822 h 488304"/>
                  <a:gd name="connsiteX1" fmla="*/ 15624 w 530558"/>
                  <a:gd name="connsiteY1" fmla="*/ 152560 h 488304"/>
                  <a:gd name="connsiteX2" fmla="*/ 317757 w 530558"/>
                  <a:gd name="connsiteY2" fmla="*/ 1017 h 488304"/>
                  <a:gd name="connsiteX3" fmla="*/ 504732 w 530558"/>
                  <a:gd name="connsiteY3" fmla="*/ 239142 h 488304"/>
                  <a:gd name="connsiteX4" fmla="*/ 487968 w 530558"/>
                  <a:gd name="connsiteY4" fmla="*/ 320200 h 488304"/>
                  <a:gd name="connsiteX5" fmla="*/ 518639 w 530558"/>
                  <a:gd name="connsiteY5" fmla="*/ 459932 h 488304"/>
                  <a:gd name="connsiteX6" fmla="*/ 289467 w 530558"/>
                  <a:gd name="connsiteY6" fmla="*/ 415164 h 488304"/>
                  <a:gd name="connsiteX7" fmla="*/ 68773 w 530558"/>
                  <a:gd name="connsiteY7" fmla="*/ 370492 h 488304"/>
                  <a:gd name="connsiteX8" fmla="*/ 35531 w 530558"/>
                  <a:gd name="connsiteY8" fmla="*/ 347822 h 488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558" h="488304">
                    <a:moveTo>
                      <a:pt x="35531" y="347822"/>
                    </a:moveTo>
                    <a:cubicBezTo>
                      <a:pt x="35531" y="347822"/>
                      <a:pt x="-28763" y="278004"/>
                      <a:pt x="15624" y="152560"/>
                    </a:cubicBezTo>
                    <a:cubicBezTo>
                      <a:pt x="60010" y="27116"/>
                      <a:pt x="177549" y="-6603"/>
                      <a:pt x="317757" y="1017"/>
                    </a:cubicBezTo>
                    <a:cubicBezTo>
                      <a:pt x="493969" y="10542"/>
                      <a:pt x="510257" y="194470"/>
                      <a:pt x="504732" y="239142"/>
                    </a:cubicBezTo>
                    <a:cubicBezTo>
                      <a:pt x="501246" y="266555"/>
                      <a:pt x="495636" y="293654"/>
                      <a:pt x="487968" y="320200"/>
                    </a:cubicBezTo>
                    <a:cubicBezTo>
                      <a:pt x="487968" y="320200"/>
                      <a:pt x="557787" y="406782"/>
                      <a:pt x="518639" y="459932"/>
                    </a:cubicBezTo>
                    <a:cubicBezTo>
                      <a:pt x="479491" y="513081"/>
                      <a:pt x="342617" y="487840"/>
                      <a:pt x="289467" y="415164"/>
                    </a:cubicBezTo>
                    <a:cubicBezTo>
                      <a:pt x="236318" y="342488"/>
                      <a:pt x="77155" y="364872"/>
                      <a:pt x="68773" y="370492"/>
                    </a:cubicBezTo>
                    <a:cubicBezTo>
                      <a:pt x="60391" y="376112"/>
                      <a:pt x="35531" y="347822"/>
                      <a:pt x="35531" y="34782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F25BCA1D-1515-99F8-F2C3-21AAA0D49B3D}"/>
                  </a:ext>
                </a:extLst>
              </p:cNvPr>
              <p:cNvSpPr/>
              <p:nvPr/>
            </p:nvSpPr>
            <p:spPr>
              <a:xfrm>
                <a:off x="6563692" y="3177752"/>
                <a:ext cx="20859" cy="14954"/>
              </a:xfrm>
              <a:custGeom>
                <a:avLst/>
                <a:gdLst>
                  <a:gd name="connsiteX0" fmla="*/ 20860 w 20859"/>
                  <a:gd name="connsiteY0" fmla="*/ 14954 h 14954"/>
                  <a:gd name="connsiteX1" fmla="*/ 0 w 20859"/>
                  <a:gd name="connsiteY1" fmla="*/ 0 h 14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" h="14954">
                    <a:moveTo>
                      <a:pt x="20860" y="14954"/>
                    </a:moveTo>
                    <a:cubicBezTo>
                      <a:pt x="12859" y="11611"/>
                      <a:pt x="5734" y="6506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8C7F492E-5F55-D5B1-5B6F-B08C76FDB4BB}"/>
                  </a:ext>
                </a:extLst>
              </p:cNvPr>
              <p:cNvSpPr/>
              <p:nvPr/>
            </p:nvSpPr>
            <p:spPr>
              <a:xfrm>
                <a:off x="6544071" y="3038115"/>
                <a:ext cx="101331" cy="152209"/>
              </a:xfrm>
              <a:custGeom>
                <a:avLst/>
                <a:gdLst>
                  <a:gd name="connsiteX0" fmla="*/ 0 w 101331"/>
                  <a:gd name="connsiteY0" fmla="*/ 0 h 152209"/>
                  <a:gd name="connsiteX1" fmla="*/ 93059 w 101331"/>
                  <a:gd name="connsiteY1" fmla="*/ 143446 h 152209"/>
                  <a:gd name="connsiteX2" fmla="*/ 79915 w 101331"/>
                  <a:gd name="connsiteY2" fmla="*/ 152209 h 152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331" h="152209">
                    <a:moveTo>
                      <a:pt x="0" y="0"/>
                    </a:moveTo>
                    <a:cubicBezTo>
                      <a:pt x="0" y="0"/>
                      <a:pt x="135636" y="108585"/>
                      <a:pt x="93059" y="143446"/>
                    </a:cubicBezTo>
                    <a:cubicBezTo>
                      <a:pt x="88983" y="146799"/>
                      <a:pt x="84582" y="149733"/>
                      <a:pt x="79915" y="152209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9A7DF4F3-72FA-BDB0-B047-EC0BDBE1E32F}"/>
                  </a:ext>
                </a:extLst>
              </p:cNvPr>
              <p:cNvSpPr/>
              <p:nvPr/>
            </p:nvSpPr>
            <p:spPr>
              <a:xfrm>
                <a:off x="6525021" y="3006962"/>
                <a:ext cx="131825" cy="27247"/>
              </a:xfrm>
              <a:custGeom>
                <a:avLst/>
                <a:gdLst>
                  <a:gd name="connsiteX0" fmla="*/ 0 w 131825"/>
                  <a:gd name="connsiteY0" fmla="*/ 102 h 27247"/>
                  <a:gd name="connsiteX1" fmla="*/ 131826 w 131825"/>
                  <a:gd name="connsiteY1" fmla="*/ 27248 h 2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825" h="27247">
                    <a:moveTo>
                      <a:pt x="0" y="102"/>
                    </a:moveTo>
                    <a:cubicBezTo>
                      <a:pt x="45444" y="-1089"/>
                      <a:pt x="90554" y="8198"/>
                      <a:pt x="131826" y="27248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AFE89A2A-2BDF-418D-25B4-727A967CC089}"/>
                  </a:ext>
                </a:extLst>
              </p:cNvPr>
              <p:cNvSpPr/>
              <p:nvPr/>
            </p:nvSpPr>
            <p:spPr>
              <a:xfrm>
                <a:off x="6493874" y="2809325"/>
                <a:ext cx="31051" cy="147351"/>
              </a:xfrm>
              <a:custGeom>
                <a:avLst/>
                <a:gdLst>
                  <a:gd name="connsiteX0" fmla="*/ 31052 w 31051"/>
                  <a:gd name="connsiteY0" fmla="*/ 147352 h 147351"/>
                  <a:gd name="connsiteX1" fmla="*/ 0 w 31051"/>
                  <a:gd name="connsiteY1" fmla="*/ 0 h 14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51" h="147351">
                    <a:moveTo>
                      <a:pt x="31052" y="147352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7D3CE124-E815-0286-C6A7-54AED1845A25}"/>
                  </a:ext>
                </a:extLst>
              </p:cNvPr>
              <p:cNvSpPr/>
              <p:nvPr/>
            </p:nvSpPr>
            <p:spPr>
              <a:xfrm>
                <a:off x="6243366" y="2949247"/>
                <a:ext cx="15906" cy="5905"/>
              </a:xfrm>
              <a:custGeom>
                <a:avLst/>
                <a:gdLst>
                  <a:gd name="connsiteX0" fmla="*/ 15907 w 15906"/>
                  <a:gd name="connsiteY0" fmla="*/ 5905 h 5905"/>
                  <a:gd name="connsiteX1" fmla="*/ 0 w 15906"/>
                  <a:gd name="connsiteY1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06" h="5905">
                    <a:moveTo>
                      <a:pt x="15907" y="5905"/>
                    </a:moveTo>
                    <a:cubicBezTo>
                      <a:pt x="10668" y="4096"/>
                      <a:pt x="5429" y="2096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484F388A-1166-7243-EDB5-C8F3C4C088CD}"/>
                  </a:ext>
                </a:extLst>
              </p:cNvPr>
              <p:cNvSpPr/>
              <p:nvPr/>
            </p:nvSpPr>
            <p:spPr>
              <a:xfrm>
                <a:off x="6308517" y="2937341"/>
                <a:ext cx="204787" cy="38557"/>
              </a:xfrm>
              <a:custGeom>
                <a:avLst/>
                <a:gdLst>
                  <a:gd name="connsiteX0" fmla="*/ 204788 w 204787"/>
                  <a:gd name="connsiteY0" fmla="*/ 0 h 38557"/>
                  <a:gd name="connsiteX1" fmla="*/ 0 w 204787"/>
                  <a:gd name="connsiteY1" fmla="*/ 31528 h 38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787" h="38557">
                    <a:moveTo>
                      <a:pt x="204788" y="0"/>
                    </a:moveTo>
                    <a:cubicBezTo>
                      <a:pt x="204788" y="0"/>
                      <a:pt x="128588" y="58293"/>
                      <a:pt x="0" y="31528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F963E51C-3365-B375-076A-E14B001A2626}"/>
                  </a:ext>
                </a:extLst>
              </p:cNvPr>
              <p:cNvSpPr/>
              <p:nvPr/>
            </p:nvSpPr>
            <p:spPr>
              <a:xfrm>
                <a:off x="6373954" y="2879143"/>
                <a:ext cx="123825" cy="23241"/>
              </a:xfrm>
              <a:custGeom>
                <a:avLst/>
                <a:gdLst>
                  <a:gd name="connsiteX0" fmla="*/ 123825 w 123825"/>
                  <a:gd name="connsiteY0" fmla="*/ 0 h 23241"/>
                  <a:gd name="connsiteX1" fmla="*/ 0 w 123825"/>
                  <a:gd name="connsiteY1" fmla="*/ 23241 h 2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23241">
                    <a:moveTo>
                      <a:pt x="123825" y="0"/>
                    </a:moveTo>
                    <a:cubicBezTo>
                      <a:pt x="123825" y="0"/>
                      <a:pt x="77343" y="23241"/>
                      <a:pt x="0" y="23241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6ABBB4D8-8CE7-5ABF-826C-0DC4B9BB2E42}"/>
                  </a:ext>
                </a:extLst>
              </p:cNvPr>
              <p:cNvSpPr/>
              <p:nvPr/>
            </p:nvSpPr>
            <p:spPr>
              <a:xfrm>
                <a:off x="6190586" y="3021923"/>
                <a:ext cx="354248" cy="335910"/>
              </a:xfrm>
              <a:custGeom>
                <a:avLst/>
                <a:gdLst>
                  <a:gd name="connsiteX0" fmla="*/ 2489 w 354248"/>
                  <a:gd name="connsiteY0" fmla="*/ 58674 h 335910"/>
                  <a:gd name="connsiteX1" fmla="*/ 8108 w 354248"/>
                  <a:gd name="connsiteY1" fmla="*/ 190024 h 335910"/>
                  <a:gd name="connsiteX2" fmla="*/ 74783 w 354248"/>
                  <a:gd name="connsiteY2" fmla="*/ 335375 h 335910"/>
                  <a:gd name="connsiteX3" fmla="*/ 320719 w 354248"/>
                  <a:gd name="connsiteY3" fmla="*/ 217932 h 335910"/>
                  <a:gd name="connsiteX4" fmla="*/ 354247 w 354248"/>
                  <a:gd name="connsiteY4" fmla="*/ 134112 h 335910"/>
                  <a:gd name="connsiteX5" fmla="*/ 326339 w 354248"/>
                  <a:gd name="connsiteY5" fmla="*/ 0 h 335910"/>
                  <a:gd name="connsiteX6" fmla="*/ 183464 w 354248"/>
                  <a:gd name="connsiteY6" fmla="*/ 22384 h 335910"/>
                  <a:gd name="connsiteX7" fmla="*/ 29825 w 354248"/>
                  <a:gd name="connsiteY7" fmla="*/ 2762 h 335910"/>
                  <a:gd name="connsiteX8" fmla="*/ 2489 w 354248"/>
                  <a:gd name="connsiteY8" fmla="*/ 58674 h 33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248" h="335910">
                    <a:moveTo>
                      <a:pt x="2489" y="58674"/>
                    </a:moveTo>
                    <a:cubicBezTo>
                      <a:pt x="2489" y="58674"/>
                      <a:pt x="-5893" y="136874"/>
                      <a:pt x="8108" y="190024"/>
                    </a:cubicBezTo>
                    <a:cubicBezTo>
                      <a:pt x="22110" y="243173"/>
                      <a:pt x="24872" y="326993"/>
                      <a:pt x="74783" y="335375"/>
                    </a:cubicBezTo>
                    <a:cubicBezTo>
                      <a:pt x="124694" y="343757"/>
                      <a:pt x="289953" y="251460"/>
                      <a:pt x="320719" y="217932"/>
                    </a:cubicBezTo>
                    <a:cubicBezTo>
                      <a:pt x="342369" y="195415"/>
                      <a:pt x="354399" y="165345"/>
                      <a:pt x="354247" y="134112"/>
                    </a:cubicBezTo>
                    <a:cubicBezTo>
                      <a:pt x="354247" y="117348"/>
                      <a:pt x="326339" y="0"/>
                      <a:pt x="326339" y="0"/>
                    </a:cubicBezTo>
                    <a:cubicBezTo>
                      <a:pt x="279276" y="10668"/>
                      <a:pt x="231536" y="18145"/>
                      <a:pt x="183464" y="22384"/>
                    </a:cubicBezTo>
                    <a:cubicBezTo>
                      <a:pt x="131429" y="27404"/>
                      <a:pt x="78927" y="20707"/>
                      <a:pt x="29825" y="2762"/>
                    </a:cubicBezTo>
                    <a:cubicBezTo>
                      <a:pt x="29825" y="2762"/>
                      <a:pt x="-8465" y="27908"/>
                      <a:pt x="2489" y="586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73" name="图形 1">
                <a:extLst>
                  <a:ext uri="{FF2B5EF4-FFF2-40B4-BE49-F238E27FC236}">
                    <a16:creationId xmlns:a16="http://schemas.microsoft.com/office/drawing/2014/main" id="{2CB9BFE8-F6F9-8CBF-9ECF-34C34C749884}"/>
                  </a:ext>
                </a:extLst>
              </p:cNvPr>
              <p:cNvGrpSpPr/>
              <p:nvPr/>
            </p:nvGrpSpPr>
            <p:grpSpPr>
              <a:xfrm>
                <a:off x="6190586" y="3024685"/>
                <a:ext cx="304240" cy="320611"/>
                <a:chOff x="6190586" y="3024685"/>
                <a:chExt cx="304240" cy="320611"/>
              </a:xfrm>
            </p:grpSpPr>
            <p:sp>
              <p:nvSpPr>
                <p:cNvPr id="219" name="任意多边形: 形状 218">
                  <a:extLst>
                    <a:ext uri="{FF2B5EF4-FFF2-40B4-BE49-F238E27FC236}">
                      <a16:creationId xmlns:a16="http://schemas.microsoft.com/office/drawing/2014/main" id="{F89E53AD-229E-D1AB-0FD0-205D752F127B}"/>
                    </a:ext>
                  </a:extLst>
                </p:cNvPr>
                <p:cNvSpPr/>
                <p:nvPr/>
              </p:nvSpPr>
              <p:spPr>
                <a:xfrm>
                  <a:off x="6190586" y="3024685"/>
                  <a:ext cx="304240" cy="320611"/>
                </a:xfrm>
                <a:custGeom>
                  <a:avLst/>
                  <a:gdLst>
                    <a:gd name="connsiteX0" fmla="*/ 30492 w 304240"/>
                    <a:gd name="connsiteY0" fmla="*/ 0 h 320611"/>
                    <a:gd name="connsiteX1" fmla="*/ 2489 w 304240"/>
                    <a:gd name="connsiteY1" fmla="*/ 55912 h 320611"/>
                    <a:gd name="connsiteX2" fmla="*/ 8108 w 304240"/>
                    <a:gd name="connsiteY2" fmla="*/ 187262 h 320611"/>
                    <a:gd name="connsiteX3" fmla="*/ 51923 w 304240"/>
                    <a:gd name="connsiteY3" fmla="*/ 320612 h 320611"/>
                    <a:gd name="connsiteX4" fmla="*/ 75641 w 304240"/>
                    <a:gd name="connsiteY4" fmla="*/ 90392 h 320611"/>
                    <a:gd name="connsiteX5" fmla="*/ 304241 w 304240"/>
                    <a:gd name="connsiteY5" fmla="*/ 2762 h 320611"/>
                    <a:gd name="connsiteX6" fmla="*/ 304241 w 304240"/>
                    <a:gd name="connsiteY6" fmla="*/ 1810 h 320611"/>
                    <a:gd name="connsiteX7" fmla="*/ 184416 w 304240"/>
                    <a:gd name="connsiteY7" fmla="*/ 19241 h 320611"/>
                    <a:gd name="connsiteX8" fmla="*/ 30492 w 304240"/>
                    <a:gd name="connsiteY8" fmla="*/ 0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240" h="320611">
                      <a:moveTo>
                        <a:pt x="30492" y="0"/>
                      </a:moveTo>
                      <a:cubicBezTo>
                        <a:pt x="30492" y="0"/>
                        <a:pt x="-8656" y="25146"/>
                        <a:pt x="2489" y="55912"/>
                      </a:cubicBezTo>
                      <a:cubicBezTo>
                        <a:pt x="2489" y="55912"/>
                        <a:pt x="-5893" y="134112"/>
                        <a:pt x="8108" y="187262"/>
                      </a:cubicBezTo>
                      <a:cubicBezTo>
                        <a:pt x="19538" y="230600"/>
                        <a:pt x="23444" y="294418"/>
                        <a:pt x="51923" y="320612"/>
                      </a:cubicBezTo>
                      <a:cubicBezTo>
                        <a:pt x="28397" y="269081"/>
                        <a:pt x="16300" y="144113"/>
                        <a:pt x="75641" y="90392"/>
                      </a:cubicBezTo>
                      <a:cubicBezTo>
                        <a:pt x="141363" y="30956"/>
                        <a:pt x="304241" y="2762"/>
                        <a:pt x="304241" y="2762"/>
                      </a:cubicBezTo>
                      <a:lnTo>
                        <a:pt x="304241" y="1810"/>
                      </a:lnTo>
                      <a:cubicBezTo>
                        <a:pt x="280142" y="6667"/>
                        <a:pt x="238232" y="14002"/>
                        <a:pt x="184416" y="19241"/>
                      </a:cubicBezTo>
                      <a:cubicBezTo>
                        <a:pt x="132314" y="24432"/>
                        <a:pt x="79717" y="17850"/>
                        <a:pt x="30492" y="0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: 形状 219">
                  <a:extLst>
                    <a:ext uri="{FF2B5EF4-FFF2-40B4-BE49-F238E27FC236}">
                      <a16:creationId xmlns:a16="http://schemas.microsoft.com/office/drawing/2014/main" id="{1CF891F8-F6D8-205F-39B5-68A05A6B7CDE}"/>
                    </a:ext>
                  </a:extLst>
                </p:cNvPr>
                <p:cNvSpPr/>
                <p:nvPr/>
              </p:nvSpPr>
              <p:spPr>
                <a:xfrm>
                  <a:off x="6190586" y="3024685"/>
                  <a:ext cx="304240" cy="320611"/>
                </a:xfrm>
                <a:custGeom>
                  <a:avLst/>
                  <a:gdLst>
                    <a:gd name="connsiteX0" fmla="*/ 30492 w 304240"/>
                    <a:gd name="connsiteY0" fmla="*/ 0 h 320611"/>
                    <a:gd name="connsiteX1" fmla="*/ 2489 w 304240"/>
                    <a:gd name="connsiteY1" fmla="*/ 55912 h 320611"/>
                    <a:gd name="connsiteX2" fmla="*/ 8108 w 304240"/>
                    <a:gd name="connsiteY2" fmla="*/ 187262 h 320611"/>
                    <a:gd name="connsiteX3" fmla="*/ 51923 w 304240"/>
                    <a:gd name="connsiteY3" fmla="*/ 320612 h 320611"/>
                    <a:gd name="connsiteX4" fmla="*/ 75641 w 304240"/>
                    <a:gd name="connsiteY4" fmla="*/ 90392 h 320611"/>
                    <a:gd name="connsiteX5" fmla="*/ 304241 w 304240"/>
                    <a:gd name="connsiteY5" fmla="*/ 2762 h 320611"/>
                    <a:gd name="connsiteX6" fmla="*/ 304241 w 304240"/>
                    <a:gd name="connsiteY6" fmla="*/ 1810 h 320611"/>
                    <a:gd name="connsiteX7" fmla="*/ 184416 w 304240"/>
                    <a:gd name="connsiteY7" fmla="*/ 19241 h 320611"/>
                    <a:gd name="connsiteX8" fmla="*/ 30492 w 304240"/>
                    <a:gd name="connsiteY8" fmla="*/ 0 h 320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240" h="320611">
                      <a:moveTo>
                        <a:pt x="30492" y="0"/>
                      </a:moveTo>
                      <a:cubicBezTo>
                        <a:pt x="30492" y="0"/>
                        <a:pt x="-8656" y="25146"/>
                        <a:pt x="2489" y="55912"/>
                      </a:cubicBezTo>
                      <a:cubicBezTo>
                        <a:pt x="2489" y="55912"/>
                        <a:pt x="-5893" y="134112"/>
                        <a:pt x="8108" y="187262"/>
                      </a:cubicBezTo>
                      <a:cubicBezTo>
                        <a:pt x="19538" y="230600"/>
                        <a:pt x="23444" y="294418"/>
                        <a:pt x="51923" y="320612"/>
                      </a:cubicBezTo>
                      <a:cubicBezTo>
                        <a:pt x="28397" y="269081"/>
                        <a:pt x="16300" y="144113"/>
                        <a:pt x="75641" y="90392"/>
                      </a:cubicBezTo>
                      <a:cubicBezTo>
                        <a:pt x="141363" y="30956"/>
                        <a:pt x="304241" y="2762"/>
                        <a:pt x="304241" y="2762"/>
                      </a:cubicBezTo>
                      <a:lnTo>
                        <a:pt x="304241" y="1810"/>
                      </a:lnTo>
                      <a:cubicBezTo>
                        <a:pt x="280142" y="6667"/>
                        <a:pt x="238232" y="14002"/>
                        <a:pt x="184416" y="19241"/>
                      </a:cubicBezTo>
                      <a:cubicBezTo>
                        <a:pt x="132314" y="24432"/>
                        <a:pt x="79717" y="17850"/>
                        <a:pt x="3049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F45B4D5F-C5A0-B1EF-AEDF-2E54FD942E7D}"/>
                  </a:ext>
                </a:extLst>
              </p:cNvPr>
              <p:cNvSpPr/>
              <p:nvPr/>
            </p:nvSpPr>
            <p:spPr>
              <a:xfrm>
                <a:off x="6190586" y="3021923"/>
                <a:ext cx="354248" cy="335910"/>
              </a:xfrm>
              <a:custGeom>
                <a:avLst/>
                <a:gdLst>
                  <a:gd name="connsiteX0" fmla="*/ 2489 w 354248"/>
                  <a:gd name="connsiteY0" fmla="*/ 58674 h 335910"/>
                  <a:gd name="connsiteX1" fmla="*/ 8108 w 354248"/>
                  <a:gd name="connsiteY1" fmla="*/ 190024 h 335910"/>
                  <a:gd name="connsiteX2" fmla="*/ 74783 w 354248"/>
                  <a:gd name="connsiteY2" fmla="*/ 335375 h 335910"/>
                  <a:gd name="connsiteX3" fmla="*/ 320719 w 354248"/>
                  <a:gd name="connsiteY3" fmla="*/ 217932 h 335910"/>
                  <a:gd name="connsiteX4" fmla="*/ 354247 w 354248"/>
                  <a:gd name="connsiteY4" fmla="*/ 134112 h 335910"/>
                  <a:gd name="connsiteX5" fmla="*/ 326339 w 354248"/>
                  <a:gd name="connsiteY5" fmla="*/ 0 h 335910"/>
                  <a:gd name="connsiteX6" fmla="*/ 183464 w 354248"/>
                  <a:gd name="connsiteY6" fmla="*/ 22384 h 335910"/>
                  <a:gd name="connsiteX7" fmla="*/ 29825 w 354248"/>
                  <a:gd name="connsiteY7" fmla="*/ 2762 h 335910"/>
                  <a:gd name="connsiteX8" fmla="*/ 2489 w 354248"/>
                  <a:gd name="connsiteY8" fmla="*/ 58674 h 33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248" h="335910">
                    <a:moveTo>
                      <a:pt x="2489" y="58674"/>
                    </a:moveTo>
                    <a:cubicBezTo>
                      <a:pt x="2489" y="58674"/>
                      <a:pt x="-5893" y="136874"/>
                      <a:pt x="8108" y="190024"/>
                    </a:cubicBezTo>
                    <a:cubicBezTo>
                      <a:pt x="22110" y="243173"/>
                      <a:pt x="24872" y="326993"/>
                      <a:pt x="74783" y="335375"/>
                    </a:cubicBezTo>
                    <a:cubicBezTo>
                      <a:pt x="124694" y="343757"/>
                      <a:pt x="289953" y="251460"/>
                      <a:pt x="320719" y="217932"/>
                    </a:cubicBezTo>
                    <a:cubicBezTo>
                      <a:pt x="342369" y="195415"/>
                      <a:pt x="354399" y="165345"/>
                      <a:pt x="354247" y="134112"/>
                    </a:cubicBezTo>
                    <a:cubicBezTo>
                      <a:pt x="354247" y="117348"/>
                      <a:pt x="326339" y="0"/>
                      <a:pt x="326339" y="0"/>
                    </a:cubicBezTo>
                    <a:cubicBezTo>
                      <a:pt x="279276" y="10668"/>
                      <a:pt x="231536" y="18145"/>
                      <a:pt x="183464" y="22384"/>
                    </a:cubicBezTo>
                    <a:cubicBezTo>
                      <a:pt x="131429" y="27404"/>
                      <a:pt x="78927" y="20707"/>
                      <a:pt x="29825" y="2762"/>
                    </a:cubicBezTo>
                    <a:cubicBezTo>
                      <a:pt x="29825" y="2762"/>
                      <a:pt x="-8465" y="27908"/>
                      <a:pt x="2489" y="5867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1F6B77DB-80D7-E048-1E52-C3B0D0E4F0EC}"/>
                  </a:ext>
                </a:extLst>
              </p:cNvPr>
              <p:cNvSpPr/>
              <p:nvPr/>
            </p:nvSpPr>
            <p:spPr>
              <a:xfrm>
                <a:off x="6163179" y="2982775"/>
                <a:ext cx="63483" cy="128587"/>
              </a:xfrm>
              <a:custGeom>
                <a:avLst/>
                <a:gdLst>
                  <a:gd name="connsiteX0" fmla="*/ 63423 w 63483"/>
                  <a:gd name="connsiteY0" fmla="*/ 69913 h 128587"/>
                  <a:gd name="connsiteX1" fmla="*/ 32657 w 63483"/>
                  <a:gd name="connsiteY1" fmla="*/ 0 h 128587"/>
                  <a:gd name="connsiteX2" fmla="*/ 41135 w 63483"/>
                  <a:gd name="connsiteY2" fmla="*/ 128588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83" h="128587">
                    <a:moveTo>
                      <a:pt x="63423" y="69913"/>
                    </a:moveTo>
                    <a:cubicBezTo>
                      <a:pt x="63423" y="69913"/>
                      <a:pt x="66281" y="0"/>
                      <a:pt x="32657" y="0"/>
                    </a:cubicBezTo>
                    <a:cubicBezTo>
                      <a:pt x="-966" y="0"/>
                      <a:pt x="-23159" y="114300"/>
                      <a:pt x="41135" y="128588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76" name="图形 1">
                <a:extLst>
                  <a:ext uri="{FF2B5EF4-FFF2-40B4-BE49-F238E27FC236}">
                    <a16:creationId xmlns:a16="http://schemas.microsoft.com/office/drawing/2014/main" id="{22973FE5-84F2-119C-D66A-68EF9DE662DF}"/>
                  </a:ext>
                </a:extLst>
              </p:cNvPr>
              <p:cNvGrpSpPr/>
              <p:nvPr/>
            </p:nvGrpSpPr>
            <p:grpSpPr>
              <a:xfrm>
                <a:off x="6163179" y="2982775"/>
                <a:ext cx="63483" cy="128587"/>
                <a:chOff x="6163179" y="2982775"/>
                <a:chExt cx="63483" cy="128587"/>
              </a:xfrm>
            </p:grpSpPr>
            <p:sp>
              <p:nvSpPr>
                <p:cNvPr id="217" name="任意多边形: 形状 216">
                  <a:extLst>
                    <a:ext uri="{FF2B5EF4-FFF2-40B4-BE49-F238E27FC236}">
                      <a16:creationId xmlns:a16="http://schemas.microsoft.com/office/drawing/2014/main" id="{31C4DE90-AC49-CF44-8F58-6FD1A860F461}"/>
                    </a:ext>
                  </a:extLst>
                </p:cNvPr>
                <p:cNvSpPr/>
                <p:nvPr/>
              </p:nvSpPr>
              <p:spPr>
                <a:xfrm>
                  <a:off x="6163179" y="2982775"/>
                  <a:ext cx="63483" cy="128587"/>
                </a:xfrm>
                <a:custGeom>
                  <a:avLst/>
                  <a:gdLst>
                    <a:gd name="connsiteX0" fmla="*/ 63423 w 63483"/>
                    <a:gd name="connsiteY0" fmla="*/ 69913 h 128587"/>
                    <a:gd name="connsiteX1" fmla="*/ 32657 w 63483"/>
                    <a:gd name="connsiteY1" fmla="*/ 0 h 128587"/>
                    <a:gd name="connsiteX2" fmla="*/ 41135 w 63483"/>
                    <a:gd name="connsiteY2" fmla="*/ 128588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483" h="128587">
                      <a:moveTo>
                        <a:pt x="63423" y="69913"/>
                      </a:moveTo>
                      <a:cubicBezTo>
                        <a:pt x="63423" y="69913"/>
                        <a:pt x="66281" y="0"/>
                        <a:pt x="32657" y="0"/>
                      </a:cubicBezTo>
                      <a:cubicBezTo>
                        <a:pt x="-966" y="0"/>
                        <a:pt x="-23159" y="114300"/>
                        <a:pt x="41135" y="128588"/>
                      </a:cubicBezTo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任意多边形: 形状 217">
                  <a:extLst>
                    <a:ext uri="{FF2B5EF4-FFF2-40B4-BE49-F238E27FC236}">
                      <a16:creationId xmlns:a16="http://schemas.microsoft.com/office/drawing/2014/main" id="{3479BBEF-3AD7-65DC-5998-07F4AB6A7A59}"/>
                    </a:ext>
                  </a:extLst>
                </p:cNvPr>
                <p:cNvSpPr/>
                <p:nvPr/>
              </p:nvSpPr>
              <p:spPr>
                <a:xfrm>
                  <a:off x="6163179" y="2982775"/>
                  <a:ext cx="63483" cy="128587"/>
                </a:xfrm>
                <a:custGeom>
                  <a:avLst/>
                  <a:gdLst>
                    <a:gd name="connsiteX0" fmla="*/ 63423 w 63483"/>
                    <a:gd name="connsiteY0" fmla="*/ 69913 h 128587"/>
                    <a:gd name="connsiteX1" fmla="*/ 32657 w 63483"/>
                    <a:gd name="connsiteY1" fmla="*/ 0 h 128587"/>
                    <a:gd name="connsiteX2" fmla="*/ 41135 w 63483"/>
                    <a:gd name="connsiteY2" fmla="*/ 128588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483" h="128587">
                      <a:moveTo>
                        <a:pt x="63423" y="69913"/>
                      </a:moveTo>
                      <a:cubicBezTo>
                        <a:pt x="63423" y="69913"/>
                        <a:pt x="66281" y="0"/>
                        <a:pt x="32657" y="0"/>
                      </a:cubicBezTo>
                      <a:cubicBezTo>
                        <a:pt x="-966" y="0"/>
                        <a:pt x="-23159" y="114300"/>
                        <a:pt x="41135" y="128588"/>
                      </a:cubicBezTo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7298AA45-878E-5737-050E-F5CCB6C85624}"/>
                  </a:ext>
                </a:extLst>
              </p:cNvPr>
              <p:cNvSpPr/>
              <p:nvPr/>
            </p:nvSpPr>
            <p:spPr>
              <a:xfrm>
                <a:off x="6163179" y="2982775"/>
                <a:ext cx="63483" cy="128587"/>
              </a:xfrm>
              <a:custGeom>
                <a:avLst/>
                <a:gdLst>
                  <a:gd name="connsiteX0" fmla="*/ 63423 w 63483"/>
                  <a:gd name="connsiteY0" fmla="*/ 69913 h 128587"/>
                  <a:gd name="connsiteX1" fmla="*/ 32657 w 63483"/>
                  <a:gd name="connsiteY1" fmla="*/ 0 h 128587"/>
                  <a:gd name="connsiteX2" fmla="*/ 41135 w 63483"/>
                  <a:gd name="connsiteY2" fmla="*/ 128588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83" h="128587">
                    <a:moveTo>
                      <a:pt x="63423" y="69913"/>
                    </a:moveTo>
                    <a:cubicBezTo>
                      <a:pt x="63423" y="69913"/>
                      <a:pt x="66281" y="0"/>
                      <a:pt x="32657" y="0"/>
                    </a:cubicBezTo>
                    <a:cubicBezTo>
                      <a:pt x="-966" y="0"/>
                      <a:pt x="-23159" y="114300"/>
                      <a:pt x="41135" y="128588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9876E30F-A150-ACE6-72CF-6D5F168E11F9}"/>
                  </a:ext>
                </a:extLst>
              </p:cNvPr>
              <p:cNvSpPr/>
              <p:nvPr/>
            </p:nvSpPr>
            <p:spPr>
              <a:xfrm>
                <a:off x="6335854" y="3175656"/>
                <a:ext cx="103441" cy="106108"/>
              </a:xfrm>
              <a:custGeom>
                <a:avLst/>
                <a:gdLst>
                  <a:gd name="connsiteX0" fmla="*/ 103442 w 103441"/>
                  <a:gd name="connsiteY0" fmla="*/ 0 h 106108"/>
                  <a:gd name="connsiteX1" fmla="*/ 22384 w 103441"/>
                  <a:gd name="connsiteY1" fmla="*/ 106108 h 106108"/>
                  <a:gd name="connsiteX2" fmla="*/ 0 w 103441"/>
                  <a:gd name="connsiteY2" fmla="*/ 83820 h 106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441" h="106108">
                    <a:moveTo>
                      <a:pt x="103442" y="0"/>
                    </a:moveTo>
                    <a:cubicBezTo>
                      <a:pt x="103442" y="0"/>
                      <a:pt x="36767" y="106108"/>
                      <a:pt x="22384" y="106108"/>
                    </a:cubicBezTo>
                    <a:cubicBezTo>
                      <a:pt x="8001" y="106108"/>
                      <a:pt x="0" y="83820"/>
                      <a:pt x="0" y="8382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376A2076-DB06-26AC-475E-5FDE341509DF}"/>
                  </a:ext>
                </a:extLst>
              </p:cNvPr>
              <p:cNvSpPr/>
              <p:nvPr/>
            </p:nvSpPr>
            <p:spPr>
              <a:xfrm>
                <a:off x="6313280" y="3133651"/>
                <a:ext cx="50291" cy="44772"/>
              </a:xfrm>
              <a:custGeom>
                <a:avLst/>
                <a:gdLst>
                  <a:gd name="connsiteX0" fmla="*/ 0 w 50291"/>
                  <a:gd name="connsiteY0" fmla="*/ 0 h 44772"/>
                  <a:gd name="connsiteX1" fmla="*/ 50292 w 50291"/>
                  <a:gd name="connsiteY1" fmla="*/ 44767 h 44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1" h="44772">
                    <a:moveTo>
                      <a:pt x="0" y="0"/>
                    </a:moveTo>
                    <a:cubicBezTo>
                      <a:pt x="2619" y="25708"/>
                      <a:pt x="24451" y="45148"/>
                      <a:pt x="50292" y="44767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282E790D-E4BF-5EA1-89BA-66803BF2E1C8}"/>
                  </a:ext>
                </a:extLst>
              </p:cNvPr>
              <p:cNvSpPr/>
              <p:nvPr/>
            </p:nvSpPr>
            <p:spPr>
              <a:xfrm>
                <a:off x="6433390" y="3220328"/>
                <a:ext cx="50291" cy="27272"/>
              </a:xfrm>
              <a:custGeom>
                <a:avLst/>
                <a:gdLst>
                  <a:gd name="connsiteX0" fmla="*/ 0 w 50291"/>
                  <a:gd name="connsiteY0" fmla="*/ 0 h 27272"/>
                  <a:gd name="connsiteX1" fmla="*/ 50292 w 50291"/>
                  <a:gd name="connsiteY1" fmla="*/ 25146 h 2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1" h="27272">
                    <a:moveTo>
                      <a:pt x="0" y="0"/>
                    </a:moveTo>
                    <a:cubicBezTo>
                      <a:pt x="0" y="0"/>
                      <a:pt x="2857" y="36290"/>
                      <a:pt x="50292" y="25146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8DDA64E7-86EF-2838-7C47-283ED48A4292}"/>
                  </a:ext>
                </a:extLst>
              </p:cNvPr>
              <p:cNvSpPr/>
              <p:nvPr/>
            </p:nvSpPr>
            <p:spPr>
              <a:xfrm>
                <a:off x="6349570" y="3086216"/>
                <a:ext cx="64293" cy="53054"/>
              </a:xfrm>
              <a:custGeom>
                <a:avLst/>
                <a:gdLst>
                  <a:gd name="connsiteX0" fmla="*/ 64294 w 64293"/>
                  <a:gd name="connsiteY0" fmla="*/ 53054 h 53054"/>
                  <a:gd name="connsiteX1" fmla="*/ 0 w 64293"/>
                  <a:gd name="connsiteY1" fmla="*/ 0 h 5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" h="53054">
                    <a:moveTo>
                      <a:pt x="64294" y="53054"/>
                    </a:moveTo>
                    <a:cubicBezTo>
                      <a:pt x="64294" y="53054"/>
                      <a:pt x="44767" y="2762"/>
                      <a:pt x="0" y="0"/>
                    </a:cubicBezTo>
                  </a:path>
                </a:pathLst>
              </a:custGeom>
              <a:noFill/>
              <a:ln w="14288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E7D7CFFA-50B6-4B2F-519E-B5780B883AA4}"/>
                  </a:ext>
                </a:extLst>
              </p:cNvPr>
              <p:cNvSpPr/>
              <p:nvPr/>
            </p:nvSpPr>
            <p:spPr>
              <a:xfrm>
                <a:off x="6453012" y="3171867"/>
                <a:ext cx="58674" cy="26077"/>
              </a:xfrm>
              <a:custGeom>
                <a:avLst/>
                <a:gdLst>
                  <a:gd name="connsiteX0" fmla="*/ 58674 w 58674"/>
                  <a:gd name="connsiteY0" fmla="*/ 26077 h 26077"/>
                  <a:gd name="connsiteX1" fmla="*/ 0 w 58674"/>
                  <a:gd name="connsiteY1" fmla="*/ 931 h 2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74" h="26077">
                    <a:moveTo>
                      <a:pt x="58674" y="26077"/>
                    </a:moveTo>
                    <a:cubicBezTo>
                      <a:pt x="39052" y="-7451"/>
                      <a:pt x="0" y="931"/>
                      <a:pt x="0" y="931"/>
                    </a:cubicBezTo>
                  </a:path>
                </a:pathLst>
              </a:custGeom>
              <a:noFill/>
              <a:ln w="14288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5F23105C-AC4C-97A4-1671-F666DF688255}"/>
                  </a:ext>
                </a:extLst>
              </p:cNvPr>
              <p:cNvSpPr/>
              <p:nvPr/>
            </p:nvSpPr>
            <p:spPr>
              <a:xfrm>
                <a:off x="6279942" y="3271478"/>
                <a:ext cx="27622" cy="30384"/>
              </a:xfrm>
              <a:custGeom>
                <a:avLst/>
                <a:gdLst>
                  <a:gd name="connsiteX0" fmla="*/ 0 w 27622"/>
                  <a:gd name="connsiteY0" fmla="*/ 0 h 30384"/>
                  <a:gd name="connsiteX1" fmla="*/ 27622 w 27622"/>
                  <a:gd name="connsiteY1" fmla="*/ 30385 h 3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22" h="30384">
                    <a:moveTo>
                      <a:pt x="0" y="0"/>
                    </a:moveTo>
                    <a:cubicBezTo>
                      <a:pt x="1429" y="15145"/>
                      <a:pt x="12678" y="27527"/>
                      <a:pt x="27622" y="30385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F037FE6F-4FB9-027B-0AA0-798DF1F583CC}"/>
                  </a:ext>
                </a:extLst>
              </p:cNvPr>
              <p:cNvSpPr/>
              <p:nvPr/>
            </p:nvSpPr>
            <p:spPr>
              <a:xfrm>
                <a:off x="6478443" y="3021923"/>
                <a:ext cx="71512" cy="298287"/>
              </a:xfrm>
              <a:custGeom>
                <a:avLst/>
                <a:gdLst>
                  <a:gd name="connsiteX0" fmla="*/ 0 w 71512"/>
                  <a:gd name="connsiteY0" fmla="*/ 287655 h 298287"/>
                  <a:gd name="connsiteX1" fmla="*/ 54197 w 71512"/>
                  <a:gd name="connsiteY1" fmla="*/ 244983 h 298287"/>
                  <a:gd name="connsiteX2" fmla="*/ 38862 w 71512"/>
                  <a:gd name="connsiteY2" fmla="*/ 0 h 298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2" h="298287">
                    <a:moveTo>
                      <a:pt x="0" y="287655"/>
                    </a:moveTo>
                    <a:cubicBezTo>
                      <a:pt x="0" y="287655"/>
                      <a:pt x="7715" y="330232"/>
                      <a:pt x="54197" y="244983"/>
                    </a:cubicBezTo>
                    <a:cubicBezTo>
                      <a:pt x="100679" y="159734"/>
                      <a:pt x="38862" y="0"/>
                      <a:pt x="38862" y="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97B69800-9D6C-A5F0-39CA-B28A3C6E59AB}"/>
                  </a:ext>
                </a:extLst>
              </p:cNvPr>
              <p:cNvSpPr/>
              <p:nvPr/>
            </p:nvSpPr>
            <p:spPr>
              <a:xfrm>
                <a:off x="6331949" y="3712581"/>
                <a:ext cx="571" cy="1714"/>
              </a:xfrm>
              <a:custGeom>
                <a:avLst/>
                <a:gdLst>
                  <a:gd name="connsiteX0" fmla="*/ 0 w 571"/>
                  <a:gd name="connsiteY0" fmla="*/ 1714 h 1714"/>
                  <a:gd name="connsiteX1" fmla="*/ 571 w 571"/>
                  <a:gd name="connsiteY1" fmla="*/ 0 h 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" h="1714">
                    <a:moveTo>
                      <a:pt x="0" y="1714"/>
                    </a:moveTo>
                    <a:cubicBezTo>
                      <a:pt x="248" y="1162"/>
                      <a:pt x="438" y="591"/>
                      <a:pt x="571" y="0"/>
                    </a:cubicBezTo>
                    <a:close/>
                  </a:path>
                </a:pathLst>
              </a:custGeom>
              <a:solidFill>
                <a:srgbClr val="000000">
                  <a:alpha val="13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6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F3773D-1A08-5FE5-E954-78522110419C}"/>
              </a:ext>
            </a:extLst>
          </p:cNvPr>
          <p:cNvSpPr txBox="1"/>
          <p:nvPr/>
        </p:nvSpPr>
        <p:spPr>
          <a:xfrm>
            <a:off x="993792" y="4799615"/>
            <a:ext cx="9927083" cy="142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3200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270F3C-DD99-28EE-69F4-9F827B82C657}"/>
              </a:ext>
            </a:extLst>
          </p:cNvPr>
          <p:cNvSpPr txBox="1"/>
          <p:nvPr/>
        </p:nvSpPr>
        <p:spPr>
          <a:xfrm>
            <a:off x="993792" y="1003917"/>
            <a:ext cx="10734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© 51PPT</a:t>
            </a:r>
            <a:r>
              <a:rPr lang="zh-CN" altLang="en-US" sz="2600" dirty="0">
                <a:solidFill>
                  <a:srgbClr val="FF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原创作品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仅供学习参考之用！未经许可禁止在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</a:t>
            </a:r>
            <a:r>
              <a:rPr lang="zh-CN" altLang="en-US" sz="2600" b="1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转载、传播、贩卖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！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2176CB-C96C-B94A-8B43-00183E5C8EA9}"/>
              </a:ext>
            </a:extLst>
          </p:cNvPr>
          <p:cNvGrpSpPr/>
          <p:nvPr/>
        </p:nvGrpSpPr>
        <p:grpSpPr>
          <a:xfrm>
            <a:off x="8445500" y="3733332"/>
            <a:ext cx="3746500" cy="3124667"/>
            <a:chOff x="6095999" y="1773796"/>
            <a:chExt cx="6096001" cy="5084204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0BDB7C9-D9A0-0607-3521-850956EAD907}"/>
                </a:ext>
              </a:extLst>
            </p:cNvPr>
            <p:cNvSpPr/>
            <p:nvPr/>
          </p:nvSpPr>
          <p:spPr>
            <a:xfrm>
              <a:off x="6095999" y="2860284"/>
              <a:ext cx="6096001" cy="3997716"/>
            </a:xfrm>
            <a:custGeom>
              <a:avLst/>
              <a:gdLst>
                <a:gd name="connsiteX0" fmla="*/ 5561424 w 6096001"/>
                <a:gd name="connsiteY0" fmla="*/ 11 h 3997716"/>
                <a:gd name="connsiteX1" fmla="*/ 5981405 w 6096001"/>
                <a:gd name="connsiteY1" fmla="*/ 81262 h 3997716"/>
                <a:gd name="connsiteX2" fmla="*/ 6096001 w 6096001"/>
                <a:gd name="connsiteY2" fmla="*/ 136717 h 3997716"/>
                <a:gd name="connsiteX3" fmla="*/ 6096001 w 6096001"/>
                <a:gd name="connsiteY3" fmla="*/ 3997716 h 3997716"/>
                <a:gd name="connsiteX4" fmla="*/ 12008 w 6096001"/>
                <a:gd name="connsiteY4" fmla="*/ 3997716 h 3997716"/>
                <a:gd name="connsiteX5" fmla="*/ 8544 w 6096001"/>
                <a:gd name="connsiteY5" fmla="*/ 3951907 h 3997716"/>
                <a:gd name="connsiteX6" fmla="*/ 76260 w 6096001"/>
                <a:gd name="connsiteY6" fmla="*/ 2702823 h 3997716"/>
                <a:gd name="connsiteX7" fmla="*/ 981837 w 6096001"/>
                <a:gd name="connsiteY7" fmla="*/ 1279774 h 3997716"/>
                <a:gd name="connsiteX8" fmla="*/ 1292579 w 6096001"/>
                <a:gd name="connsiteY8" fmla="*/ 1207585 h 3997716"/>
                <a:gd name="connsiteX9" fmla="*/ 2965310 w 6096001"/>
                <a:gd name="connsiteY9" fmla="*/ 1215865 h 3997716"/>
                <a:gd name="connsiteX10" fmla="*/ 4021728 w 6096001"/>
                <a:gd name="connsiteY10" fmla="*/ 713917 h 3997716"/>
                <a:gd name="connsiteX11" fmla="*/ 5561424 w 6096001"/>
                <a:gd name="connsiteY11" fmla="*/ 11 h 399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6001" h="3997716">
                  <a:moveTo>
                    <a:pt x="5561424" y="11"/>
                  </a:moveTo>
                  <a:cubicBezTo>
                    <a:pt x="5699828" y="-593"/>
                    <a:pt x="5840009" y="23898"/>
                    <a:pt x="5981405" y="81262"/>
                  </a:cubicBezTo>
                  <a:lnTo>
                    <a:pt x="6096001" y="136717"/>
                  </a:lnTo>
                  <a:lnTo>
                    <a:pt x="6096001" y="3997716"/>
                  </a:lnTo>
                  <a:lnTo>
                    <a:pt x="12008" y="3997716"/>
                  </a:lnTo>
                  <a:lnTo>
                    <a:pt x="8544" y="3951907"/>
                  </a:lnTo>
                  <a:cubicBezTo>
                    <a:pt x="-15207" y="3504804"/>
                    <a:pt x="11576" y="3074756"/>
                    <a:pt x="76260" y="2702823"/>
                  </a:cubicBezTo>
                  <a:cubicBezTo>
                    <a:pt x="283249" y="1512636"/>
                    <a:pt x="981837" y="1279774"/>
                    <a:pt x="981837" y="1279774"/>
                  </a:cubicBezTo>
                  <a:cubicBezTo>
                    <a:pt x="1080130" y="1236901"/>
                    <a:pt x="1185456" y="1212434"/>
                    <a:pt x="1292579" y="1207585"/>
                  </a:cubicBezTo>
                  <a:cubicBezTo>
                    <a:pt x="1844204" y="1060623"/>
                    <a:pt x="2409026" y="1304870"/>
                    <a:pt x="2965310" y="1215865"/>
                  </a:cubicBezTo>
                  <a:cubicBezTo>
                    <a:pt x="3355485" y="1153768"/>
                    <a:pt x="3699344" y="929185"/>
                    <a:pt x="4021728" y="713917"/>
                  </a:cubicBezTo>
                  <a:cubicBezTo>
                    <a:pt x="4482602" y="406345"/>
                    <a:pt x="5007805" y="2425"/>
                    <a:pt x="5561424" y="11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图形 23">
              <a:extLst>
                <a:ext uri="{FF2B5EF4-FFF2-40B4-BE49-F238E27FC236}">
                  <a16:creationId xmlns:a16="http://schemas.microsoft.com/office/drawing/2014/main" id="{E1A065AA-58F8-C754-8290-4E6118BCEAF5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4CF6E3-3984-291A-C867-70C82BF7A00D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B1B7E80-EEEF-A080-3895-0E7CF232F512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5E7E7DD-FDFA-839F-59C9-27125BE9234E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3FCFE6D-0CD1-1FC2-5B9D-73164887A4F1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B9253CC-AE1B-8882-8497-CC2B177F7F1C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5" name="图形 23">
                <a:extLst>
                  <a:ext uri="{FF2B5EF4-FFF2-40B4-BE49-F238E27FC236}">
                    <a16:creationId xmlns:a16="http://schemas.microsoft.com/office/drawing/2014/main" id="{81D651BA-5B95-BB1B-3789-2C8ED05BE07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3427D6A-CAF8-8773-BD89-CF60A8DF347C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26F4709C-F685-E011-C80B-FED2A15776A4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260E2F57-5102-4C1E-DDE1-8D7D8B5C7D7C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1EB99E06-8F3C-2D82-0B72-094EC38C4415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AB0CCDE4-6AF8-C8C7-76EF-662D042A9C2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006D499-4CDE-F254-C649-5D4905C825AC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7DE68BF-6CD7-58E1-8199-4BA345D222CB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7538F7-D715-9FFC-4F9B-903B4A9B673C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23">
              <a:extLst>
                <a:ext uri="{FF2B5EF4-FFF2-40B4-BE49-F238E27FC236}">
                  <a16:creationId xmlns:a16="http://schemas.microsoft.com/office/drawing/2014/main" id="{F70A8B45-855A-BFD6-6823-CC26E5FD7521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72A6912-9E6C-57FE-AF59-628206F93F32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BD5F6C2-39F3-6351-0E18-9A10EF903C0C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574D9DB-4585-BCE6-7808-74F198F60E48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9370613-8E1F-D9B2-CDC2-3AE5545B263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" name="图形 23">
              <a:extLst>
                <a:ext uri="{FF2B5EF4-FFF2-40B4-BE49-F238E27FC236}">
                  <a16:creationId xmlns:a16="http://schemas.microsoft.com/office/drawing/2014/main" id="{343105E0-93E7-AC13-5934-E51FDB774355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0CA19A-7EDD-955D-B9E6-926F6D094509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F90273E-891F-AB4D-13B2-A3D9938E8A5A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1A29FA7-649A-65D4-7956-BDF366ED4ED2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EE70F77-445B-A103-77FB-D45A21ADA124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913FE01-1F3B-6303-A0AF-D06D58A89EF9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68F25AC-31E2-6376-D521-5ED51C3C903A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5057376-D434-9A75-6B59-7A4BD89E3099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6DA9582-53DB-AC61-405A-70AD45BD3CE8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2B6EC3-8D1D-7BA5-8347-5F934384B45F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9CB09C4-8AED-F871-1D38-31FFFC8B266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61AF23A-3791-918E-4227-245744C41C92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6D9D77B-EABE-F213-FA0D-F2C33DFFC141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8A5E9D-30EB-4403-F0A3-C1D7E430E1D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F6E3C3-9ED9-7D06-6214-85F51ABEAFD0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B2E4418-684C-A34F-C610-40A4E022D13A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D7C52D0E-CB8B-D7FF-9CDC-DFFB90235138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607AE39-D136-E5DB-EFA6-B90AB23BD73E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C1AF69C4-7155-FA5B-4666-0DAC677800F4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0A9D0CC-4C54-9D80-D8B8-77062D8B69EA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057EEB6-9918-5EA4-D34F-AE2A6BC6FC43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4D9DCD7-F904-4238-DADF-88F12B843B5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E0D6C5D2-1C64-E2CA-9E92-55F0AD69B530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51824E5-AE57-A22B-E3AE-2044B44A5871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3" name="图形 23">
                <a:extLst>
                  <a:ext uri="{FF2B5EF4-FFF2-40B4-BE49-F238E27FC236}">
                    <a16:creationId xmlns:a16="http://schemas.microsoft.com/office/drawing/2014/main" id="{6B6DB760-9ED5-AA9A-9E0B-CDF24A15E2CD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EE63959-8ECF-22D8-8425-D360D3BC26F7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C8B5EA8C-B2F0-3BFF-7BD2-CC3346288E29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7F489DA-1674-C1AF-67D1-41D5D0888987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090BD90-3CD5-C67B-024E-58E83FEE2C27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8" name="图形 23">
                <a:extLst>
                  <a:ext uri="{FF2B5EF4-FFF2-40B4-BE49-F238E27FC236}">
                    <a16:creationId xmlns:a16="http://schemas.microsoft.com/office/drawing/2014/main" id="{C57C2EE7-DFB3-D28E-0BB7-AA87AB547C2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5EB8FD7-A13D-81D3-5128-8253CF4277D8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359F75D5-D5BD-8164-615C-5BFB912E23AF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56DA87-4EEE-F3BD-A41F-F832040DD540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CA7FA1A-38BD-CE55-AF5F-903F4CEC2AFA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2F2B1C8-5F48-523F-3C99-E3AB572E6022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8D47892-01CC-3DC4-582A-1E1573152461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3C8B38-BBA2-E12E-0406-60E45C51D960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81D2A7F-5CBD-38BB-3382-6DD6B73FA9EE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A8AA0D9-D712-6B1B-7158-CA44DEFA83A4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50352A3-73AE-5E48-4CD0-93EFF59CA0A2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F6C593C-9746-9EB1-2908-94817C366B08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71CF9787-0EC2-5FAC-3F46-C32D1D1FDADF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1" name="图形 23">
                <a:extLst>
                  <a:ext uri="{FF2B5EF4-FFF2-40B4-BE49-F238E27FC236}">
                    <a16:creationId xmlns:a16="http://schemas.microsoft.com/office/drawing/2014/main" id="{5BA13E49-5048-9A8A-278B-F22F12DA76D8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76C11A0-A874-9564-FD42-0DE3D392FBCF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60C6754-632E-772C-CB63-874FE870B77E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B5CF294C-664A-F426-34F8-1BAEFD47691E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A4B665C4-B887-451A-BE6B-8C0D8B949971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D29F95-EED6-D90C-B7C0-A0912B1D372E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84547BF-90D5-E9C4-D355-EB5E68A2FBC6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3E4783-C401-AFCF-34D6-DBB0DBB77CAC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B8D394-A431-3362-9CD5-0479C2F77DF2}"/>
              </a:ext>
            </a:extLst>
          </p:cNvPr>
          <p:cNvSpPr/>
          <p:nvPr/>
        </p:nvSpPr>
        <p:spPr>
          <a:xfrm>
            <a:off x="4613759" y="2699091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C4B84-6402-2DBC-A261-3D89D5B22EF3}"/>
              </a:ext>
            </a:extLst>
          </p:cNvPr>
          <p:cNvSpPr txBox="1"/>
          <p:nvPr/>
        </p:nvSpPr>
        <p:spPr>
          <a:xfrm>
            <a:off x="5046539" y="2786928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总结学习情况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7D59C0-726E-D80D-FBBC-41B1EAFDF083}"/>
              </a:ext>
            </a:extLst>
          </p:cNvPr>
          <p:cNvGrpSpPr/>
          <p:nvPr/>
        </p:nvGrpSpPr>
        <p:grpSpPr>
          <a:xfrm>
            <a:off x="2248432" y="2300623"/>
            <a:ext cx="1759436" cy="1646242"/>
            <a:chOff x="4079961" y="2122013"/>
            <a:chExt cx="915185" cy="856306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D3BD0B2-846E-A147-ACA3-7C8254A73FCD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121FE1C-852B-3A3B-C111-68163BCF5296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7DCBE4-2E59-698C-5F2B-D9C8BFFB08FF}"/>
                </a:ext>
              </a:extLst>
            </p:cNvPr>
            <p:cNvSpPr txBox="1"/>
            <p:nvPr/>
          </p:nvSpPr>
          <p:spPr>
            <a:xfrm>
              <a:off x="4333631" y="2273465"/>
              <a:ext cx="636368" cy="62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7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A85C47-A21F-169A-39AE-77CE88A00669}"/>
              </a:ext>
            </a:extLst>
          </p:cNvPr>
          <p:cNvSpPr txBox="1"/>
          <p:nvPr/>
        </p:nvSpPr>
        <p:spPr>
          <a:xfrm>
            <a:off x="4531647" y="3468682"/>
            <a:ext cx="5261879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26161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总结学习情况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4" y="128980"/>
            <a:ext cx="966629" cy="886416"/>
            <a:chOff x="4079961" y="2122013"/>
            <a:chExt cx="933794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33631" y="2273465"/>
              <a:ext cx="68012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grpSp>
        <p:nvGrpSpPr>
          <p:cNvPr id="2" name="Group 61">
            <a:extLst>
              <a:ext uri="{FF2B5EF4-FFF2-40B4-BE49-F238E27FC236}">
                <a16:creationId xmlns:a16="http://schemas.microsoft.com/office/drawing/2014/main" id="{57C41180-0392-039C-F70C-39DFC202D2EB}"/>
              </a:ext>
            </a:extLst>
          </p:cNvPr>
          <p:cNvGrpSpPr/>
          <p:nvPr/>
        </p:nvGrpSpPr>
        <p:grpSpPr>
          <a:xfrm>
            <a:off x="6549201" y="1654983"/>
            <a:ext cx="645178" cy="645178"/>
            <a:chOff x="6526590" y="1607459"/>
            <a:chExt cx="831273" cy="831273"/>
          </a:xfrm>
        </p:grpSpPr>
        <p:sp>
          <p:nvSpPr>
            <p:cNvPr id="3" name="Rounded Rectangle 12">
              <a:extLst>
                <a:ext uri="{FF2B5EF4-FFF2-40B4-BE49-F238E27FC236}">
                  <a16:creationId xmlns:a16="http://schemas.microsoft.com/office/drawing/2014/main" id="{C3695F33-63F2-0EE5-E676-F5BB3B2E6C00}"/>
                </a:ext>
              </a:extLst>
            </p:cNvPr>
            <p:cNvSpPr/>
            <p:nvPr/>
          </p:nvSpPr>
          <p:spPr>
            <a:xfrm>
              <a:off x="6526590" y="1607459"/>
              <a:ext cx="831273" cy="831273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tx1"/>
                </a:solidFill>
                <a:sym typeface="+mn-lt"/>
              </a:endParaRPr>
            </a:p>
          </p:txBody>
        </p:sp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1DA15A5E-7BD9-A31D-4661-87B6A4FD9295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6" name="AutoShape 7">
                <a:extLst>
                  <a:ext uri="{FF2B5EF4-FFF2-40B4-BE49-F238E27FC236}">
                    <a16:creationId xmlns:a16="http://schemas.microsoft.com/office/drawing/2014/main" id="{C31DC9E2-387C-5BA2-F1AB-2733C0FB74D2}"/>
                  </a:ext>
                </a:extLst>
              </p:cNvPr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AutoShape 8">
                <a:extLst>
                  <a:ext uri="{FF2B5EF4-FFF2-40B4-BE49-F238E27FC236}">
                    <a16:creationId xmlns:a16="http://schemas.microsoft.com/office/drawing/2014/main" id="{A4032611-8EB8-086B-3B88-FA0571DFA815}"/>
                  </a:ext>
                </a:extLst>
              </p:cNvPr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AutoShape 9">
                <a:extLst>
                  <a:ext uri="{FF2B5EF4-FFF2-40B4-BE49-F238E27FC236}">
                    <a16:creationId xmlns:a16="http://schemas.microsoft.com/office/drawing/2014/main" id="{7ECB7B8C-2F12-FD44-38E0-228416D3F1FD}"/>
                  </a:ext>
                </a:extLst>
              </p:cNvPr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CE9E344E-778E-700F-69FE-FB70D22FB946}"/>
                  </a:ext>
                </a:extLst>
              </p:cNvPr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AutoShape 11">
                <a:extLst>
                  <a:ext uri="{FF2B5EF4-FFF2-40B4-BE49-F238E27FC236}">
                    <a16:creationId xmlns:a16="http://schemas.microsoft.com/office/drawing/2014/main" id="{FAE31C2C-1DBF-D17E-AE0E-0D636E8843FB}"/>
                  </a:ext>
                </a:extLst>
              </p:cNvPr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AutoShape 12">
                <a:extLst>
                  <a:ext uri="{FF2B5EF4-FFF2-40B4-BE49-F238E27FC236}">
                    <a16:creationId xmlns:a16="http://schemas.microsoft.com/office/drawing/2014/main" id="{E377D4D5-4481-13C0-7CBA-3EF54204BFC9}"/>
                  </a:ext>
                </a:extLst>
              </p:cNvPr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AutoShape 13">
                <a:extLst>
                  <a:ext uri="{FF2B5EF4-FFF2-40B4-BE49-F238E27FC236}">
                    <a16:creationId xmlns:a16="http://schemas.microsoft.com/office/drawing/2014/main" id="{23E9730A-EB67-7A91-7C33-F1DF8A3849A2}"/>
                  </a:ext>
                </a:extLst>
              </p:cNvPr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AutoShape 14">
                <a:extLst>
                  <a:ext uri="{FF2B5EF4-FFF2-40B4-BE49-F238E27FC236}">
                    <a16:creationId xmlns:a16="http://schemas.microsoft.com/office/drawing/2014/main" id="{4A84CCD4-865B-9B42-BB9B-E3B2DB467DAC}"/>
                  </a:ext>
                </a:extLst>
              </p:cNvPr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AutoShape 15">
                <a:extLst>
                  <a:ext uri="{FF2B5EF4-FFF2-40B4-BE49-F238E27FC236}">
                    <a16:creationId xmlns:a16="http://schemas.microsoft.com/office/drawing/2014/main" id="{AF0B4DE2-5BE1-BB5E-E720-A8F242A14AC1}"/>
                  </a:ext>
                </a:extLst>
              </p:cNvPr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Group 62">
            <a:extLst>
              <a:ext uri="{FF2B5EF4-FFF2-40B4-BE49-F238E27FC236}">
                <a16:creationId xmlns:a16="http://schemas.microsoft.com/office/drawing/2014/main" id="{1A313646-A1D2-66D5-54D8-C1A60E954705}"/>
              </a:ext>
            </a:extLst>
          </p:cNvPr>
          <p:cNvGrpSpPr/>
          <p:nvPr/>
        </p:nvGrpSpPr>
        <p:grpSpPr>
          <a:xfrm>
            <a:off x="6587634" y="3897551"/>
            <a:ext cx="645178" cy="645178"/>
            <a:chOff x="6518563" y="2762013"/>
            <a:chExt cx="831273" cy="831273"/>
          </a:xfrm>
        </p:grpSpPr>
        <p:sp>
          <p:nvSpPr>
            <p:cNvPr id="21" name="Rounded Rectangle 13">
              <a:extLst>
                <a:ext uri="{FF2B5EF4-FFF2-40B4-BE49-F238E27FC236}">
                  <a16:creationId xmlns:a16="http://schemas.microsoft.com/office/drawing/2014/main" id="{80DD51DB-000B-FE7F-1E4A-D22E1F9CA05D}"/>
                </a:ext>
              </a:extLst>
            </p:cNvPr>
            <p:cNvSpPr/>
            <p:nvPr/>
          </p:nvSpPr>
          <p:spPr>
            <a:xfrm>
              <a:off x="6518563" y="2762013"/>
              <a:ext cx="831273" cy="831273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ym typeface="+mn-lt"/>
              </a:endParaRPr>
            </a:p>
          </p:txBody>
        </p:sp>
        <p:grpSp>
          <p:nvGrpSpPr>
            <p:cNvPr id="22" name="Group 29">
              <a:extLst>
                <a:ext uri="{FF2B5EF4-FFF2-40B4-BE49-F238E27FC236}">
                  <a16:creationId xmlns:a16="http://schemas.microsoft.com/office/drawing/2014/main" id="{DA80CC8E-FD82-CEE1-E1E6-F23436DDCEA5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chemeClr val="bg2"/>
            </a:solidFill>
          </p:grpSpPr>
          <p:sp>
            <p:nvSpPr>
              <p:cNvPr id="23" name="AutoShape 97">
                <a:extLst>
                  <a:ext uri="{FF2B5EF4-FFF2-40B4-BE49-F238E27FC236}">
                    <a16:creationId xmlns:a16="http://schemas.microsoft.com/office/drawing/2014/main" id="{18D031F2-5546-FE94-5D11-76A53DDB94B2}"/>
                  </a:ext>
                </a:extLst>
              </p:cNvPr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AutoShape 98">
                <a:extLst>
                  <a:ext uri="{FF2B5EF4-FFF2-40B4-BE49-F238E27FC236}">
                    <a16:creationId xmlns:a16="http://schemas.microsoft.com/office/drawing/2014/main" id="{249984DC-BDC5-02C2-3DD2-822EB383D223}"/>
                  </a:ext>
                </a:extLst>
              </p:cNvPr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AutoShape 99">
                <a:extLst>
                  <a:ext uri="{FF2B5EF4-FFF2-40B4-BE49-F238E27FC236}">
                    <a16:creationId xmlns:a16="http://schemas.microsoft.com/office/drawing/2014/main" id="{B418B33E-219F-3D64-1B3C-C851D93ABD52}"/>
                  </a:ext>
                </a:extLst>
              </p:cNvPr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solidFill>
                <a:srgbClr val="45668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srgbClr val="456687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B9C47E59-A694-3E7D-E525-7CA64CDD119D}"/>
              </a:ext>
            </a:extLst>
          </p:cNvPr>
          <p:cNvSpPr/>
          <p:nvPr/>
        </p:nvSpPr>
        <p:spPr>
          <a:xfrm>
            <a:off x="6560019" y="4995618"/>
            <a:ext cx="645178" cy="645178"/>
          </a:xfrm>
          <a:prstGeom prst="roundRect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ym typeface="+mn-lt"/>
            </a:endParaRP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FD39C48D-1C95-D0FE-5391-9684095559AD}"/>
              </a:ext>
            </a:extLst>
          </p:cNvPr>
          <p:cNvSpPr/>
          <p:nvPr/>
        </p:nvSpPr>
        <p:spPr>
          <a:xfrm>
            <a:off x="6567720" y="2802169"/>
            <a:ext cx="645178" cy="645178"/>
          </a:xfrm>
          <a:prstGeom prst="roundRect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29" name="Group 42" descr="D:\51PPT模板网\51pptmoban.com\图片.jpg">
            <a:extLst>
              <a:ext uri="{FF2B5EF4-FFF2-40B4-BE49-F238E27FC236}">
                <a16:creationId xmlns:a16="http://schemas.microsoft.com/office/drawing/2014/main" id="{21AF8058-8F70-BA3D-599B-6EFD85EE36A0}"/>
              </a:ext>
            </a:extLst>
          </p:cNvPr>
          <p:cNvGrpSpPr/>
          <p:nvPr/>
        </p:nvGrpSpPr>
        <p:grpSpPr>
          <a:xfrm>
            <a:off x="6705716" y="2934909"/>
            <a:ext cx="361009" cy="360392"/>
            <a:chOff x="2581275" y="2582069"/>
            <a:chExt cx="465138" cy="464344"/>
          </a:xfrm>
          <a:solidFill>
            <a:srgbClr val="263238"/>
          </a:solidFill>
        </p:grpSpPr>
        <p:sp>
          <p:nvSpPr>
            <p:cNvPr id="30" name="AutoShape 128">
              <a:extLst>
                <a:ext uri="{FF2B5EF4-FFF2-40B4-BE49-F238E27FC236}">
                  <a16:creationId xmlns:a16="http://schemas.microsoft.com/office/drawing/2014/main" id="{F240D123-F264-D517-8671-1B8994733BFB}"/>
                </a:ext>
              </a:extLst>
            </p:cNvPr>
            <p:cNvSpPr/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456687"/>
                </a:solidFill>
                <a:cs typeface="+mn-ea"/>
                <a:sym typeface="+mn-lt"/>
              </a:endParaRPr>
            </a:p>
          </p:txBody>
        </p:sp>
        <p:sp>
          <p:nvSpPr>
            <p:cNvPr id="31" name="AutoShape 129">
              <a:extLst>
                <a:ext uri="{FF2B5EF4-FFF2-40B4-BE49-F238E27FC236}">
                  <a16:creationId xmlns:a16="http://schemas.microsoft.com/office/drawing/2014/main" id="{381B2099-240D-68D2-E77B-E9D551B35034}"/>
                </a:ext>
              </a:extLst>
            </p:cNvPr>
            <p:cNvSpPr/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srgbClr val="45668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33" descr="D:\51PPT模板网\51pptmoban.com\图片.jpg">
            <a:extLst>
              <a:ext uri="{FF2B5EF4-FFF2-40B4-BE49-F238E27FC236}">
                <a16:creationId xmlns:a16="http://schemas.microsoft.com/office/drawing/2014/main" id="{AF31373A-F38B-A006-05C7-18E62949DFCB}"/>
              </a:ext>
            </a:extLst>
          </p:cNvPr>
          <p:cNvGrpSpPr/>
          <p:nvPr/>
        </p:nvGrpSpPr>
        <p:grpSpPr>
          <a:xfrm>
            <a:off x="6714473" y="5148208"/>
            <a:ext cx="346313" cy="324447"/>
            <a:chOff x="4403424" y="3182202"/>
            <a:chExt cx="465138" cy="435769"/>
          </a:xfrm>
          <a:solidFill>
            <a:srgbClr val="263238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id="{D50DBF77-D2D6-A6C9-D154-2C269BBEBF95}"/>
                </a:ext>
              </a:extLst>
            </p:cNvPr>
            <p:cNvSpPr/>
            <p:nvPr/>
          </p:nvSpPr>
          <p:spPr bwMode="auto">
            <a:xfrm>
              <a:off x="4462161" y="3258401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1" tIns="25391" rIns="25391" bIns="25391" anchor="ctr"/>
            <a:lstStyle/>
            <a:p>
              <a:pPr algn="ctr" defTabSz="228554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65">
                <a:solidFill>
                  <a:srgbClr val="4566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id="{6D936014-9D86-FF74-371C-0B46AD89D49C}"/>
                </a:ext>
              </a:extLst>
            </p:cNvPr>
            <p:cNvSpPr/>
            <p:nvPr/>
          </p:nvSpPr>
          <p:spPr bwMode="auto">
            <a:xfrm>
              <a:off x="4403424" y="3182202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1" tIns="25391" rIns="25391" bIns="25391" anchor="ctr"/>
            <a:lstStyle/>
            <a:p>
              <a:pPr algn="ctr" defTabSz="228554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65">
                <a:solidFill>
                  <a:srgbClr val="4566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07" name="组合 206" descr="D:\51PPT模板网\51pptmoban.com\图片.jpg">
            <a:extLst>
              <a:ext uri="{FF2B5EF4-FFF2-40B4-BE49-F238E27FC236}">
                <a16:creationId xmlns:a16="http://schemas.microsoft.com/office/drawing/2014/main" id="{5CCB0E08-EFC4-56DC-E0E8-1786FFE8BFC9}"/>
              </a:ext>
            </a:extLst>
          </p:cNvPr>
          <p:cNvGrpSpPr/>
          <p:nvPr/>
        </p:nvGrpSpPr>
        <p:grpSpPr>
          <a:xfrm>
            <a:off x="1464478" y="1607198"/>
            <a:ext cx="4059315" cy="4219447"/>
            <a:chOff x="1367397" y="1607198"/>
            <a:chExt cx="4059315" cy="4219447"/>
          </a:xfrm>
        </p:grpSpPr>
        <p:grpSp>
          <p:nvGrpSpPr>
            <p:cNvPr id="38" name="图形 35">
              <a:extLst>
                <a:ext uri="{FF2B5EF4-FFF2-40B4-BE49-F238E27FC236}">
                  <a16:creationId xmlns:a16="http://schemas.microsoft.com/office/drawing/2014/main" id="{6B1A41C7-8C68-0FFD-4DA2-3259CC0BD9A4}"/>
                </a:ext>
              </a:extLst>
            </p:cNvPr>
            <p:cNvGrpSpPr/>
            <p:nvPr/>
          </p:nvGrpSpPr>
          <p:grpSpPr>
            <a:xfrm>
              <a:off x="1367397" y="1607198"/>
              <a:ext cx="4059315" cy="4219447"/>
              <a:chOff x="1367397" y="1607198"/>
              <a:chExt cx="4059315" cy="4219447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24422255-AD4E-75A8-D545-89636C259ADA}"/>
                  </a:ext>
                </a:extLst>
              </p:cNvPr>
              <p:cNvSpPr/>
              <p:nvPr/>
            </p:nvSpPr>
            <p:spPr>
              <a:xfrm>
                <a:off x="1522434" y="1607198"/>
                <a:ext cx="3624741" cy="4219447"/>
              </a:xfrm>
              <a:custGeom>
                <a:avLst/>
                <a:gdLst>
                  <a:gd name="connsiteX0" fmla="*/ 91602 w 3624741"/>
                  <a:gd name="connsiteY0" fmla="*/ 1314206 h 4219447"/>
                  <a:gd name="connsiteX1" fmla="*/ 199235 w 3624741"/>
                  <a:gd name="connsiteY1" fmla="*/ 2690568 h 4219447"/>
                  <a:gd name="connsiteX2" fmla="*/ 1956311 w 3624741"/>
                  <a:gd name="connsiteY2" fmla="*/ 4057882 h 4219447"/>
                  <a:gd name="connsiteX3" fmla="*/ 3513935 w 3624741"/>
                  <a:gd name="connsiteY3" fmla="*/ 3706981 h 4219447"/>
                  <a:gd name="connsiteX4" fmla="*/ 3400587 w 3624741"/>
                  <a:gd name="connsiteY4" fmla="*/ 2102781 h 4219447"/>
                  <a:gd name="connsiteX5" fmla="*/ 3114837 w 3624741"/>
                  <a:gd name="connsiteY5" fmla="*/ 565826 h 4219447"/>
                  <a:gd name="connsiteX6" fmla="*/ 1020289 w 3624741"/>
                  <a:gd name="connsiteY6" fmla="*/ 270551 h 4219447"/>
                  <a:gd name="connsiteX7" fmla="*/ 91602 w 3624741"/>
                  <a:gd name="connsiteY7" fmla="*/ 1314206 h 421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4741" h="4219447">
                    <a:moveTo>
                      <a:pt x="91602" y="1314206"/>
                    </a:moveTo>
                    <a:cubicBezTo>
                      <a:pt x="91602" y="1314206"/>
                      <a:pt x="-173955" y="2000006"/>
                      <a:pt x="199235" y="2690568"/>
                    </a:cubicBezTo>
                    <a:cubicBezTo>
                      <a:pt x="572424" y="3381131"/>
                      <a:pt x="1341092" y="3745938"/>
                      <a:pt x="1956311" y="4057882"/>
                    </a:cubicBezTo>
                    <a:cubicBezTo>
                      <a:pt x="2571531" y="4369826"/>
                      <a:pt x="3210373" y="4217902"/>
                      <a:pt x="3513935" y="3706981"/>
                    </a:cubicBezTo>
                    <a:cubicBezTo>
                      <a:pt x="3817496" y="3196060"/>
                      <a:pt x="3401159" y="2831348"/>
                      <a:pt x="3400587" y="2102781"/>
                    </a:cubicBezTo>
                    <a:cubicBezTo>
                      <a:pt x="3400015" y="1374213"/>
                      <a:pt x="3509648" y="1181332"/>
                      <a:pt x="3114837" y="565826"/>
                    </a:cubicBezTo>
                    <a:cubicBezTo>
                      <a:pt x="2720026" y="-49679"/>
                      <a:pt x="1752191" y="-185982"/>
                      <a:pt x="1020289" y="270551"/>
                    </a:cubicBezTo>
                    <a:cubicBezTo>
                      <a:pt x="288388" y="727085"/>
                      <a:pt x="91602" y="1314206"/>
                      <a:pt x="91602" y="131420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B357E8-0010-9BEC-B083-61FC035EFB61}"/>
                  </a:ext>
                </a:extLst>
              </p:cNvPr>
              <p:cNvSpPr/>
              <p:nvPr/>
            </p:nvSpPr>
            <p:spPr>
              <a:xfrm>
                <a:off x="1367397" y="1729268"/>
                <a:ext cx="4059315" cy="3947654"/>
              </a:xfrm>
              <a:custGeom>
                <a:avLst/>
                <a:gdLst>
                  <a:gd name="connsiteX0" fmla="*/ 206253 w 4059315"/>
                  <a:gd name="connsiteY0" fmla="*/ 926103 h 3947654"/>
                  <a:gd name="connsiteX1" fmla="*/ 1521274 w 4059315"/>
                  <a:gd name="connsiteY1" fmla="*/ 6178 h 3947654"/>
                  <a:gd name="connsiteX2" fmla="*/ 2652178 w 4059315"/>
                  <a:gd name="connsiteY2" fmla="*/ 333362 h 3947654"/>
                  <a:gd name="connsiteX3" fmla="*/ 3050227 w 4059315"/>
                  <a:gd name="connsiteY3" fmla="*/ 794753 h 3947654"/>
                  <a:gd name="connsiteX4" fmla="*/ 3302640 w 4059315"/>
                  <a:gd name="connsiteY4" fmla="*/ 1445501 h 3947654"/>
                  <a:gd name="connsiteX5" fmla="*/ 3878712 w 4059315"/>
                  <a:gd name="connsiteY5" fmla="*/ 2027764 h 3947654"/>
                  <a:gd name="connsiteX6" fmla="*/ 4056258 w 4059315"/>
                  <a:gd name="connsiteY6" fmla="*/ 2685561 h 3947654"/>
                  <a:gd name="connsiteX7" fmla="*/ 3413320 w 4059315"/>
                  <a:gd name="connsiteY7" fmla="*/ 3727405 h 3947654"/>
                  <a:gd name="connsiteX8" fmla="*/ 2375095 w 4059315"/>
                  <a:gd name="connsiteY8" fmla="*/ 3944671 h 3947654"/>
                  <a:gd name="connsiteX9" fmla="*/ 837570 w 4059315"/>
                  <a:gd name="connsiteY9" fmla="*/ 3395554 h 3947654"/>
                  <a:gd name="connsiteX10" fmla="*/ 15657 w 4059315"/>
                  <a:gd name="connsiteY10" fmla="*/ 2001761 h 3947654"/>
                  <a:gd name="connsiteX11" fmla="*/ 206253 w 4059315"/>
                  <a:gd name="connsiteY11" fmla="*/ 926103 h 394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59315" h="3947654">
                    <a:moveTo>
                      <a:pt x="206253" y="926103"/>
                    </a:moveTo>
                    <a:cubicBezTo>
                      <a:pt x="460665" y="432327"/>
                      <a:pt x="933105" y="58756"/>
                      <a:pt x="1521274" y="6178"/>
                    </a:cubicBezTo>
                    <a:cubicBezTo>
                      <a:pt x="1925803" y="-29094"/>
                      <a:pt x="2328970" y="87547"/>
                      <a:pt x="2652178" y="333362"/>
                    </a:cubicBezTo>
                    <a:cubicBezTo>
                      <a:pt x="2812769" y="457187"/>
                      <a:pt x="2955454" y="614826"/>
                      <a:pt x="3050227" y="794753"/>
                    </a:cubicBezTo>
                    <a:cubicBezTo>
                      <a:pt x="3159003" y="1001446"/>
                      <a:pt x="3190721" y="1239761"/>
                      <a:pt x="3302640" y="1445501"/>
                    </a:cubicBezTo>
                    <a:cubicBezTo>
                      <a:pt x="3441800" y="1701247"/>
                      <a:pt x="3703166" y="1806784"/>
                      <a:pt x="3878712" y="2027764"/>
                    </a:cubicBezTo>
                    <a:cubicBezTo>
                      <a:pt x="4023206" y="2209787"/>
                      <a:pt x="4072831" y="2453722"/>
                      <a:pt x="4056258" y="2685561"/>
                    </a:cubicBezTo>
                    <a:cubicBezTo>
                      <a:pt x="4025968" y="3108757"/>
                      <a:pt x="3778033" y="3510521"/>
                      <a:pt x="3413320" y="3727405"/>
                    </a:cubicBezTo>
                    <a:cubicBezTo>
                      <a:pt x="3104996" y="3910762"/>
                      <a:pt x="2733331" y="3961339"/>
                      <a:pt x="2375095" y="3944671"/>
                    </a:cubicBezTo>
                    <a:cubicBezTo>
                      <a:pt x="1822645" y="3919048"/>
                      <a:pt x="1272672" y="3736835"/>
                      <a:pt x="837570" y="3395554"/>
                    </a:cubicBezTo>
                    <a:cubicBezTo>
                      <a:pt x="402468" y="3054274"/>
                      <a:pt x="89762" y="2549734"/>
                      <a:pt x="15657" y="2001761"/>
                    </a:cubicBezTo>
                    <a:cubicBezTo>
                      <a:pt x="-34730" y="1629429"/>
                      <a:pt x="38517" y="1251572"/>
                      <a:pt x="206253" y="92610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E8C8C7FB-3A39-3AAD-5800-D973DE10B977}"/>
                  </a:ext>
                </a:extLst>
              </p:cNvPr>
              <p:cNvSpPr/>
              <p:nvPr/>
            </p:nvSpPr>
            <p:spPr>
              <a:xfrm>
                <a:off x="1367397" y="1729268"/>
                <a:ext cx="4059315" cy="3947654"/>
              </a:xfrm>
              <a:custGeom>
                <a:avLst/>
                <a:gdLst>
                  <a:gd name="connsiteX0" fmla="*/ 206253 w 4059315"/>
                  <a:gd name="connsiteY0" fmla="*/ 926103 h 3947654"/>
                  <a:gd name="connsiteX1" fmla="*/ 1521274 w 4059315"/>
                  <a:gd name="connsiteY1" fmla="*/ 6178 h 3947654"/>
                  <a:gd name="connsiteX2" fmla="*/ 2652178 w 4059315"/>
                  <a:gd name="connsiteY2" fmla="*/ 333362 h 3947654"/>
                  <a:gd name="connsiteX3" fmla="*/ 3050227 w 4059315"/>
                  <a:gd name="connsiteY3" fmla="*/ 794753 h 3947654"/>
                  <a:gd name="connsiteX4" fmla="*/ 3302640 w 4059315"/>
                  <a:gd name="connsiteY4" fmla="*/ 1445501 h 3947654"/>
                  <a:gd name="connsiteX5" fmla="*/ 3878712 w 4059315"/>
                  <a:gd name="connsiteY5" fmla="*/ 2027764 h 3947654"/>
                  <a:gd name="connsiteX6" fmla="*/ 4056258 w 4059315"/>
                  <a:gd name="connsiteY6" fmla="*/ 2685561 h 3947654"/>
                  <a:gd name="connsiteX7" fmla="*/ 3413320 w 4059315"/>
                  <a:gd name="connsiteY7" fmla="*/ 3727405 h 3947654"/>
                  <a:gd name="connsiteX8" fmla="*/ 2375095 w 4059315"/>
                  <a:gd name="connsiteY8" fmla="*/ 3944671 h 3947654"/>
                  <a:gd name="connsiteX9" fmla="*/ 837570 w 4059315"/>
                  <a:gd name="connsiteY9" fmla="*/ 3395554 h 3947654"/>
                  <a:gd name="connsiteX10" fmla="*/ 15657 w 4059315"/>
                  <a:gd name="connsiteY10" fmla="*/ 2001761 h 3947654"/>
                  <a:gd name="connsiteX11" fmla="*/ 206253 w 4059315"/>
                  <a:gd name="connsiteY11" fmla="*/ 926103 h 394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59315" h="3947654">
                    <a:moveTo>
                      <a:pt x="206253" y="926103"/>
                    </a:moveTo>
                    <a:cubicBezTo>
                      <a:pt x="460665" y="432327"/>
                      <a:pt x="933105" y="58756"/>
                      <a:pt x="1521274" y="6178"/>
                    </a:cubicBezTo>
                    <a:cubicBezTo>
                      <a:pt x="1925803" y="-29094"/>
                      <a:pt x="2328970" y="87547"/>
                      <a:pt x="2652178" y="333362"/>
                    </a:cubicBezTo>
                    <a:cubicBezTo>
                      <a:pt x="2812769" y="457187"/>
                      <a:pt x="2955454" y="614826"/>
                      <a:pt x="3050227" y="794753"/>
                    </a:cubicBezTo>
                    <a:cubicBezTo>
                      <a:pt x="3159003" y="1001446"/>
                      <a:pt x="3190721" y="1239761"/>
                      <a:pt x="3302640" y="1445501"/>
                    </a:cubicBezTo>
                    <a:cubicBezTo>
                      <a:pt x="3441800" y="1701247"/>
                      <a:pt x="3703166" y="1806784"/>
                      <a:pt x="3878712" y="2027764"/>
                    </a:cubicBezTo>
                    <a:cubicBezTo>
                      <a:pt x="4023206" y="2209787"/>
                      <a:pt x="4072831" y="2453722"/>
                      <a:pt x="4056258" y="2685561"/>
                    </a:cubicBezTo>
                    <a:cubicBezTo>
                      <a:pt x="4025968" y="3108757"/>
                      <a:pt x="3778033" y="3510521"/>
                      <a:pt x="3413320" y="3727405"/>
                    </a:cubicBezTo>
                    <a:cubicBezTo>
                      <a:pt x="3104996" y="3910762"/>
                      <a:pt x="2733331" y="3961339"/>
                      <a:pt x="2375095" y="3944671"/>
                    </a:cubicBezTo>
                    <a:cubicBezTo>
                      <a:pt x="1822645" y="3919048"/>
                      <a:pt x="1272672" y="3736835"/>
                      <a:pt x="837570" y="3395554"/>
                    </a:cubicBezTo>
                    <a:cubicBezTo>
                      <a:pt x="402468" y="3054274"/>
                      <a:pt x="89762" y="2549734"/>
                      <a:pt x="15657" y="2001761"/>
                    </a:cubicBezTo>
                    <a:cubicBezTo>
                      <a:pt x="-34730" y="1629429"/>
                      <a:pt x="38517" y="1251572"/>
                      <a:pt x="206253" y="926103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" name="图形 35">
              <a:extLst>
                <a:ext uri="{FF2B5EF4-FFF2-40B4-BE49-F238E27FC236}">
                  <a16:creationId xmlns:a16="http://schemas.microsoft.com/office/drawing/2014/main" id="{7AE96087-297C-686C-E20C-6DE28C100DCD}"/>
                </a:ext>
              </a:extLst>
            </p:cNvPr>
            <p:cNvGrpSpPr/>
            <p:nvPr/>
          </p:nvGrpSpPr>
          <p:grpSpPr>
            <a:xfrm>
              <a:off x="1398961" y="1653722"/>
              <a:ext cx="4020883" cy="3192248"/>
              <a:chOff x="1398961" y="1653722"/>
              <a:chExt cx="4020883" cy="3192248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061127D-46F9-853D-052A-0879315B1BE2}"/>
                  </a:ext>
                </a:extLst>
              </p:cNvPr>
              <p:cNvSpPr/>
              <p:nvPr/>
            </p:nvSpPr>
            <p:spPr>
              <a:xfrm>
                <a:off x="1405819" y="2630482"/>
                <a:ext cx="87534" cy="217831"/>
              </a:xfrm>
              <a:custGeom>
                <a:avLst/>
                <a:gdLst>
                  <a:gd name="connsiteX0" fmla="*/ 0 w 87534"/>
                  <a:gd name="connsiteY0" fmla="*/ 205388 h 217831"/>
                  <a:gd name="connsiteX1" fmla="*/ 27718 w 87534"/>
                  <a:gd name="connsiteY1" fmla="*/ 67752 h 217831"/>
                  <a:gd name="connsiteX2" fmla="*/ 87535 w 87534"/>
                  <a:gd name="connsiteY2" fmla="*/ 8125 h 21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534" h="217831">
                    <a:moveTo>
                      <a:pt x="0" y="205388"/>
                    </a:moveTo>
                    <a:cubicBezTo>
                      <a:pt x="11240" y="249965"/>
                      <a:pt x="5715" y="167954"/>
                      <a:pt x="27718" y="67752"/>
                    </a:cubicBezTo>
                    <a:cubicBezTo>
                      <a:pt x="49721" y="-32452"/>
                      <a:pt x="87535" y="8125"/>
                      <a:pt x="87535" y="8125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C6844A6-5276-CF21-5D3F-C86C11299232}"/>
                  </a:ext>
                </a:extLst>
              </p:cNvPr>
              <p:cNvSpPr/>
              <p:nvPr/>
            </p:nvSpPr>
            <p:spPr>
              <a:xfrm>
                <a:off x="1398961" y="2705186"/>
                <a:ext cx="69056" cy="28289"/>
              </a:xfrm>
              <a:custGeom>
                <a:avLst/>
                <a:gdLst>
                  <a:gd name="connsiteX0" fmla="*/ 0 w 69056"/>
                  <a:gd name="connsiteY0" fmla="*/ 28289 h 28289"/>
                  <a:gd name="connsiteX1" fmla="*/ 69056 w 69056"/>
                  <a:gd name="connsiteY1" fmla="*/ 0 h 2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56" h="28289">
                    <a:moveTo>
                      <a:pt x="0" y="28289"/>
                    </a:moveTo>
                    <a:lnTo>
                      <a:pt x="69056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16ECDCDC-4B79-1A76-5AEF-F9CE88033B6C}"/>
                  </a:ext>
                </a:extLst>
              </p:cNvPr>
              <p:cNvSpPr/>
              <p:nvPr/>
            </p:nvSpPr>
            <p:spPr>
              <a:xfrm>
                <a:off x="1511667" y="2671182"/>
                <a:ext cx="34360" cy="121729"/>
              </a:xfrm>
              <a:custGeom>
                <a:avLst/>
                <a:gdLst>
                  <a:gd name="connsiteX0" fmla="*/ 13405 w 34360"/>
                  <a:gd name="connsiteY0" fmla="*/ 0 h 121729"/>
                  <a:gd name="connsiteX1" fmla="*/ 34360 w 34360"/>
                  <a:gd name="connsiteY1" fmla="*/ 121729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360" h="121729">
                    <a:moveTo>
                      <a:pt x="13405" y="0"/>
                    </a:moveTo>
                    <a:cubicBezTo>
                      <a:pt x="13405" y="0"/>
                      <a:pt x="-27838" y="85725"/>
                      <a:pt x="34360" y="121729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EEE8C1BC-77F2-A47A-1322-8059D5B263E1}"/>
                  </a:ext>
                </a:extLst>
              </p:cNvPr>
              <p:cNvSpPr/>
              <p:nvPr/>
            </p:nvSpPr>
            <p:spPr>
              <a:xfrm>
                <a:off x="1583651" y="2647179"/>
                <a:ext cx="39568" cy="119824"/>
              </a:xfrm>
              <a:custGeom>
                <a:avLst/>
                <a:gdLst>
                  <a:gd name="connsiteX0" fmla="*/ 0 w 39568"/>
                  <a:gd name="connsiteY0" fmla="*/ 0 h 119824"/>
                  <a:gd name="connsiteX1" fmla="*/ 25527 w 39568"/>
                  <a:gd name="connsiteY1" fmla="*/ 119825 h 11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568" h="119824">
                    <a:moveTo>
                      <a:pt x="0" y="0"/>
                    </a:moveTo>
                    <a:cubicBezTo>
                      <a:pt x="0" y="0"/>
                      <a:pt x="68199" y="38100"/>
                      <a:pt x="25527" y="119825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11FB9E88-80EF-1582-726F-E2DF7D28540B}"/>
                  </a:ext>
                </a:extLst>
              </p:cNvPr>
              <p:cNvSpPr/>
              <p:nvPr/>
            </p:nvSpPr>
            <p:spPr>
              <a:xfrm>
                <a:off x="1536979" y="2700138"/>
                <a:ext cx="48863" cy="35623"/>
              </a:xfrm>
              <a:custGeom>
                <a:avLst/>
                <a:gdLst>
                  <a:gd name="connsiteX0" fmla="*/ 0 w 48863"/>
                  <a:gd name="connsiteY0" fmla="*/ 0 h 35623"/>
                  <a:gd name="connsiteX1" fmla="*/ 48863 w 48863"/>
                  <a:gd name="connsiteY1" fmla="*/ 35624 h 3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63" h="35623">
                    <a:moveTo>
                      <a:pt x="0" y="0"/>
                    </a:moveTo>
                    <a:lnTo>
                      <a:pt x="48863" y="3562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3260A7E-B912-9B0A-BAB9-7F9F1354F4E4}"/>
                  </a:ext>
                </a:extLst>
              </p:cNvPr>
              <p:cNvSpPr/>
              <p:nvPr/>
            </p:nvSpPr>
            <p:spPr>
              <a:xfrm>
                <a:off x="1537074" y="2684422"/>
                <a:ext cx="38195" cy="60864"/>
              </a:xfrm>
              <a:custGeom>
                <a:avLst/>
                <a:gdLst>
                  <a:gd name="connsiteX0" fmla="*/ 38195 w 38195"/>
                  <a:gd name="connsiteY0" fmla="*/ 0 h 60864"/>
                  <a:gd name="connsiteX1" fmla="*/ 0 w 38195"/>
                  <a:gd name="connsiteY1" fmla="*/ 60865 h 60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95" h="60864">
                    <a:moveTo>
                      <a:pt x="38195" y="0"/>
                    </a:moveTo>
                    <a:lnTo>
                      <a:pt x="0" y="60865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5AAE1054-0BCC-A30A-F416-699C6BFD65DF}"/>
                  </a:ext>
                </a:extLst>
              </p:cNvPr>
              <p:cNvSpPr/>
              <p:nvPr/>
            </p:nvSpPr>
            <p:spPr>
              <a:xfrm rot="-4840800">
                <a:off x="1588234" y="3475922"/>
                <a:ext cx="207835" cy="207835"/>
              </a:xfrm>
              <a:custGeom>
                <a:avLst/>
                <a:gdLst>
                  <a:gd name="connsiteX0" fmla="*/ 207836 w 207835"/>
                  <a:gd name="connsiteY0" fmla="*/ 103918 h 207835"/>
                  <a:gd name="connsiteX1" fmla="*/ 103918 w 207835"/>
                  <a:gd name="connsiteY1" fmla="*/ 207836 h 207835"/>
                  <a:gd name="connsiteX2" fmla="*/ 0 w 207835"/>
                  <a:gd name="connsiteY2" fmla="*/ 103918 h 207835"/>
                  <a:gd name="connsiteX3" fmla="*/ 103918 w 207835"/>
                  <a:gd name="connsiteY3" fmla="*/ 0 h 207835"/>
                  <a:gd name="connsiteX4" fmla="*/ 207836 w 207835"/>
                  <a:gd name="connsiteY4" fmla="*/ 103918 h 207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835" h="207835">
                    <a:moveTo>
                      <a:pt x="207836" y="103918"/>
                    </a:moveTo>
                    <a:cubicBezTo>
                      <a:pt x="207836" y="161310"/>
                      <a:pt x="161310" y="207836"/>
                      <a:pt x="103918" y="207836"/>
                    </a:cubicBezTo>
                    <a:cubicBezTo>
                      <a:pt x="46526" y="207836"/>
                      <a:pt x="0" y="161310"/>
                      <a:pt x="0" y="103918"/>
                    </a:cubicBezTo>
                    <a:cubicBezTo>
                      <a:pt x="0" y="46526"/>
                      <a:pt x="46526" y="0"/>
                      <a:pt x="103918" y="0"/>
                    </a:cubicBezTo>
                    <a:cubicBezTo>
                      <a:pt x="161310" y="0"/>
                      <a:pt x="207836" y="46525"/>
                      <a:pt x="207836" y="103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3367D38-C1B9-C526-1143-83F0C4985986}"/>
                  </a:ext>
                </a:extLst>
              </p:cNvPr>
              <p:cNvSpPr/>
              <p:nvPr/>
            </p:nvSpPr>
            <p:spPr>
              <a:xfrm rot="-695400">
                <a:off x="1717931" y="3505233"/>
                <a:ext cx="230504" cy="230504"/>
              </a:xfrm>
              <a:custGeom>
                <a:avLst/>
                <a:gdLst>
                  <a:gd name="connsiteX0" fmla="*/ 230505 w 230504"/>
                  <a:gd name="connsiteY0" fmla="*/ 115253 h 230504"/>
                  <a:gd name="connsiteX1" fmla="*/ 115253 w 230504"/>
                  <a:gd name="connsiteY1" fmla="*/ 230505 h 230504"/>
                  <a:gd name="connsiteX2" fmla="*/ 0 w 230504"/>
                  <a:gd name="connsiteY2" fmla="*/ 115253 h 230504"/>
                  <a:gd name="connsiteX3" fmla="*/ 115253 w 230504"/>
                  <a:gd name="connsiteY3" fmla="*/ 0 h 230504"/>
                  <a:gd name="connsiteX4" fmla="*/ 230505 w 230504"/>
                  <a:gd name="connsiteY4" fmla="*/ 115253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04" h="230504">
                    <a:moveTo>
                      <a:pt x="230505" y="115253"/>
                    </a:moveTo>
                    <a:cubicBezTo>
                      <a:pt x="230505" y="178905"/>
                      <a:pt x="178905" y="230505"/>
                      <a:pt x="115253" y="230505"/>
                    </a:cubicBezTo>
                    <a:cubicBezTo>
                      <a:pt x="51600" y="230505"/>
                      <a:pt x="0" y="178905"/>
                      <a:pt x="0" y="115253"/>
                    </a:cubicBezTo>
                    <a:cubicBezTo>
                      <a:pt x="0" y="51600"/>
                      <a:pt x="51600" y="0"/>
                      <a:pt x="115253" y="0"/>
                    </a:cubicBezTo>
                    <a:cubicBezTo>
                      <a:pt x="178905" y="0"/>
                      <a:pt x="230505" y="51600"/>
                      <a:pt x="230505" y="11525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2ADB92B5-407B-902B-1A5F-1F673AB5A9EB}"/>
                  </a:ext>
                </a:extLst>
              </p:cNvPr>
              <p:cNvSpPr/>
              <p:nvPr/>
            </p:nvSpPr>
            <p:spPr>
              <a:xfrm>
                <a:off x="1739004" y="3536909"/>
                <a:ext cx="47815" cy="17049"/>
              </a:xfrm>
              <a:custGeom>
                <a:avLst/>
                <a:gdLst>
                  <a:gd name="connsiteX0" fmla="*/ 47815 w 47815"/>
                  <a:gd name="connsiteY0" fmla="*/ 0 h 17049"/>
                  <a:gd name="connsiteX1" fmla="*/ 0 w 47815"/>
                  <a:gd name="connsiteY1" fmla="*/ 17050 h 17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815" h="17049">
                    <a:moveTo>
                      <a:pt x="47815" y="0"/>
                    </a:moveTo>
                    <a:lnTo>
                      <a:pt x="0" y="1705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264DFDDE-D464-9CCB-3FB6-A71E0AD2AA85}"/>
                  </a:ext>
                </a:extLst>
              </p:cNvPr>
              <p:cNvSpPr/>
              <p:nvPr/>
            </p:nvSpPr>
            <p:spPr>
              <a:xfrm>
                <a:off x="1724716" y="3556626"/>
                <a:ext cx="68770" cy="24860"/>
              </a:xfrm>
              <a:custGeom>
                <a:avLst/>
                <a:gdLst>
                  <a:gd name="connsiteX0" fmla="*/ 68770 w 68770"/>
                  <a:gd name="connsiteY0" fmla="*/ 0 h 24860"/>
                  <a:gd name="connsiteX1" fmla="*/ 0 w 68770"/>
                  <a:gd name="connsiteY1" fmla="*/ 24860 h 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70" h="24860">
                    <a:moveTo>
                      <a:pt x="68770" y="0"/>
                    </a:moveTo>
                    <a:lnTo>
                      <a:pt x="0" y="2486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4046F5E5-B6B1-5FFF-CB8C-06FF5BE588A7}"/>
                  </a:ext>
                </a:extLst>
              </p:cNvPr>
              <p:cNvSpPr/>
              <p:nvPr/>
            </p:nvSpPr>
            <p:spPr>
              <a:xfrm>
                <a:off x="1719287" y="3580439"/>
                <a:ext cx="76771" cy="29527"/>
              </a:xfrm>
              <a:custGeom>
                <a:avLst/>
                <a:gdLst>
                  <a:gd name="connsiteX0" fmla="*/ 76772 w 76771"/>
                  <a:gd name="connsiteY0" fmla="*/ 0 h 29527"/>
                  <a:gd name="connsiteX1" fmla="*/ 0 w 76771"/>
                  <a:gd name="connsiteY1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771" h="29527">
                    <a:moveTo>
                      <a:pt x="76772" y="0"/>
                    </a:moveTo>
                    <a:lnTo>
                      <a:pt x="0" y="29528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3943A6CC-70C3-0151-EFE5-7DF33D01472E}"/>
                  </a:ext>
                </a:extLst>
              </p:cNvPr>
              <p:cNvSpPr/>
              <p:nvPr/>
            </p:nvSpPr>
            <p:spPr>
              <a:xfrm>
                <a:off x="1720621" y="3612919"/>
                <a:ext cx="70008" cy="32004"/>
              </a:xfrm>
              <a:custGeom>
                <a:avLst/>
                <a:gdLst>
                  <a:gd name="connsiteX0" fmla="*/ 70009 w 70008"/>
                  <a:gd name="connsiteY0" fmla="*/ 0 h 32004"/>
                  <a:gd name="connsiteX1" fmla="*/ 0 w 70008"/>
                  <a:gd name="connsiteY1" fmla="*/ 32004 h 3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008" h="32004">
                    <a:moveTo>
                      <a:pt x="70009" y="0"/>
                    </a:moveTo>
                    <a:lnTo>
                      <a:pt x="0" y="3200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FB3B460-A268-68F3-D9E6-F41EC7BC63F2}"/>
                  </a:ext>
                </a:extLst>
              </p:cNvPr>
              <p:cNvSpPr/>
              <p:nvPr/>
            </p:nvSpPr>
            <p:spPr>
              <a:xfrm>
                <a:off x="1725097" y="3637874"/>
                <a:ext cx="53149" cy="22097"/>
              </a:xfrm>
              <a:custGeom>
                <a:avLst/>
                <a:gdLst>
                  <a:gd name="connsiteX0" fmla="*/ 53149 w 53149"/>
                  <a:gd name="connsiteY0" fmla="*/ 0 h 22097"/>
                  <a:gd name="connsiteX1" fmla="*/ 0 w 53149"/>
                  <a:gd name="connsiteY1" fmla="*/ 22098 h 2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49" h="22097">
                    <a:moveTo>
                      <a:pt x="53149" y="0"/>
                    </a:moveTo>
                    <a:lnTo>
                      <a:pt x="0" y="22098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49B5A13A-10FA-3439-F8EE-91AE56AFEB37}"/>
                  </a:ext>
                </a:extLst>
              </p:cNvPr>
              <p:cNvSpPr/>
              <p:nvPr/>
            </p:nvSpPr>
            <p:spPr>
              <a:xfrm>
                <a:off x="1704197" y="3413262"/>
                <a:ext cx="46046" cy="38874"/>
              </a:xfrm>
              <a:custGeom>
                <a:avLst/>
                <a:gdLst>
                  <a:gd name="connsiteX0" fmla="*/ 38140 w 46046"/>
                  <a:gd name="connsiteY0" fmla="*/ 8204 h 38874"/>
                  <a:gd name="connsiteX1" fmla="*/ 40 w 46046"/>
                  <a:gd name="connsiteY1" fmla="*/ 17729 h 38874"/>
                  <a:gd name="connsiteX2" fmla="*/ 46046 w 46046"/>
                  <a:gd name="connsiteY2" fmla="*/ 8204 h 38874"/>
                  <a:gd name="connsiteX3" fmla="*/ 34997 w 46046"/>
                  <a:gd name="connsiteY3" fmla="*/ 38874 h 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46" h="38874">
                    <a:moveTo>
                      <a:pt x="38140" y="8204"/>
                    </a:moveTo>
                    <a:cubicBezTo>
                      <a:pt x="35188" y="-1321"/>
                      <a:pt x="1469" y="-7227"/>
                      <a:pt x="40" y="17729"/>
                    </a:cubicBezTo>
                    <a:cubicBezTo>
                      <a:pt x="-1388" y="42684"/>
                      <a:pt x="35569" y="21920"/>
                      <a:pt x="46046" y="8204"/>
                    </a:cubicBezTo>
                    <a:cubicBezTo>
                      <a:pt x="46046" y="8204"/>
                      <a:pt x="26996" y="33826"/>
                      <a:pt x="34997" y="38874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631B3972-F49C-A3B6-34F5-8073E573190F}"/>
                  </a:ext>
                </a:extLst>
              </p:cNvPr>
              <p:cNvSpPr/>
              <p:nvPr/>
            </p:nvSpPr>
            <p:spPr>
              <a:xfrm>
                <a:off x="1899119" y="3452518"/>
                <a:ext cx="40543" cy="62198"/>
              </a:xfrm>
              <a:custGeom>
                <a:avLst/>
                <a:gdLst>
                  <a:gd name="connsiteX0" fmla="*/ 29908 w 40543"/>
                  <a:gd name="connsiteY0" fmla="*/ 0 h 62198"/>
                  <a:gd name="connsiteX1" fmla="*/ 0 w 40543"/>
                  <a:gd name="connsiteY1" fmla="*/ 62198 h 62198"/>
                  <a:gd name="connsiteX2" fmla="*/ 30956 w 40543"/>
                  <a:gd name="connsiteY2" fmla="*/ 33623 h 62198"/>
                  <a:gd name="connsiteX3" fmla="*/ 13716 w 40543"/>
                  <a:gd name="connsiteY3" fmla="*/ 57531 h 62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43" h="62198">
                    <a:moveTo>
                      <a:pt x="29908" y="0"/>
                    </a:moveTo>
                    <a:lnTo>
                      <a:pt x="0" y="62198"/>
                    </a:lnTo>
                    <a:cubicBezTo>
                      <a:pt x="0" y="62198"/>
                      <a:pt x="14954" y="31051"/>
                      <a:pt x="30956" y="33623"/>
                    </a:cubicBezTo>
                    <a:cubicBezTo>
                      <a:pt x="50673" y="37147"/>
                      <a:pt x="37529" y="69437"/>
                      <a:pt x="13716" y="57531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071D292-804D-6E8B-2C46-75FA304706F0}"/>
                  </a:ext>
                </a:extLst>
              </p:cNvPr>
              <p:cNvSpPr/>
              <p:nvPr/>
            </p:nvSpPr>
            <p:spPr>
              <a:xfrm>
                <a:off x="5183815" y="4468073"/>
                <a:ext cx="46958" cy="44386"/>
              </a:xfrm>
              <a:custGeom>
                <a:avLst/>
                <a:gdLst>
                  <a:gd name="connsiteX0" fmla="*/ 0 w 46958"/>
                  <a:gd name="connsiteY0" fmla="*/ 0 h 44386"/>
                  <a:gd name="connsiteX1" fmla="*/ 46958 w 46958"/>
                  <a:gd name="connsiteY1" fmla="*/ 44387 h 4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58" h="44386">
                    <a:moveTo>
                      <a:pt x="0" y="0"/>
                    </a:moveTo>
                    <a:lnTo>
                      <a:pt x="46958" y="44387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6C05BF22-9400-A2A7-5506-9B23314DB742}"/>
                  </a:ext>
                </a:extLst>
              </p:cNvPr>
              <p:cNvSpPr/>
              <p:nvPr/>
            </p:nvSpPr>
            <p:spPr>
              <a:xfrm>
                <a:off x="5191435" y="4456453"/>
                <a:ext cx="39338" cy="58769"/>
              </a:xfrm>
              <a:custGeom>
                <a:avLst/>
                <a:gdLst>
                  <a:gd name="connsiteX0" fmla="*/ 39338 w 39338"/>
                  <a:gd name="connsiteY0" fmla="*/ 0 h 58769"/>
                  <a:gd name="connsiteX1" fmla="*/ 0 w 39338"/>
                  <a:gd name="connsiteY1" fmla="*/ 58769 h 58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338" h="58769">
                    <a:moveTo>
                      <a:pt x="39338" y="0"/>
                    </a:moveTo>
                    <a:lnTo>
                      <a:pt x="0" y="58769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9DCA187-433C-5424-E064-4ECA284A5E4A}"/>
                  </a:ext>
                </a:extLst>
              </p:cNvPr>
              <p:cNvSpPr/>
              <p:nvPr/>
            </p:nvSpPr>
            <p:spPr>
              <a:xfrm>
                <a:off x="5276970" y="4455786"/>
                <a:ext cx="47053" cy="17525"/>
              </a:xfrm>
              <a:custGeom>
                <a:avLst/>
                <a:gdLst>
                  <a:gd name="connsiteX0" fmla="*/ 0 w 47053"/>
                  <a:gd name="connsiteY0" fmla="*/ 17526 h 17525"/>
                  <a:gd name="connsiteX1" fmla="*/ 47053 w 47053"/>
                  <a:gd name="connsiteY1" fmla="*/ 0 h 1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053" h="17525">
                    <a:moveTo>
                      <a:pt x="0" y="17526"/>
                    </a:moveTo>
                    <a:lnTo>
                      <a:pt x="47053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AA46903B-7EB1-675C-20B1-2BFDA1E03B3A}"/>
                  </a:ext>
                </a:extLst>
              </p:cNvPr>
              <p:cNvSpPr/>
              <p:nvPr/>
            </p:nvSpPr>
            <p:spPr>
              <a:xfrm>
                <a:off x="5346598" y="4406828"/>
                <a:ext cx="28575" cy="25241"/>
              </a:xfrm>
              <a:custGeom>
                <a:avLst/>
                <a:gdLst>
                  <a:gd name="connsiteX0" fmla="*/ 0 w 28575"/>
                  <a:gd name="connsiteY0" fmla="*/ 0 h 25241"/>
                  <a:gd name="connsiteX1" fmla="*/ 28575 w 28575"/>
                  <a:gd name="connsiteY1" fmla="*/ 25241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5241">
                    <a:moveTo>
                      <a:pt x="0" y="0"/>
                    </a:moveTo>
                    <a:lnTo>
                      <a:pt x="28575" y="25241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DA7EB2C-0C23-F53E-276B-72CF95EFB664}"/>
                  </a:ext>
                </a:extLst>
              </p:cNvPr>
              <p:cNvSpPr/>
              <p:nvPr/>
            </p:nvSpPr>
            <p:spPr>
              <a:xfrm>
                <a:off x="5360885" y="4376443"/>
                <a:ext cx="36195" cy="124205"/>
              </a:xfrm>
              <a:custGeom>
                <a:avLst/>
                <a:gdLst>
                  <a:gd name="connsiteX0" fmla="*/ 36195 w 36195"/>
                  <a:gd name="connsiteY0" fmla="*/ 0 h 124205"/>
                  <a:gd name="connsiteX1" fmla="*/ 0 w 36195"/>
                  <a:gd name="connsiteY1" fmla="*/ 124206 h 12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" h="124205">
                    <a:moveTo>
                      <a:pt x="36195" y="0"/>
                    </a:moveTo>
                    <a:lnTo>
                      <a:pt x="0" y="124206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11158301-A381-2041-E3D9-8B89EBE9E309}"/>
                  </a:ext>
                </a:extLst>
              </p:cNvPr>
              <p:cNvSpPr/>
              <p:nvPr/>
            </p:nvSpPr>
            <p:spPr>
              <a:xfrm>
                <a:off x="3205092" y="3683404"/>
                <a:ext cx="304228" cy="311753"/>
              </a:xfrm>
              <a:custGeom>
                <a:avLst/>
                <a:gdLst>
                  <a:gd name="connsiteX0" fmla="*/ 0 w 304228"/>
                  <a:gd name="connsiteY0" fmla="*/ 86963 h 311753"/>
                  <a:gd name="connsiteX1" fmla="*/ 126397 w 304228"/>
                  <a:gd name="connsiteY1" fmla="*/ 0 h 311753"/>
                  <a:gd name="connsiteX2" fmla="*/ 293751 w 304228"/>
                  <a:gd name="connsiteY2" fmla="*/ 11716 h 311753"/>
                  <a:gd name="connsiteX3" fmla="*/ 304229 w 304228"/>
                  <a:gd name="connsiteY3" fmla="*/ 223933 h 311753"/>
                  <a:gd name="connsiteX4" fmla="*/ 181356 w 304228"/>
                  <a:gd name="connsiteY4" fmla="*/ 311753 h 311753"/>
                  <a:gd name="connsiteX5" fmla="*/ 29718 w 304228"/>
                  <a:gd name="connsiteY5" fmla="*/ 300704 h 311753"/>
                  <a:gd name="connsiteX6" fmla="*/ 0 w 304228"/>
                  <a:gd name="connsiteY6" fmla="*/ 86963 h 311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228" h="311753">
                    <a:moveTo>
                      <a:pt x="0" y="86963"/>
                    </a:moveTo>
                    <a:lnTo>
                      <a:pt x="126397" y="0"/>
                    </a:lnTo>
                    <a:lnTo>
                      <a:pt x="293751" y="11716"/>
                    </a:lnTo>
                    <a:lnTo>
                      <a:pt x="304229" y="223933"/>
                    </a:lnTo>
                    <a:lnTo>
                      <a:pt x="181356" y="311753"/>
                    </a:lnTo>
                    <a:lnTo>
                      <a:pt x="29718" y="300704"/>
                    </a:lnTo>
                    <a:lnTo>
                      <a:pt x="0" y="8696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6BBE2C7-D9C8-5FEE-D59A-2E2E9A676AE5}"/>
                  </a:ext>
                </a:extLst>
              </p:cNvPr>
              <p:cNvSpPr/>
              <p:nvPr/>
            </p:nvSpPr>
            <p:spPr>
              <a:xfrm>
                <a:off x="3234810" y="3896002"/>
                <a:ext cx="274510" cy="88106"/>
              </a:xfrm>
              <a:custGeom>
                <a:avLst/>
                <a:gdLst>
                  <a:gd name="connsiteX0" fmla="*/ 0 w 274510"/>
                  <a:gd name="connsiteY0" fmla="*/ 88106 h 88106"/>
                  <a:gd name="connsiteX1" fmla="*/ 122396 w 274510"/>
                  <a:gd name="connsiteY1" fmla="*/ 0 h 88106"/>
                  <a:gd name="connsiteX2" fmla="*/ 274511 w 274510"/>
                  <a:gd name="connsiteY2" fmla="*/ 11335 h 8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510" h="88106">
                    <a:moveTo>
                      <a:pt x="0" y="88106"/>
                    </a:moveTo>
                    <a:lnTo>
                      <a:pt x="122396" y="0"/>
                    </a:lnTo>
                    <a:lnTo>
                      <a:pt x="274511" y="11335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C7FD0914-7D49-0483-3208-9879B864FAA9}"/>
                  </a:ext>
                </a:extLst>
              </p:cNvPr>
              <p:cNvSpPr/>
              <p:nvPr/>
            </p:nvSpPr>
            <p:spPr>
              <a:xfrm>
                <a:off x="3331489" y="3683404"/>
                <a:ext cx="25717" cy="212598"/>
              </a:xfrm>
              <a:custGeom>
                <a:avLst/>
                <a:gdLst>
                  <a:gd name="connsiteX0" fmla="*/ 25718 w 25717"/>
                  <a:gd name="connsiteY0" fmla="*/ 212598 h 212598"/>
                  <a:gd name="connsiteX1" fmla="*/ 0 w 25717"/>
                  <a:gd name="connsiteY1" fmla="*/ 0 h 212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" h="212598">
                    <a:moveTo>
                      <a:pt x="25718" y="212598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06965AAA-8A46-63DD-D6C6-44A1EE370FA4}"/>
                  </a:ext>
                </a:extLst>
              </p:cNvPr>
              <p:cNvSpPr/>
              <p:nvPr/>
            </p:nvSpPr>
            <p:spPr>
              <a:xfrm>
                <a:off x="3205092" y="3695120"/>
                <a:ext cx="293750" cy="94583"/>
              </a:xfrm>
              <a:custGeom>
                <a:avLst/>
                <a:gdLst>
                  <a:gd name="connsiteX0" fmla="*/ 0 w 293750"/>
                  <a:gd name="connsiteY0" fmla="*/ 75247 h 94583"/>
                  <a:gd name="connsiteX1" fmla="*/ 166973 w 293750"/>
                  <a:gd name="connsiteY1" fmla="*/ 94583 h 94583"/>
                  <a:gd name="connsiteX2" fmla="*/ 293751 w 293750"/>
                  <a:gd name="connsiteY2" fmla="*/ 0 h 9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50" h="94583">
                    <a:moveTo>
                      <a:pt x="0" y="75247"/>
                    </a:moveTo>
                    <a:lnTo>
                      <a:pt x="166973" y="94583"/>
                    </a:lnTo>
                    <a:lnTo>
                      <a:pt x="293751" y="0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22C032BD-1143-6A9B-B346-4F4886AF86D9}"/>
                  </a:ext>
                </a:extLst>
              </p:cNvPr>
              <p:cNvSpPr/>
              <p:nvPr/>
            </p:nvSpPr>
            <p:spPr>
              <a:xfrm>
                <a:off x="3372065" y="3789703"/>
                <a:ext cx="14382" cy="205454"/>
              </a:xfrm>
              <a:custGeom>
                <a:avLst/>
                <a:gdLst>
                  <a:gd name="connsiteX0" fmla="*/ 0 w 14382"/>
                  <a:gd name="connsiteY0" fmla="*/ 0 h 205454"/>
                  <a:gd name="connsiteX1" fmla="*/ 14383 w 14382"/>
                  <a:gd name="connsiteY1" fmla="*/ 205454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82" h="205454">
                    <a:moveTo>
                      <a:pt x="0" y="0"/>
                    </a:moveTo>
                    <a:lnTo>
                      <a:pt x="14383" y="20545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A01236FA-EBB7-1197-FCA7-D0FEB4A8934A}"/>
                  </a:ext>
                </a:extLst>
              </p:cNvPr>
              <p:cNvSpPr/>
              <p:nvPr/>
            </p:nvSpPr>
            <p:spPr>
              <a:xfrm>
                <a:off x="4624317" y="3057421"/>
                <a:ext cx="174307" cy="174021"/>
              </a:xfrm>
              <a:custGeom>
                <a:avLst/>
                <a:gdLst>
                  <a:gd name="connsiteX0" fmla="*/ 56007 w 174307"/>
                  <a:gd name="connsiteY0" fmla="*/ 0 h 174021"/>
                  <a:gd name="connsiteX1" fmla="*/ 0 w 174307"/>
                  <a:gd name="connsiteY1" fmla="*/ 174022 h 174021"/>
                  <a:gd name="connsiteX2" fmla="*/ 174307 w 174307"/>
                  <a:gd name="connsiteY2" fmla="*/ 150495 h 174021"/>
                  <a:gd name="connsiteX3" fmla="*/ 56007 w 174307"/>
                  <a:gd name="connsiteY3" fmla="*/ 0 h 174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307" h="174021">
                    <a:moveTo>
                      <a:pt x="56007" y="0"/>
                    </a:moveTo>
                    <a:lnTo>
                      <a:pt x="0" y="174022"/>
                    </a:lnTo>
                    <a:lnTo>
                      <a:pt x="174307" y="150495"/>
                    </a:lnTo>
                    <a:lnTo>
                      <a:pt x="56007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53050D6A-7D1B-B8EC-D0B7-7458B131CC86}"/>
                  </a:ext>
                </a:extLst>
              </p:cNvPr>
              <p:cNvSpPr/>
              <p:nvPr/>
            </p:nvSpPr>
            <p:spPr>
              <a:xfrm>
                <a:off x="4680324" y="3057421"/>
                <a:ext cx="31146" cy="161258"/>
              </a:xfrm>
              <a:custGeom>
                <a:avLst/>
                <a:gdLst>
                  <a:gd name="connsiteX0" fmla="*/ 0 w 31146"/>
                  <a:gd name="connsiteY0" fmla="*/ 0 h 161258"/>
                  <a:gd name="connsiteX1" fmla="*/ 31147 w 31146"/>
                  <a:gd name="connsiteY1" fmla="*/ 161258 h 1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46" h="161258">
                    <a:moveTo>
                      <a:pt x="0" y="0"/>
                    </a:moveTo>
                    <a:lnTo>
                      <a:pt x="31147" y="161258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3D599174-0208-A9BD-4633-D4F3121C92D9}"/>
                  </a:ext>
                </a:extLst>
              </p:cNvPr>
              <p:cNvSpPr/>
              <p:nvPr/>
            </p:nvSpPr>
            <p:spPr>
              <a:xfrm>
                <a:off x="4706518" y="3189628"/>
                <a:ext cx="25145" cy="27336"/>
              </a:xfrm>
              <a:custGeom>
                <a:avLst/>
                <a:gdLst>
                  <a:gd name="connsiteX0" fmla="*/ 0 w 25145"/>
                  <a:gd name="connsiteY0" fmla="*/ 3238 h 27336"/>
                  <a:gd name="connsiteX1" fmla="*/ 20383 w 25145"/>
                  <a:gd name="connsiteY1" fmla="*/ 0 h 27336"/>
                  <a:gd name="connsiteX2" fmla="*/ 25146 w 25145"/>
                  <a:gd name="connsiteY2" fmla="*/ 27337 h 27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5" h="27336">
                    <a:moveTo>
                      <a:pt x="0" y="3238"/>
                    </a:moveTo>
                    <a:lnTo>
                      <a:pt x="20383" y="0"/>
                    </a:lnTo>
                    <a:lnTo>
                      <a:pt x="25146" y="27337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73D8BC96-C7D5-CA3E-E6AD-8D17E2F37F65}"/>
                  </a:ext>
                </a:extLst>
              </p:cNvPr>
              <p:cNvSpPr/>
              <p:nvPr/>
            </p:nvSpPr>
            <p:spPr>
              <a:xfrm>
                <a:off x="2485192" y="4649906"/>
                <a:ext cx="87058" cy="42767"/>
              </a:xfrm>
              <a:custGeom>
                <a:avLst/>
                <a:gdLst>
                  <a:gd name="connsiteX0" fmla="*/ 0 w 87058"/>
                  <a:gd name="connsiteY0" fmla="*/ 0 h 42767"/>
                  <a:gd name="connsiteX1" fmla="*/ 87058 w 87058"/>
                  <a:gd name="connsiteY1" fmla="*/ 42767 h 4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058" h="42767">
                    <a:moveTo>
                      <a:pt x="0" y="0"/>
                    </a:moveTo>
                    <a:lnTo>
                      <a:pt x="87058" y="42767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8E2689C2-A62C-2096-72BF-196F0465D047}"/>
                  </a:ext>
                </a:extLst>
              </p:cNvPr>
              <p:cNvSpPr/>
              <p:nvPr/>
            </p:nvSpPr>
            <p:spPr>
              <a:xfrm>
                <a:off x="2519197" y="4617235"/>
                <a:ext cx="24955" cy="90963"/>
              </a:xfrm>
              <a:custGeom>
                <a:avLst/>
                <a:gdLst>
                  <a:gd name="connsiteX0" fmla="*/ 24956 w 24955"/>
                  <a:gd name="connsiteY0" fmla="*/ 0 h 90963"/>
                  <a:gd name="connsiteX1" fmla="*/ 0 w 24955"/>
                  <a:gd name="connsiteY1" fmla="*/ 90964 h 9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55" h="90963">
                    <a:moveTo>
                      <a:pt x="24956" y="0"/>
                    </a:moveTo>
                    <a:lnTo>
                      <a:pt x="0" y="9096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58D3986-7549-B921-C700-57B8B207E3D6}"/>
                  </a:ext>
                </a:extLst>
              </p:cNvPr>
              <p:cNvSpPr/>
              <p:nvPr/>
            </p:nvSpPr>
            <p:spPr>
              <a:xfrm>
                <a:off x="2556249" y="4568834"/>
                <a:ext cx="47529" cy="49258"/>
              </a:xfrm>
              <a:custGeom>
                <a:avLst/>
                <a:gdLst>
                  <a:gd name="connsiteX0" fmla="*/ 0 w 47529"/>
                  <a:gd name="connsiteY0" fmla="*/ 4014 h 49258"/>
                  <a:gd name="connsiteX1" fmla="*/ 18586 w 47529"/>
                  <a:gd name="connsiteY1" fmla="*/ 3688 h 49258"/>
                  <a:gd name="connsiteX2" fmla="*/ 20955 w 47529"/>
                  <a:gd name="connsiteY2" fmla="*/ 6776 h 49258"/>
                  <a:gd name="connsiteX3" fmla="*/ 12573 w 47529"/>
                  <a:gd name="connsiteY3" fmla="*/ 49258 h 49258"/>
                  <a:gd name="connsiteX4" fmla="*/ 47530 w 47529"/>
                  <a:gd name="connsiteY4" fmla="*/ 35923 h 49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29" h="49258">
                    <a:moveTo>
                      <a:pt x="0" y="4014"/>
                    </a:moveTo>
                    <a:cubicBezTo>
                      <a:pt x="5043" y="-1208"/>
                      <a:pt x="13364" y="-1354"/>
                      <a:pt x="18586" y="3688"/>
                    </a:cubicBezTo>
                    <a:cubicBezTo>
                      <a:pt x="19525" y="4594"/>
                      <a:pt x="20323" y="5635"/>
                      <a:pt x="20955" y="6776"/>
                    </a:cubicBezTo>
                    <a:cubicBezTo>
                      <a:pt x="29718" y="20493"/>
                      <a:pt x="12573" y="49258"/>
                      <a:pt x="12573" y="49258"/>
                    </a:cubicBezTo>
                    <a:lnTo>
                      <a:pt x="47530" y="35923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28028317-F16C-7A40-8AA8-7384E08306E5}"/>
                  </a:ext>
                </a:extLst>
              </p:cNvPr>
              <p:cNvSpPr/>
              <p:nvPr/>
            </p:nvSpPr>
            <p:spPr>
              <a:xfrm>
                <a:off x="3156610" y="1653722"/>
                <a:ext cx="198998" cy="352329"/>
              </a:xfrm>
              <a:custGeom>
                <a:avLst/>
                <a:gdLst>
                  <a:gd name="connsiteX0" fmla="*/ 12097 w 198998"/>
                  <a:gd name="connsiteY0" fmla="*/ 0 h 352329"/>
                  <a:gd name="connsiteX1" fmla="*/ 0 w 198998"/>
                  <a:gd name="connsiteY1" fmla="*/ 227743 h 352329"/>
                  <a:gd name="connsiteX2" fmla="*/ 142875 w 198998"/>
                  <a:gd name="connsiteY2" fmla="*/ 303943 h 352329"/>
                  <a:gd name="connsiteX3" fmla="*/ 198977 w 198998"/>
                  <a:gd name="connsiteY3" fmla="*/ 352330 h 35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998" h="352329">
                    <a:moveTo>
                      <a:pt x="12097" y="0"/>
                    </a:moveTo>
                    <a:cubicBezTo>
                      <a:pt x="95250" y="46768"/>
                      <a:pt x="0" y="161068"/>
                      <a:pt x="0" y="227743"/>
                    </a:cubicBezTo>
                    <a:cubicBezTo>
                      <a:pt x="0" y="294418"/>
                      <a:pt x="95250" y="284893"/>
                      <a:pt x="142875" y="303943"/>
                    </a:cubicBezTo>
                    <a:cubicBezTo>
                      <a:pt x="161925" y="303943"/>
                      <a:pt x="200025" y="303943"/>
                      <a:pt x="198977" y="35233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8B6736D8-3EF0-9972-9E41-FDF6D1D59ADD}"/>
                  </a:ext>
                </a:extLst>
              </p:cNvPr>
              <p:cNvSpPr/>
              <p:nvPr/>
            </p:nvSpPr>
            <p:spPr>
              <a:xfrm>
                <a:off x="3076028" y="1714396"/>
                <a:ext cx="214647" cy="376332"/>
              </a:xfrm>
              <a:custGeom>
                <a:avLst/>
                <a:gdLst>
                  <a:gd name="connsiteX0" fmla="*/ 0 w 214647"/>
                  <a:gd name="connsiteY0" fmla="*/ 0 h 376332"/>
                  <a:gd name="connsiteX1" fmla="*/ 160211 w 214647"/>
                  <a:gd name="connsiteY1" fmla="*/ 68866 h 376332"/>
                  <a:gd name="connsiteX2" fmla="*/ 174212 w 214647"/>
                  <a:gd name="connsiteY2" fmla="*/ 257556 h 376332"/>
                  <a:gd name="connsiteX3" fmla="*/ 170688 w 214647"/>
                  <a:gd name="connsiteY3" fmla="*/ 376333 h 37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647" h="376332">
                    <a:moveTo>
                      <a:pt x="0" y="0"/>
                    </a:moveTo>
                    <a:cubicBezTo>
                      <a:pt x="14478" y="78772"/>
                      <a:pt x="104775" y="50864"/>
                      <a:pt x="160211" y="68866"/>
                    </a:cubicBezTo>
                    <a:cubicBezTo>
                      <a:pt x="255461" y="99822"/>
                      <a:pt x="202597" y="198120"/>
                      <a:pt x="174212" y="257556"/>
                    </a:cubicBezTo>
                    <a:cubicBezTo>
                      <a:pt x="157163" y="292989"/>
                      <a:pt x="140208" y="342710"/>
                      <a:pt x="170688" y="376333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F26CDEA-5739-7C43-B780-85B2FD9496EA}"/>
                  </a:ext>
                </a:extLst>
              </p:cNvPr>
              <p:cNvSpPr/>
              <p:nvPr/>
            </p:nvSpPr>
            <p:spPr>
              <a:xfrm>
                <a:off x="3088220" y="1662580"/>
                <a:ext cx="99155" cy="82391"/>
              </a:xfrm>
              <a:custGeom>
                <a:avLst/>
                <a:gdLst>
                  <a:gd name="connsiteX0" fmla="*/ 0 w 99155"/>
                  <a:gd name="connsiteY0" fmla="*/ 82391 h 82391"/>
                  <a:gd name="connsiteX1" fmla="*/ 99155 w 99155"/>
                  <a:gd name="connsiteY1" fmla="*/ 0 h 8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155" h="82391">
                    <a:moveTo>
                      <a:pt x="0" y="82391"/>
                    </a:moveTo>
                    <a:lnTo>
                      <a:pt x="99155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6F1EE37E-2A8F-A2F2-8007-D9A97373273D}"/>
                  </a:ext>
                </a:extLst>
              </p:cNvPr>
              <p:cNvSpPr/>
              <p:nvPr/>
            </p:nvSpPr>
            <p:spPr>
              <a:xfrm>
                <a:off x="3127082" y="1707633"/>
                <a:ext cx="74676" cy="61912"/>
              </a:xfrm>
              <a:custGeom>
                <a:avLst/>
                <a:gdLst>
                  <a:gd name="connsiteX0" fmla="*/ 0 w 74676"/>
                  <a:gd name="connsiteY0" fmla="*/ 61913 h 61912"/>
                  <a:gd name="connsiteX1" fmla="*/ 74676 w 74676"/>
                  <a:gd name="connsiteY1" fmla="*/ 0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676" h="61912">
                    <a:moveTo>
                      <a:pt x="0" y="61913"/>
                    </a:moveTo>
                    <a:lnTo>
                      <a:pt x="74676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1A55F197-215F-7F52-65F4-CA57D4872079}"/>
                  </a:ext>
                </a:extLst>
              </p:cNvPr>
              <p:cNvSpPr/>
              <p:nvPr/>
            </p:nvSpPr>
            <p:spPr>
              <a:xfrm>
                <a:off x="3170992" y="1782690"/>
                <a:ext cx="63055" cy="49530"/>
              </a:xfrm>
              <a:custGeom>
                <a:avLst/>
                <a:gdLst>
                  <a:gd name="connsiteX0" fmla="*/ 0 w 63055"/>
                  <a:gd name="connsiteY0" fmla="*/ 49530 h 49530"/>
                  <a:gd name="connsiteX1" fmla="*/ 63055 w 63055"/>
                  <a:gd name="connsiteY1" fmla="*/ 0 h 49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055" h="49530">
                    <a:moveTo>
                      <a:pt x="0" y="49530"/>
                    </a:moveTo>
                    <a:lnTo>
                      <a:pt x="63055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3722912C-54EA-7012-9904-6E54A4C5CDB2}"/>
                  </a:ext>
                </a:extLst>
              </p:cNvPr>
              <p:cNvSpPr/>
              <p:nvPr/>
            </p:nvSpPr>
            <p:spPr>
              <a:xfrm>
                <a:off x="3157943" y="1817742"/>
                <a:ext cx="123253" cy="88582"/>
              </a:xfrm>
              <a:custGeom>
                <a:avLst/>
                <a:gdLst>
                  <a:gd name="connsiteX0" fmla="*/ 0 w 123253"/>
                  <a:gd name="connsiteY0" fmla="*/ 88583 h 88582"/>
                  <a:gd name="connsiteX1" fmla="*/ 123254 w 123253"/>
                  <a:gd name="connsiteY1" fmla="*/ 0 h 8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253" h="88582">
                    <a:moveTo>
                      <a:pt x="0" y="88583"/>
                    </a:moveTo>
                    <a:lnTo>
                      <a:pt x="123254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C31EA89B-5912-479E-DA9E-D023C335CFED}"/>
                  </a:ext>
                </a:extLst>
              </p:cNvPr>
              <p:cNvSpPr/>
              <p:nvPr/>
            </p:nvSpPr>
            <p:spPr>
              <a:xfrm>
                <a:off x="3205187" y="1877845"/>
                <a:ext cx="85915" cy="63055"/>
              </a:xfrm>
              <a:custGeom>
                <a:avLst/>
                <a:gdLst>
                  <a:gd name="connsiteX0" fmla="*/ 0 w 85915"/>
                  <a:gd name="connsiteY0" fmla="*/ 63056 h 63055"/>
                  <a:gd name="connsiteX1" fmla="*/ 85916 w 85915"/>
                  <a:gd name="connsiteY1" fmla="*/ 0 h 6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15" h="63055">
                    <a:moveTo>
                      <a:pt x="0" y="63056"/>
                    </a:moveTo>
                    <a:lnTo>
                      <a:pt x="85916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31EB90EB-DD77-A866-33A4-8C24DF30C739}"/>
                  </a:ext>
                </a:extLst>
              </p:cNvPr>
              <p:cNvSpPr/>
              <p:nvPr/>
            </p:nvSpPr>
            <p:spPr>
              <a:xfrm>
                <a:off x="3241763" y="1987478"/>
                <a:ext cx="107346" cy="87439"/>
              </a:xfrm>
              <a:custGeom>
                <a:avLst/>
                <a:gdLst>
                  <a:gd name="connsiteX0" fmla="*/ 0 w 107346"/>
                  <a:gd name="connsiteY0" fmla="*/ 87440 h 87439"/>
                  <a:gd name="connsiteX1" fmla="*/ 107347 w 107346"/>
                  <a:gd name="connsiteY1" fmla="*/ 0 h 8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346" h="87439">
                    <a:moveTo>
                      <a:pt x="0" y="87440"/>
                    </a:moveTo>
                    <a:lnTo>
                      <a:pt x="107347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8724CFE9-F8AF-CFBC-8E4E-BE1BDF8EDA7C}"/>
                  </a:ext>
                </a:extLst>
              </p:cNvPr>
              <p:cNvSpPr/>
              <p:nvPr/>
            </p:nvSpPr>
            <p:spPr>
              <a:xfrm>
                <a:off x="3244430" y="1956902"/>
                <a:ext cx="70008" cy="49244"/>
              </a:xfrm>
              <a:custGeom>
                <a:avLst/>
                <a:gdLst>
                  <a:gd name="connsiteX0" fmla="*/ 0 w 70008"/>
                  <a:gd name="connsiteY0" fmla="*/ 49244 h 49244"/>
                  <a:gd name="connsiteX1" fmla="*/ 70009 w 70008"/>
                  <a:gd name="connsiteY1" fmla="*/ 0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008" h="49244">
                    <a:moveTo>
                      <a:pt x="0" y="49244"/>
                    </a:moveTo>
                    <a:lnTo>
                      <a:pt x="70009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5100FFED-804C-1021-8CAA-87D4881DBD8F}"/>
                  </a:ext>
                </a:extLst>
              </p:cNvPr>
              <p:cNvSpPr/>
              <p:nvPr/>
            </p:nvSpPr>
            <p:spPr>
              <a:xfrm rot="-1308000">
                <a:off x="1569313" y="4312712"/>
                <a:ext cx="398906" cy="398906"/>
              </a:xfrm>
              <a:custGeom>
                <a:avLst/>
                <a:gdLst>
                  <a:gd name="connsiteX0" fmla="*/ 398907 w 398906"/>
                  <a:gd name="connsiteY0" fmla="*/ 199454 h 398906"/>
                  <a:gd name="connsiteX1" fmla="*/ 199453 w 398906"/>
                  <a:gd name="connsiteY1" fmla="*/ 398907 h 398906"/>
                  <a:gd name="connsiteX2" fmla="*/ 0 w 398906"/>
                  <a:gd name="connsiteY2" fmla="*/ 199454 h 398906"/>
                  <a:gd name="connsiteX3" fmla="*/ 199453 w 398906"/>
                  <a:gd name="connsiteY3" fmla="*/ 0 h 398906"/>
                  <a:gd name="connsiteX4" fmla="*/ 398907 w 398906"/>
                  <a:gd name="connsiteY4" fmla="*/ 199454 h 39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906" h="398906">
                    <a:moveTo>
                      <a:pt x="398907" y="199454"/>
                    </a:moveTo>
                    <a:cubicBezTo>
                      <a:pt x="398907" y="309609"/>
                      <a:pt x="309609" y="398907"/>
                      <a:pt x="199453" y="398907"/>
                    </a:cubicBezTo>
                    <a:cubicBezTo>
                      <a:pt x="89298" y="398907"/>
                      <a:pt x="0" y="309609"/>
                      <a:pt x="0" y="199454"/>
                    </a:cubicBezTo>
                    <a:cubicBezTo>
                      <a:pt x="0" y="89298"/>
                      <a:pt x="89298" y="0"/>
                      <a:pt x="199453" y="0"/>
                    </a:cubicBezTo>
                    <a:cubicBezTo>
                      <a:pt x="309609" y="0"/>
                      <a:pt x="398907" y="89298"/>
                      <a:pt x="398907" y="19945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434E85D7-C2E6-B0AC-8F19-56CA3E6CE51E}"/>
                  </a:ext>
                </a:extLst>
              </p:cNvPr>
              <p:cNvSpPr/>
              <p:nvPr/>
            </p:nvSpPr>
            <p:spPr>
              <a:xfrm>
                <a:off x="1557474" y="4203598"/>
                <a:ext cx="422492" cy="617246"/>
              </a:xfrm>
              <a:custGeom>
                <a:avLst/>
                <a:gdLst>
                  <a:gd name="connsiteX0" fmla="*/ 261445 w 422492"/>
                  <a:gd name="connsiteY0" fmla="*/ 115599 h 617246"/>
                  <a:gd name="connsiteX1" fmla="*/ 412892 w 422492"/>
                  <a:gd name="connsiteY1" fmla="*/ 2823 h 617246"/>
                  <a:gd name="connsiteX2" fmla="*/ 274018 w 422492"/>
                  <a:gd name="connsiteY2" fmla="*/ 349914 h 617246"/>
                  <a:gd name="connsiteX3" fmla="*/ 9604 w 422492"/>
                  <a:gd name="connsiteY3" fmla="*/ 614424 h 617246"/>
                  <a:gd name="connsiteX4" fmla="*/ 53610 w 422492"/>
                  <a:gd name="connsiteY4" fmla="*/ 430782 h 61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92" h="617246">
                    <a:moveTo>
                      <a:pt x="261445" y="115599"/>
                    </a:moveTo>
                    <a:cubicBezTo>
                      <a:pt x="330977" y="33970"/>
                      <a:pt x="390128" y="-12226"/>
                      <a:pt x="412892" y="2823"/>
                    </a:cubicBezTo>
                    <a:cubicBezTo>
                      <a:pt x="447564" y="25588"/>
                      <a:pt x="385365" y="181036"/>
                      <a:pt x="274018" y="349914"/>
                    </a:cubicBezTo>
                    <a:cubicBezTo>
                      <a:pt x="162671" y="518793"/>
                      <a:pt x="44275" y="637283"/>
                      <a:pt x="9604" y="614424"/>
                    </a:cubicBezTo>
                    <a:cubicBezTo>
                      <a:pt x="-13256" y="599469"/>
                      <a:pt x="5984" y="526889"/>
                      <a:pt x="53610" y="430782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168A023-B442-8795-9B56-94751BF5C543}"/>
                  </a:ext>
                </a:extLst>
              </p:cNvPr>
              <p:cNvSpPr/>
              <p:nvPr/>
            </p:nvSpPr>
            <p:spPr>
              <a:xfrm>
                <a:off x="1418408" y="4428436"/>
                <a:ext cx="725097" cy="183437"/>
              </a:xfrm>
              <a:custGeom>
                <a:avLst/>
                <a:gdLst>
                  <a:gd name="connsiteX0" fmla="*/ 155146 w 725097"/>
                  <a:gd name="connsiteY0" fmla="*/ 124695 h 183437"/>
                  <a:gd name="connsiteX1" fmla="*/ 175 w 725097"/>
                  <a:gd name="connsiteY1" fmla="*/ 38209 h 183437"/>
                  <a:gd name="connsiteX2" fmla="*/ 373459 w 725097"/>
                  <a:gd name="connsiteY2" fmla="*/ 17539 h 183437"/>
                  <a:gd name="connsiteX3" fmla="*/ 724932 w 725097"/>
                  <a:gd name="connsiteY3" fmla="*/ 145365 h 183437"/>
                  <a:gd name="connsiteX4" fmla="*/ 523478 w 725097"/>
                  <a:gd name="connsiteY4" fmla="*/ 182608 h 18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97" h="183437">
                    <a:moveTo>
                      <a:pt x="155146" y="124695"/>
                    </a:moveTo>
                    <a:cubicBezTo>
                      <a:pt x="58182" y="96787"/>
                      <a:pt x="-3731" y="64212"/>
                      <a:pt x="175" y="38209"/>
                    </a:cubicBezTo>
                    <a:cubicBezTo>
                      <a:pt x="5794" y="-2939"/>
                      <a:pt x="173339" y="-12464"/>
                      <a:pt x="373459" y="17539"/>
                    </a:cubicBezTo>
                    <a:cubicBezTo>
                      <a:pt x="573580" y="47543"/>
                      <a:pt x="730933" y="104407"/>
                      <a:pt x="724932" y="145365"/>
                    </a:cubicBezTo>
                    <a:cubicBezTo>
                      <a:pt x="720646" y="173940"/>
                      <a:pt x="639207" y="186989"/>
                      <a:pt x="523478" y="182608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54A01DA-EC16-9A6D-7C11-98B2C2F7108E}"/>
                  </a:ext>
                </a:extLst>
              </p:cNvPr>
              <p:cNvSpPr/>
              <p:nvPr/>
            </p:nvSpPr>
            <p:spPr>
              <a:xfrm>
                <a:off x="1506307" y="4155418"/>
                <a:ext cx="460057" cy="690552"/>
              </a:xfrm>
              <a:custGeom>
                <a:avLst/>
                <a:gdLst>
                  <a:gd name="connsiteX0" fmla="*/ 92679 w 460057"/>
                  <a:gd name="connsiteY0" fmla="*/ 253220 h 690552"/>
                  <a:gd name="connsiteX1" fmla="*/ 7716 w 460057"/>
                  <a:gd name="connsiteY1" fmla="*/ 2141 h 690552"/>
                  <a:gd name="connsiteX2" fmla="*/ 288989 w 460057"/>
                  <a:gd name="connsiteY2" fmla="*/ 306941 h 690552"/>
                  <a:gd name="connsiteX3" fmla="*/ 452343 w 460057"/>
                  <a:gd name="connsiteY3" fmla="*/ 688417 h 690552"/>
                  <a:gd name="connsiteX4" fmla="*/ 293085 w 460057"/>
                  <a:gd name="connsiteY4" fmla="*/ 553543 h 69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057" h="690552">
                    <a:moveTo>
                      <a:pt x="92679" y="253220"/>
                    </a:moveTo>
                    <a:cubicBezTo>
                      <a:pt x="19527" y="121203"/>
                      <a:pt x="-17049" y="18238"/>
                      <a:pt x="7716" y="2141"/>
                    </a:cubicBezTo>
                    <a:cubicBezTo>
                      <a:pt x="40291" y="-18910"/>
                      <a:pt x="166212" y="117679"/>
                      <a:pt x="288989" y="306941"/>
                    </a:cubicBezTo>
                    <a:cubicBezTo>
                      <a:pt x="411766" y="496202"/>
                      <a:pt x="484823" y="667271"/>
                      <a:pt x="452343" y="688417"/>
                    </a:cubicBezTo>
                    <a:cubicBezTo>
                      <a:pt x="430816" y="702323"/>
                      <a:pt x="368428" y="647269"/>
                      <a:pt x="293085" y="553543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C5900D35-1F22-E7CC-FA9B-8A6C4BD855C8}"/>
                  </a:ext>
                </a:extLst>
              </p:cNvPr>
              <p:cNvSpPr/>
              <p:nvPr/>
            </p:nvSpPr>
            <p:spPr>
              <a:xfrm>
                <a:off x="1938298" y="4241976"/>
                <a:ext cx="65539" cy="65539"/>
              </a:xfrm>
              <a:custGeom>
                <a:avLst/>
                <a:gdLst>
                  <a:gd name="connsiteX0" fmla="*/ 60167 w 65539"/>
                  <a:gd name="connsiteY0" fmla="*/ 50742 h 65539"/>
                  <a:gd name="connsiteX1" fmla="*/ 14798 w 65539"/>
                  <a:gd name="connsiteY1" fmla="*/ 60167 h 65539"/>
                  <a:gd name="connsiteX2" fmla="*/ 5372 w 65539"/>
                  <a:gd name="connsiteY2" fmla="*/ 14798 h 65539"/>
                  <a:gd name="connsiteX3" fmla="*/ 50642 w 65539"/>
                  <a:gd name="connsiteY3" fmla="*/ 5307 h 65539"/>
                  <a:gd name="connsiteX4" fmla="*/ 60232 w 65539"/>
                  <a:gd name="connsiteY4" fmla="*/ 50642 h 65539"/>
                  <a:gd name="connsiteX5" fmla="*/ 60167 w 65539"/>
                  <a:gd name="connsiteY5" fmla="*/ 50742 h 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539" h="65539">
                    <a:moveTo>
                      <a:pt x="60167" y="50742"/>
                    </a:moveTo>
                    <a:cubicBezTo>
                      <a:pt x="50242" y="65873"/>
                      <a:pt x="29929" y="70093"/>
                      <a:pt x="14798" y="60167"/>
                    </a:cubicBezTo>
                    <a:cubicBezTo>
                      <a:pt x="-333" y="50242"/>
                      <a:pt x="-4553" y="29929"/>
                      <a:pt x="5372" y="14798"/>
                    </a:cubicBezTo>
                    <a:cubicBezTo>
                      <a:pt x="15272" y="-294"/>
                      <a:pt x="35514" y="-4538"/>
                      <a:pt x="50642" y="5307"/>
                    </a:cubicBezTo>
                    <a:cubicBezTo>
                      <a:pt x="65809" y="15178"/>
                      <a:pt x="70103" y="35475"/>
                      <a:pt x="60232" y="50642"/>
                    </a:cubicBezTo>
                    <a:cubicBezTo>
                      <a:pt x="60211" y="50675"/>
                      <a:pt x="60189" y="50708"/>
                      <a:pt x="60167" y="507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0794C9F7-AB79-1D3D-A1D0-58297F8C8BB7}"/>
                  </a:ext>
                </a:extLst>
              </p:cNvPr>
              <p:cNvSpPr/>
              <p:nvPr/>
            </p:nvSpPr>
            <p:spPr>
              <a:xfrm>
                <a:off x="1829808" y="4743849"/>
                <a:ext cx="65539" cy="65539"/>
              </a:xfrm>
              <a:custGeom>
                <a:avLst/>
                <a:gdLst>
                  <a:gd name="connsiteX0" fmla="*/ 60167 w 65539"/>
                  <a:gd name="connsiteY0" fmla="*/ 50742 h 65539"/>
                  <a:gd name="connsiteX1" fmla="*/ 14798 w 65539"/>
                  <a:gd name="connsiteY1" fmla="*/ 60167 h 65539"/>
                  <a:gd name="connsiteX2" fmla="*/ 5372 w 65539"/>
                  <a:gd name="connsiteY2" fmla="*/ 14798 h 65539"/>
                  <a:gd name="connsiteX3" fmla="*/ 50642 w 65539"/>
                  <a:gd name="connsiteY3" fmla="*/ 5307 h 65539"/>
                  <a:gd name="connsiteX4" fmla="*/ 60232 w 65539"/>
                  <a:gd name="connsiteY4" fmla="*/ 50642 h 65539"/>
                  <a:gd name="connsiteX5" fmla="*/ 60167 w 65539"/>
                  <a:gd name="connsiteY5" fmla="*/ 50742 h 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539" h="65539">
                    <a:moveTo>
                      <a:pt x="60167" y="50742"/>
                    </a:moveTo>
                    <a:cubicBezTo>
                      <a:pt x="50242" y="65873"/>
                      <a:pt x="29929" y="70093"/>
                      <a:pt x="14798" y="60167"/>
                    </a:cubicBezTo>
                    <a:cubicBezTo>
                      <a:pt x="-333" y="50242"/>
                      <a:pt x="-4553" y="29929"/>
                      <a:pt x="5372" y="14798"/>
                    </a:cubicBezTo>
                    <a:cubicBezTo>
                      <a:pt x="15272" y="-294"/>
                      <a:pt x="35514" y="-4538"/>
                      <a:pt x="50642" y="5307"/>
                    </a:cubicBezTo>
                    <a:cubicBezTo>
                      <a:pt x="65809" y="15178"/>
                      <a:pt x="70103" y="35475"/>
                      <a:pt x="60232" y="50642"/>
                    </a:cubicBezTo>
                    <a:cubicBezTo>
                      <a:pt x="60211" y="50675"/>
                      <a:pt x="60189" y="50708"/>
                      <a:pt x="60167" y="507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97C5E222-AAEA-DDA6-0201-817E07DB75CC}"/>
                  </a:ext>
                </a:extLst>
              </p:cNvPr>
              <p:cNvSpPr/>
              <p:nvPr/>
            </p:nvSpPr>
            <p:spPr>
              <a:xfrm>
                <a:off x="1654738" y="4403330"/>
                <a:ext cx="65502" cy="65539"/>
              </a:xfrm>
              <a:custGeom>
                <a:avLst/>
                <a:gdLst>
                  <a:gd name="connsiteX0" fmla="*/ 60167 w 65502"/>
                  <a:gd name="connsiteY0" fmla="*/ 50742 h 65539"/>
                  <a:gd name="connsiteX1" fmla="*/ 14798 w 65502"/>
                  <a:gd name="connsiteY1" fmla="*/ 60167 h 65539"/>
                  <a:gd name="connsiteX2" fmla="*/ 5372 w 65502"/>
                  <a:gd name="connsiteY2" fmla="*/ 14798 h 65539"/>
                  <a:gd name="connsiteX3" fmla="*/ 50642 w 65502"/>
                  <a:gd name="connsiteY3" fmla="*/ 5307 h 65539"/>
                  <a:gd name="connsiteX4" fmla="*/ 60167 w 65502"/>
                  <a:gd name="connsiteY4" fmla="*/ 50741 h 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02" h="65539">
                    <a:moveTo>
                      <a:pt x="60167" y="50742"/>
                    </a:moveTo>
                    <a:cubicBezTo>
                      <a:pt x="50242" y="65873"/>
                      <a:pt x="29929" y="70093"/>
                      <a:pt x="14798" y="60167"/>
                    </a:cubicBezTo>
                    <a:cubicBezTo>
                      <a:pt x="-333" y="50242"/>
                      <a:pt x="-4553" y="29929"/>
                      <a:pt x="5372" y="14798"/>
                    </a:cubicBezTo>
                    <a:cubicBezTo>
                      <a:pt x="15272" y="-294"/>
                      <a:pt x="35514" y="-4538"/>
                      <a:pt x="50642" y="5307"/>
                    </a:cubicBezTo>
                    <a:cubicBezTo>
                      <a:pt x="65801" y="15235"/>
                      <a:pt x="70062" y="35561"/>
                      <a:pt x="60167" y="507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67DEC55C-A8B2-9CE1-A6DB-3FE181D73ED3}"/>
                  </a:ext>
                </a:extLst>
              </p:cNvPr>
              <p:cNvSpPr/>
              <p:nvPr/>
            </p:nvSpPr>
            <p:spPr>
              <a:xfrm>
                <a:off x="3747731" y="2834059"/>
                <a:ext cx="224408" cy="194310"/>
              </a:xfrm>
              <a:custGeom>
                <a:avLst/>
                <a:gdLst>
                  <a:gd name="connsiteX0" fmla="*/ 56102 w 224408"/>
                  <a:gd name="connsiteY0" fmla="*/ 194310 h 194310"/>
                  <a:gd name="connsiteX1" fmla="*/ 168307 w 224408"/>
                  <a:gd name="connsiteY1" fmla="*/ 194310 h 194310"/>
                  <a:gd name="connsiteX2" fmla="*/ 224409 w 224408"/>
                  <a:gd name="connsiteY2" fmla="*/ 97155 h 194310"/>
                  <a:gd name="connsiteX3" fmla="*/ 168307 w 224408"/>
                  <a:gd name="connsiteY3" fmla="*/ 0 h 194310"/>
                  <a:gd name="connsiteX4" fmla="*/ 56102 w 224408"/>
                  <a:gd name="connsiteY4" fmla="*/ 0 h 194310"/>
                  <a:gd name="connsiteX5" fmla="*/ 0 w 224408"/>
                  <a:gd name="connsiteY5" fmla="*/ 97155 h 194310"/>
                  <a:gd name="connsiteX6" fmla="*/ 56102 w 224408"/>
                  <a:gd name="connsiteY6" fmla="*/ 194310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08" h="194310">
                    <a:moveTo>
                      <a:pt x="56102" y="194310"/>
                    </a:moveTo>
                    <a:lnTo>
                      <a:pt x="168307" y="194310"/>
                    </a:lnTo>
                    <a:lnTo>
                      <a:pt x="224409" y="97155"/>
                    </a:lnTo>
                    <a:lnTo>
                      <a:pt x="168307" y="0"/>
                    </a:lnTo>
                    <a:lnTo>
                      <a:pt x="56102" y="0"/>
                    </a:lnTo>
                    <a:lnTo>
                      <a:pt x="0" y="97155"/>
                    </a:lnTo>
                    <a:lnTo>
                      <a:pt x="56102" y="19431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2B09C255-FAF3-9702-C873-C01210580581}"/>
                  </a:ext>
                </a:extLst>
              </p:cNvPr>
              <p:cNvSpPr/>
              <p:nvPr/>
            </p:nvSpPr>
            <p:spPr>
              <a:xfrm>
                <a:off x="3619239" y="3144479"/>
                <a:ext cx="168306" cy="97155"/>
              </a:xfrm>
              <a:custGeom>
                <a:avLst/>
                <a:gdLst>
                  <a:gd name="connsiteX0" fmla="*/ 168307 w 168306"/>
                  <a:gd name="connsiteY0" fmla="*/ 97155 h 97155"/>
                  <a:gd name="connsiteX1" fmla="*/ 112204 w 168306"/>
                  <a:gd name="connsiteY1" fmla="*/ 0 h 97155"/>
                  <a:gd name="connsiteX2" fmla="*/ 0 w 168306"/>
                  <a:gd name="connsiteY2" fmla="*/ 0 h 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306" h="97155">
                    <a:moveTo>
                      <a:pt x="168307" y="97155"/>
                    </a:moveTo>
                    <a:lnTo>
                      <a:pt x="11220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3B6576FE-CF67-81C4-962A-4A5277BF5E58}"/>
                  </a:ext>
                </a:extLst>
              </p:cNvPr>
              <p:cNvSpPr/>
              <p:nvPr/>
            </p:nvSpPr>
            <p:spPr>
              <a:xfrm>
                <a:off x="3578186" y="2736809"/>
                <a:ext cx="224408" cy="194405"/>
              </a:xfrm>
              <a:custGeom>
                <a:avLst/>
                <a:gdLst>
                  <a:gd name="connsiteX0" fmla="*/ 56102 w 224408"/>
                  <a:gd name="connsiteY0" fmla="*/ 194405 h 194405"/>
                  <a:gd name="connsiteX1" fmla="*/ 168307 w 224408"/>
                  <a:gd name="connsiteY1" fmla="*/ 194405 h 194405"/>
                  <a:gd name="connsiteX2" fmla="*/ 224409 w 224408"/>
                  <a:gd name="connsiteY2" fmla="*/ 97250 h 194405"/>
                  <a:gd name="connsiteX3" fmla="*/ 168307 w 224408"/>
                  <a:gd name="connsiteY3" fmla="*/ 0 h 194405"/>
                  <a:gd name="connsiteX4" fmla="*/ 56102 w 224408"/>
                  <a:gd name="connsiteY4" fmla="*/ 0 h 194405"/>
                  <a:gd name="connsiteX5" fmla="*/ 0 w 224408"/>
                  <a:gd name="connsiteY5" fmla="*/ 97250 h 194405"/>
                  <a:gd name="connsiteX6" fmla="*/ 56102 w 224408"/>
                  <a:gd name="connsiteY6" fmla="*/ 194405 h 19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08" h="194405">
                    <a:moveTo>
                      <a:pt x="56102" y="194405"/>
                    </a:moveTo>
                    <a:lnTo>
                      <a:pt x="168307" y="194405"/>
                    </a:lnTo>
                    <a:lnTo>
                      <a:pt x="224409" y="97250"/>
                    </a:lnTo>
                    <a:lnTo>
                      <a:pt x="168307" y="0"/>
                    </a:lnTo>
                    <a:lnTo>
                      <a:pt x="56102" y="0"/>
                    </a:lnTo>
                    <a:lnTo>
                      <a:pt x="0" y="97250"/>
                    </a:lnTo>
                    <a:lnTo>
                      <a:pt x="56102" y="194405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AE8E828F-7AF6-DE88-ABE5-8F1C49C32C87}"/>
                  </a:ext>
                </a:extLst>
              </p:cNvPr>
              <p:cNvSpPr/>
              <p:nvPr/>
            </p:nvSpPr>
            <p:spPr>
              <a:xfrm>
                <a:off x="3747731" y="2639654"/>
                <a:ext cx="224408" cy="194405"/>
              </a:xfrm>
              <a:custGeom>
                <a:avLst/>
                <a:gdLst>
                  <a:gd name="connsiteX0" fmla="*/ 56102 w 224408"/>
                  <a:gd name="connsiteY0" fmla="*/ 194405 h 194405"/>
                  <a:gd name="connsiteX1" fmla="*/ 168307 w 224408"/>
                  <a:gd name="connsiteY1" fmla="*/ 194405 h 194405"/>
                  <a:gd name="connsiteX2" fmla="*/ 224409 w 224408"/>
                  <a:gd name="connsiteY2" fmla="*/ 97155 h 194405"/>
                  <a:gd name="connsiteX3" fmla="*/ 168307 w 224408"/>
                  <a:gd name="connsiteY3" fmla="*/ 0 h 194405"/>
                  <a:gd name="connsiteX4" fmla="*/ 56102 w 224408"/>
                  <a:gd name="connsiteY4" fmla="*/ 0 h 194405"/>
                  <a:gd name="connsiteX5" fmla="*/ 0 w 224408"/>
                  <a:gd name="connsiteY5" fmla="*/ 97155 h 194405"/>
                  <a:gd name="connsiteX6" fmla="*/ 56102 w 224408"/>
                  <a:gd name="connsiteY6" fmla="*/ 194405 h 19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08" h="194405">
                    <a:moveTo>
                      <a:pt x="56102" y="194405"/>
                    </a:moveTo>
                    <a:lnTo>
                      <a:pt x="168307" y="194405"/>
                    </a:lnTo>
                    <a:lnTo>
                      <a:pt x="224409" y="97155"/>
                    </a:lnTo>
                    <a:lnTo>
                      <a:pt x="168307" y="0"/>
                    </a:lnTo>
                    <a:lnTo>
                      <a:pt x="56102" y="0"/>
                    </a:lnTo>
                    <a:lnTo>
                      <a:pt x="0" y="97155"/>
                    </a:lnTo>
                    <a:lnTo>
                      <a:pt x="56102" y="194405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1F2E272D-8B81-C363-B14A-B58AA5809283}"/>
                  </a:ext>
                </a:extLst>
              </p:cNvPr>
              <p:cNvSpPr/>
              <p:nvPr/>
            </p:nvSpPr>
            <p:spPr>
              <a:xfrm>
                <a:off x="3787546" y="2819010"/>
                <a:ext cx="30098" cy="30099"/>
              </a:xfrm>
              <a:custGeom>
                <a:avLst/>
                <a:gdLst>
                  <a:gd name="connsiteX0" fmla="*/ 30099 w 30098"/>
                  <a:gd name="connsiteY0" fmla="*/ 15049 h 30099"/>
                  <a:gd name="connsiteX1" fmla="*/ 15050 w 30098"/>
                  <a:gd name="connsiteY1" fmla="*/ 30099 h 30099"/>
                  <a:gd name="connsiteX2" fmla="*/ 0 w 30098"/>
                  <a:gd name="connsiteY2" fmla="*/ 15049 h 30099"/>
                  <a:gd name="connsiteX3" fmla="*/ 15050 w 30098"/>
                  <a:gd name="connsiteY3" fmla="*/ 0 h 30099"/>
                  <a:gd name="connsiteX4" fmla="*/ 30099 w 30098"/>
                  <a:gd name="connsiteY4" fmla="*/ 15049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8" h="30099">
                    <a:moveTo>
                      <a:pt x="30099" y="15049"/>
                    </a:moveTo>
                    <a:cubicBezTo>
                      <a:pt x="30099" y="23361"/>
                      <a:pt x="23361" y="30099"/>
                      <a:pt x="15050" y="30099"/>
                    </a:cubicBezTo>
                    <a:cubicBezTo>
                      <a:pt x="6738" y="30099"/>
                      <a:pt x="0" y="23361"/>
                      <a:pt x="0" y="15049"/>
                    </a:cubicBezTo>
                    <a:cubicBezTo>
                      <a:pt x="0" y="6738"/>
                      <a:pt x="6738" y="0"/>
                      <a:pt x="15050" y="0"/>
                    </a:cubicBezTo>
                    <a:cubicBezTo>
                      <a:pt x="23361" y="0"/>
                      <a:pt x="30099" y="6738"/>
                      <a:pt x="30099" y="150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9848127F-7EF0-577E-71C4-EB9442F69EBC}"/>
                  </a:ext>
                </a:extLst>
              </p:cNvPr>
              <p:cNvSpPr/>
              <p:nvPr/>
            </p:nvSpPr>
            <p:spPr>
              <a:xfrm>
                <a:off x="3553231" y="2614985"/>
                <a:ext cx="30098" cy="30099"/>
              </a:xfrm>
              <a:custGeom>
                <a:avLst/>
                <a:gdLst>
                  <a:gd name="connsiteX0" fmla="*/ 30099 w 30098"/>
                  <a:gd name="connsiteY0" fmla="*/ 15050 h 30099"/>
                  <a:gd name="connsiteX1" fmla="*/ 15050 w 30098"/>
                  <a:gd name="connsiteY1" fmla="*/ 30099 h 30099"/>
                  <a:gd name="connsiteX2" fmla="*/ 0 w 30098"/>
                  <a:gd name="connsiteY2" fmla="*/ 15050 h 30099"/>
                  <a:gd name="connsiteX3" fmla="*/ 15050 w 30098"/>
                  <a:gd name="connsiteY3" fmla="*/ 0 h 30099"/>
                  <a:gd name="connsiteX4" fmla="*/ 30099 w 30098"/>
                  <a:gd name="connsiteY4" fmla="*/ 15050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8" h="30099">
                    <a:moveTo>
                      <a:pt x="30099" y="15050"/>
                    </a:moveTo>
                    <a:cubicBezTo>
                      <a:pt x="30099" y="23361"/>
                      <a:pt x="23361" y="30099"/>
                      <a:pt x="15050" y="30099"/>
                    </a:cubicBezTo>
                    <a:cubicBezTo>
                      <a:pt x="6738" y="30099"/>
                      <a:pt x="0" y="23361"/>
                      <a:pt x="0" y="15050"/>
                    </a:cubicBezTo>
                    <a:cubicBezTo>
                      <a:pt x="0" y="6738"/>
                      <a:pt x="6738" y="0"/>
                      <a:pt x="15050" y="0"/>
                    </a:cubicBezTo>
                    <a:cubicBezTo>
                      <a:pt x="23361" y="0"/>
                      <a:pt x="30099" y="6738"/>
                      <a:pt x="30099" y="15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F2451BFA-8E8B-9D14-8404-B9E18D2B3179}"/>
                  </a:ext>
                </a:extLst>
              </p:cNvPr>
              <p:cNvSpPr/>
              <p:nvPr/>
            </p:nvSpPr>
            <p:spPr>
              <a:xfrm>
                <a:off x="3772496" y="3226585"/>
                <a:ext cx="30098" cy="30099"/>
              </a:xfrm>
              <a:custGeom>
                <a:avLst/>
                <a:gdLst>
                  <a:gd name="connsiteX0" fmla="*/ 0 w 30098"/>
                  <a:gd name="connsiteY0" fmla="*/ 15050 h 30099"/>
                  <a:gd name="connsiteX1" fmla="*/ 15049 w 30098"/>
                  <a:gd name="connsiteY1" fmla="*/ 0 h 30099"/>
                  <a:gd name="connsiteX2" fmla="*/ 30099 w 30098"/>
                  <a:gd name="connsiteY2" fmla="*/ 15050 h 30099"/>
                  <a:gd name="connsiteX3" fmla="*/ 15049 w 30098"/>
                  <a:gd name="connsiteY3" fmla="*/ 30099 h 30099"/>
                  <a:gd name="connsiteX4" fmla="*/ 0 w 30098"/>
                  <a:gd name="connsiteY4" fmla="*/ 15050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8" h="30099">
                    <a:moveTo>
                      <a:pt x="0" y="15050"/>
                    </a:moveTo>
                    <a:cubicBezTo>
                      <a:pt x="0" y="6738"/>
                      <a:pt x="6738" y="0"/>
                      <a:pt x="15049" y="0"/>
                    </a:cubicBezTo>
                    <a:cubicBezTo>
                      <a:pt x="23361" y="0"/>
                      <a:pt x="30099" y="6738"/>
                      <a:pt x="30099" y="15050"/>
                    </a:cubicBezTo>
                    <a:cubicBezTo>
                      <a:pt x="30099" y="23361"/>
                      <a:pt x="23361" y="30099"/>
                      <a:pt x="15049" y="30099"/>
                    </a:cubicBezTo>
                    <a:cubicBezTo>
                      <a:pt x="6738" y="30099"/>
                      <a:pt x="0" y="23361"/>
                      <a:pt x="0" y="15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49BBE77B-1D9D-C2DF-8263-19F10CC73C78}"/>
                  </a:ext>
                </a:extLst>
              </p:cNvPr>
              <p:cNvSpPr/>
              <p:nvPr/>
            </p:nvSpPr>
            <p:spPr>
              <a:xfrm>
                <a:off x="3604189" y="3129430"/>
                <a:ext cx="30098" cy="30099"/>
              </a:xfrm>
              <a:custGeom>
                <a:avLst/>
                <a:gdLst>
                  <a:gd name="connsiteX0" fmla="*/ 30099 w 30098"/>
                  <a:gd name="connsiteY0" fmla="*/ 15049 h 30099"/>
                  <a:gd name="connsiteX1" fmla="*/ 15050 w 30098"/>
                  <a:gd name="connsiteY1" fmla="*/ 30099 h 30099"/>
                  <a:gd name="connsiteX2" fmla="*/ 0 w 30098"/>
                  <a:gd name="connsiteY2" fmla="*/ 15049 h 30099"/>
                  <a:gd name="connsiteX3" fmla="*/ 15050 w 30098"/>
                  <a:gd name="connsiteY3" fmla="*/ 0 h 30099"/>
                  <a:gd name="connsiteX4" fmla="*/ 30099 w 30098"/>
                  <a:gd name="connsiteY4" fmla="*/ 15049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8" h="30099">
                    <a:moveTo>
                      <a:pt x="30099" y="15049"/>
                    </a:moveTo>
                    <a:cubicBezTo>
                      <a:pt x="30099" y="23361"/>
                      <a:pt x="23361" y="30099"/>
                      <a:pt x="15050" y="30099"/>
                    </a:cubicBezTo>
                    <a:cubicBezTo>
                      <a:pt x="6738" y="30099"/>
                      <a:pt x="0" y="23361"/>
                      <a:pt x="0" y="15049"/>
                    </a:cubicBezTo>
                    <a:cubicBezTo>
                      <a:pt x="0" y="6738"/>
                      <a:pt x="6738" y="0"/>
                      <a:pt x="15050" y="0"/>
                    </a:cubicBezTo>
                    <a:cubicBezTo>
                      <a:pt x="23361" y="0"/>
                      <a:pt x="30099" y="6738"/>
                      <a:pt x="30099" y="150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AFAE9978-0ED8-C331-6571-6248CF0BB3F3}"/>
                  </a:ext>
                </a:extLst>
              </p:cNvPr>
              <p:cNvSpPr/>
              <p:nvPr/>
            </p:nvSpPr>
            <p:spPr>
              <a:xfrm>
                <a:off x="4080725" y="2724427"/>
                <a:ext cx="30289" cy="30289"/>
              </a:xfrm>
              <a:custGeom>
                <a:avLst/>
                <a:gdLst>
                  <a:gd name="connsiteX0" fmla="*/ 0 w 30289"/>
                  <a:gd name="connsiteY0" fmla="*/ 15144 h 30289"/>
                  <a:gd name="connsiteX1" fmla="*/ 15145 w 30289"/>
                  <a:gd name="connsiteY1" fmla="*/ 0 h 30289"/>
                  <a:gd name="connsiteX2" fmla="*/ 30290 w 30289"/>
                  <a:gd name="connsiteY2" fmla="*/ 15145 h 30289"/>
                  <a:gd name="connsiteX3" fmla="*/ 15145 w 30289"/>
                  <a:gd name="connsiteY3" fmla="*/ 30289 h 30289"/>
                  <a:gd name="connsiteX4" fmla="*/ 15050 w 30289"/>
                  <a:gd name="connsiteY4" fmla="*/ 30289 h 30289"/>
                  <a:gd name="connsiteX5" fmla="*/ 0 w 30289"/>
                  <a:gd name="connsiteY5" fmla="*/ 15240 h 30289"/>
                  <a:gd name="connsiteX6" fmla="*/ 0 w 30289"/>
                  <a:gd name="connsiteY6" fmla="*/ 15144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289" h="30289">
                    <a:moveTo>
                      <a:pt x="0" y="15144"/>
                    </a:moveTo>
                    <a:cubicBezTo>
                      <a:pt x="1" y="6780"/>
                      <a:pt x="6781" y="0"/>
                      <a:pt x="15145" y="0"/>
                    </a:cubicBezTo>
                    <a:cubicBezTo>
                      <a:pt x="23510" y="0"/>
                      <a:pt x="30290" y="6781"/>
                      <a:pt x="30290" y="15145"/>
                    </a:cubicBezTo>
                    <a:cubicBezTo>
                      <a:pt x="30289" y="23509"/>
                      <a:pt x="23509" y="30290"/>
                      <a:pt x="15145" y="30289"/>
                    </a:cubicBezTo>
                    <a:cubicBezTo>
                      <a:pt x="15113" y="30289"/>
                      <a:pt x="15081" y="30289"/>
                      <a:pt x="15050" y="30289"/>
                    </a:cubicBezTo>
                    <a:cubicBezTo>
                      <a:pt x="6738" y="30289"/>
                      <a:pt x="0" y="23552"/>
                      <a:pt x="0" y="15240"/>
                    </a:cubicBezTo>
                    <a:cubicBezTo>
                      <a:pt x="0" y="15208"/>
                      <a:pt x="0" y="15176"/>
                      <a:pt x="0" y="151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A4767CF-4E42-22C7-4CA0-D7F976DCC0ED}"/>
                  </a:ext>
                </a:extLst>
              </p:cNvPr>
              <p:cNvSpPr/>
              <p:nvPr/>
            </p:nvSpPr>
            <p:spPr>
              <a:xfrm>
                <a:off x="3715251" y="3129430"/>
                <a:ext cx="30098" cy="30099"/>
              </a:xfrm>
              <a:custGeom>
                <a:avLst/>
                <a:gdLst>
                  <a:gd name="connsiteX0" fmla="*/ 30099 w 30098"/>
                  <a:gd name="connsiteY0" fmla="*/ 15049 h 30099"/>
                  <a:gd name="connsiteX1" fmla="*/ 15050 w 30098"/>
                  <a:gd name="connsiteY1" fmla="*/ 30099 h 30099"/>
                  <a:gd name="connsiteX2" fmla="*/ 0 w 30098"/>
                  <a:gd name="connsiteY2" fmla="*/ 15049 h 30099"/>
                  <a:gd name="connsiteX3" fmla="*/ 15050 w 30098"/>
                  <a:gd name="connsiteY3" fmla="*/ 0 h 30099"/>
                  <a:gd name="connsiteX4" fmla="*/ 30099 w 30098"/>
                  <a:gd name="connsiteY4" fmla="*/ 15049 h 3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8" h="30099">
                    <a:moveTo>
                      <a:pt x="30099" y="15049"/>
                    </a:moveTo>
                    <a:cubicBezTo>
                      <a:pt x="30099" y="23361"/>
                      <a:pt x="23361" y="30099"/>
                      <a:pt x="15050" y="30099"/>
                    </a:cubicBezTo>
                    <a:cubicBezTo>
                      <a:pt x="6738" y="30099"/>
                      <a:pt x="0" y="23361"/>
                      <a:pt x="0" y="15049"/>
                    </a:cubicBezTo>
                    <a:cubicBezTo>
                      <a:pt x="0" y="6738"/>
                      <a:pt x="6738" y="0"/>
                      <a:pt x="15050" y="0"/>
                    </a:cubicBezTo>
                    <a:cubicBezTo>
                      <a:pt x="23361" y="0"/>
                      <a:pt x="30099" y="6738"/>
                      <a:pt x="30099" y="150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A56AE3C-E303-CF19-511E-9AC225D46611}"/>
                  </a:ext>
                </a:extLst>
              </p:cNvPr>
              <p:cNvSpPr/>
              <p:nvPr/>
            </p:nvSpPr>
            <p:spPr>
              <a:xfrm>
                <a:off x="3957091" y="2724427"/>
                <a:ext cx="30289" cy="30289"/>
              </a:xfrm>
              <a:custGeom>
                <a:avLst/>
                <a:gdLst>
                  <a:gd name="connsiteX0" fmla="*/ 0 w 30289"/>
                  <a:gd name="connsiteY0" fmla="*/ 15145 h 30289"/>
                  <a:gd name="connsiteX1" fmla="*/ 15145 w 30289"/>
                  <a:gd name="connsiteY1" fmla="*/ 0 h 30289"/>
                  <a:gd name="connsiteX2" fmla="*/ 30289 w 30289"/>
                  <a:gd name="connsiteY2" fmla="*/ 15145 h 30289"/>
                  <a:gd name="connsiteX3" fmla="*/ 15145 w 30289"/>
                  <a:gd name="connsiteY3" fmla="*/ 30289 h 30289"/>
                  <a:gd name="connsiteX4" fmla="*/ 0 w 30289"/>
                  <a:gd name="connsiteY4" fmla="*/ 1514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89" h="30289">
                    <a:moveTo>
                      <a:pt x="0" y="15145"/>
                    </a:moveTo>
                    <a:cubicBezTo>
                      <a:pt x="0" y="6781"/>
                      <a:pt x="6780" y="0"/>
                      <a:pt x="15145" y="0"/>
                    </a:cubicBezTo>
                    <a:cubicBezTo>
                      <a:pt x="23509" y="0"/>
                      <a:pt x="30289" y="6781"/>
                      <a:pt x="30289" y="15145"/>
                    </a:cubicBezTo>
                    <a:cubicBezTo>
                      <a:pt x="30289" y="23509"/>
                      <a:pt x="23509" y="30289"/>
                      <a:pt x="15145" y="30289"/>
                    </a:cubicBezTo>
                    <a:cubicBezTo>
                      <a:pt x="6780" y="30289"/>
                      <a:pt x="0" y="23509"/>
                      <a:pt x="0" y="151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7F62BC98-F38D-1200-3C7C-09532C71195F}"/>
                  </a:ext>
                </a:extLst>
              </p:cNvPr>
              <p:cNvSpPr/>
              <p:nvPr/>
            </p:nvSpPr>
            <p:spPr>
              <a:xfrm>
                <a:off x="3787545" y="3013225"/>
                <a:ext cx="30289" cy="30289"/>
              </a:xfrm>
              <a:custGeom>
                <a:avLst/>
                <a:gdLst>
                  <a:gd name="connsiteX0" fmla="*/ 0 w 30289"/>
                  <a:gd name="connsiteY0" fmla="*/ 15240 h 30289"/>
                  <a:gd name="connsiteX1" fmla="*/ 15050 w 30289"/>
                  <a:gd name="connsiteY1" fmla="*/ 0 h 30289"/>
                  <a:gd name="connsiteX2" fmla="*/ 30289 w 30289"/>
                  <a:gd name="connsiteY2" fmla="*/ 15050 h 30289"/>
                  <a:gd name="connsiteX3" fmla="*/ 15240 w 30289"/>
                  <a:gd name="connsiteY3" fmla="*/ 30289 h 30289"/>
                  <a:gd name="connsiteX4" fmla="*/ 15050 w 30289"/>
                  <a:gd name="connsiteY4" fmla="*/ 30289 h 30289"/>
                  <a:gd name="connsiteX5" fmla="*/ 1 w 30289"/>
                  <a:gd name="connsiteY5" fmla="*/ 15240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89" h="30289">
                    <a:moveTo>
                      <a:pt x="0" y="15240"/>
                    </a:moveTo>
                    <a:cubicBezTo>
                      <a:pt x="-52" y="6876"/>
                      <a:pt x="6686" y="53"/>
                      <a:pt x="15050" y="0"/>
                    </a:cubicBezTo>
                    <a:cubicBezTo>
                      <a:pt x="23414" y="-52"/>
                      <a:pt x="30237" y="6686"/>
                      <a:pt x="30289" y="15050"/>
                    </a:cubicBezTo>
                    <a:cubicBezTo>
                      <a:pt x="30341" y="23414"/>
                      <a:pt x="23604" y="30237"/>
                      <a:pt x="15240" y="30289"/>
                    </a:cubicBezTo>
                    <a:cubicBezTo>
                      <a:pt x="15176" y="30290"/>
                      <a:pt x="15113" y="30290"/>
                      <a:pt x="15050" y="30289"/>
                    </a:cubicBezTo>
                    <a:cubicBezTo>
                      <a:pt x="6760" y="30237"/>
                      <a:pt x="52" y="23530"/>
                      <a:pt x="1" y="152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BEF15E6C-4219-60DE-B19E-01D46E38AEFF}"/>
                  </a:ext>
                </a:extLst>
              </p:cNvPr>
              <p:cNvSpPr/>
              <p:nvPr/>
            </p:nvSpPr>
            <p:spPr>
              <a:xfrm>
                <a:off x="3972235" y="2739381"/>
                <a:ext cx="123539" cy="9525"/>
              </a:xfrm>
              <a:custGeom>
                <a:avLst/>
                <a:gdLst>
                  <a:gd name="connsiteX0" fmla="*/ 0 w 123539"/>
                  <a:gd name="connsiteY0" fmla="*/ 0 h 9525"/>
                  <a:gd name="connsiteX1" fmla="*/ 123539 w 12353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539" h="9525">
                    <a:moveTo>
                      <a:pt x="0" y="0"/>
                    </a:moveTo>
                    <a:lnTo>
                      <a:pt x="123539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1DCD3257-E517-6E60-8B58-5EF08BF302CD}"/>
                  </a:ext>
                </a:extLst>
              </p:cNvPr>
              <p:cNvSpPr/>
              <p:nvPr/>
            </p:nvSpPr>
            <p:spPr>
              <a:xfrm>
                <a:off x="3730300" y="3028465"/>
                <a:ext cx="72294" cy="116014"/>
              </a:xfrm>
              <a:custGeom>
                <a:avLst/>
                <a:gdLst>
                  <a:gd name="connsiteX0" fmla="*/ 72295 w 72294"/>
                  <a:gd name="connsiteY0" fmla="*/ 0 h 116014"/>
                  <a:gd name="connsiteX1" fmla="*/ 0 w 72294"/>
                  <a:gd name="connsiteY1" fmla="*/ 116014 h 11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" h="116014">
                    <a:moveTo>
                      <a:pt x="72295" y="0"/>
                    </a:moveTo>
                    <a:lnTo>
                      <a:pt x="0" y="11601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E9589161-F541-F7BE-3B56-823098059A9E}"/>
                  </a:ext>
                </a:extLst>
              </p:cNvPr>
              <p:cNvSpPr/>
              <p:nvPr/>
            </p:nvSpPr>
            <p:spPr>
              <a:xfrm>
                <a:off x="3568280" y="2630034"/>
                <a:ext cx="66008" cy="106775"/>
              </a:xfrm>
              <a:custGeom>
                <a:avLst/>
                <a:gdLst>
                  <a:gd name="connsiteX0" fmla="*/ 66008 w 66008"/>
                  <a:gd name="connsiteY0" fmla="*/ 106775 h 106775"/>
                  <a:gd name="connsiteX1" fmla="*/ 0 w 66008"/>
                  <a:gd name="connsiteY1" fmla="*/ 0 h 10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008" h="106775">
                    <a:moveTo>
                      <a:pt x="66008" y="106775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6CD37D04-48EE-2DD2-FACE-0838DBF04EFA}"/>
                  </a:ext>
                </a:extLst>
              </p:cNvPr>
              <p:cNvSpPr/>
              <p:nvPr/>
            </p:nvSpPr>
            <p:spPr>
              <a:xfrm>
                <a:off x="4430102" y="2204881"/>
                <a:ext cx="401002" cy="157786"/>
              </a:xfrm>
              <a:custGeom>
                <a:avLst/>
                <a:gdLst>
                  <a:gd name="connsiteX0" fmla="*/ 0 w 401002"/>
                  <a:gd name="connsiteY0" fmla="*/ 148928 h 157786"/>
                  <a:gd name="connsiteX1" fmla="*/ 258258 w 401002"/>
                  <a:gd name="connsiteY1" fmla="*/ 8593 h 157786"/>
                  <a:gd name="connsiteX2" fmla="*/ 401003 w 401002"/>
                  <a:gd name="connsiteY2" fmla="*/ 157787 h 157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002" h="157786">
                    <a:moveTo>
                      <a:pt x="0" y="148928"/>
                    </a:moveTo>
                    <a:cubicBezTo>
                      <a:pt x="32563" y="38860"/>
                      <a:pt x="148190" y="-23970"/>
                      <a:pt x="258258" y="8593"/>
                    </a:cubicBezTo>
                    <a:cubicBezTo>
                      <a:pt x="328925" y="29500"/>
                      <a:pt x="383237" y="86265"/>
                      <a:pt x="401003" y="157787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BA00AA68-BF11-C65B-358B-D14DAE132BB9}"/>
                  </a:ext>
                </a:extLst>
              </p:cNvPr>
              <p:cNvSpPr/>
              <p:nvPr/>
            </p:nvSpPr>
            <p:spPr>
              <a:xfrm>
                <a:off x="4421434" y="2412578"/>
                <a:ext cx="184118" cy="206406"/>
              </a:xfrm>
              <a:custGeom>
                <a:avLst/>
                <a:gdLst>
                  <a:gd name="connsiteX0" fmla="*/ 184118 w 184118"/>
                  <a:gd name="connsiteY0" fmla="*/ 206407 h 206406"/>
                  <a:gd name="connsiteX1" fmla="*/ 0 w 184118"/>
                  <a:gd name="connsiteY1" fmla="*/ 0 h 20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118" h="206406">
                    <a:moveTo>
                      <a:pt x="184118" y="206407"/>
                    </a:moveTo>
                    <a:cubicBezTo>
                      <a:pt x="79206" y="194399"/>
                      <a:pt x="-7" y="10559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55E226C9-F5C9-263F-924B-FCABC2E64216}"/>
                  </a:ext>
                </a:extLst>
              </p:cNvPr>
              <p:cNvSpPr/>
              <p:nvPr/>
            </p:nvSpPr>
            <p:spPr>
              <a:xfrm>
                <a:off x="4629460" y="2412578"/>
                <a:ext cx="207644" cy="207740"/>
              </a:xfrm>
              <a:custGeom>
                <a:avLst/>
                <a:gdLst>
                  <a:gd name="connsiteX0" fmla="*/ 207645 w 207644"/>
                  <a:gd name="connsiteY0" fmla="*/ 0 h 207740"/>
                  <a:gd name="connsiteX1" fmla="*/ 0 w 207644"/>
                  <a:gd name="connsiteY1" fmla="*/ 207740 h 20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4" h="207740">
                    <a:moveTo>
                      <a:pt x="207645" y="0"/>
                    </a:moveTo>
                    <a:cubicBezTo>
                      <a:pt x="207645" y="114695"/>
                      <a:pt x="114694" y="207688"/>
                      <a:pt x="0" y="20774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222CE2FF-0FF1-2318-AF74-2C68E8EE9838}"/>
                  </a:ext>
                </a:extLst>
              </p:cNvPr>
              <p:cNvSpPr/>
              <p:nvPr/>
            </p:nvSpPr>
            <p:spPr>
              <a:xfrm>
                <a:off x="4293768" y="2276884"/>
                <a:ext cx="671297" cy="271384"/>
              </a:xfrm>
              <a:custGeom>
                <a:avLst/>
                <a:gdLst>
                  <a:gd name="connsiteX0" fmla="*/ 555148 w 671297"/>
                  <a:gd name="connsiteY0" fmla="*/ 3963 h 271384"/>
                  <a:gd name="connsiteX1" fmla="*/ 670401 w 671297"/>
                  <a:gd name="connsiteY1" fmla="*/ 19584 h 271384"/>
                  <a:gd name="connsiteX2" fmla="*/ 359981 w 671297"/>
                  <a:gd name="connsiteY2" fmla="*/ 205798 h 271384"/>
                  <a:gd name="connsiteX3" fmla="*/ 889 w 671297"/>
                  <a:gd name="connsiteY3" fmla="*/ 251804 h 271384"/>
                  <a:gd name="connsiteX4" fmla="*/ 93757 w 671297"/>
                  <a:gd name="connsiteY4" fmla="*/ 161221 h 27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297" h="271384">
                    <a:moveTo>
                      <a:pt x="555148" y="3963"/>
                    </a:moveTo>
                    <a:cubicBezTo>
                      <a:pt x="620109" y="-4324"/>
                      <a:pt x="663638" y="153"/>
                      <a:pt x="670401" y="19584"/>
                    </a:cubicBezTo>
                    <a:cubicBezTo>
                      <a:pt x="683831" y="58256"/>
                      <a:pt x="544861" y="141599"/>
                      <a:pt x="359981" y="205798"/>
                    </a:cubicBezTo>
                    <a:cubicBezTo>
                      <a:pt x="175101" y="269996"/>
                      <a:pt x="14414" y="290570"/>
                      <a:pt x="889" y="251804"/>
                    </a:cubicBezTo>
                    <a:cubicBezTo>
                      <a:pt x="-6255" y="231134"/>
                      <a:pt x="30130" y="197702"/>
                      <a:pt x="93757" y="161221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CA1BFD4D-4E7D-6E3F-20EC-1C4FF6502713}"/>
                  </a:ext>
                </a:extLst>
              </p:cNvPr>
              <p:cNvSpPr/>
              <p:nvPr/>
            </p:nvSpPr>
            <p:spPr>
              <a:xfrm>
                <a:off x="3665911" y="2138544"/>
                <a:ext cx="128777" cy="122491"/>
              </a:xfrm>
              <a:custGeom>
                <a:avLst/>
                <a:gdLst>
                  <a:gd name="connsiteX0" fmla="*/ 64389 w 128777"/>
                  <a:gd name="connsiteY0" fmla="*/ 0 h 122491"/>
                  <a:gd name="connsiteX1" fmla="*/ 84296 w 128777"/>
                  <a:gd name="connsiteY1" fmla="*/ 40291 h 122491"/>
                  <a:gd name="connsiteX2" fmla="*/ 128778 w 128777"/>
                  <a:gd name="connsiteY2" fmla="*/ 46768 h 122491"/>
                  <a:gd name="connsiteX3" fmla="*/ 96583 w 128777"/>
                  <a:gd name="connsiteY3" fmla="*/ 78200 h 122491"/>
                  <a:gd name="connsiteX4" fmla="*/ 104204 w 128777"/>
                  <a:gd name="connsiteY4" fmla="*/ 122492 h 122491"/>
                  <a:gd name="connsiteX5" fmla="*/ 64389 w 128777"/>
                  <a:gd name="connsiteY5" fmla="*/ 101536 h 122491"/>
                  <a:gd name="connsiteX6" fmla="*/ 24574 w 128777"/>
                  <a:gd name="connsiteY6" fmla="*/ 122492 h 122491"/>
                  <a:gd name="connsiteX7" fmla="*/ 32195 w 128777"/>
                  <a:gd name="connsiteY7" fmla="*/ 78200 h 122491"/>
                  <a:gd name="connsiteX8" fmla="*/ 0 w 128777"/>
                  <a:gd name="connsiteY8" fmla="*/ 46768 h 122491"/>
                  <a:gd name="connsiteX9" fmla="*/ 44482 w 128777"/>
                  <a:gd name="connsiteY9" fmla="*/ 40291 h 122491"/>
                  <a:gd name="connsiteX10" fmla="*/ 64389 w 128777"/>
                  <a:gd name="connsiteY10" fmla="*/ 0 h 12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777" h="122491">
                    <a:moveTo>
                      <a:pt x="64389" y="0"/>
                    </a:moveTo>
                    <a:lnTo>
                      <a:pt x="84296" y="40291"/>
                    </a:lnTo>
                    <a:lnTo>
                      <a:pt x="128778" y="46768"/>
                    </a:lnTo>
                    <a:lnTo>
                      <a:pt x="96583" y="78200"/>
                    </a:lnTo>
                    <a:lnTo>
                      <a:pt x="104204" y="122492"/>
                    </a:lnTo>
                    <a:lnTo>
                      <a:pt x="64389" y="101536"/>
                    </a:lnTo>
                    <a:lnTo>
                      <a:pt x="24574" y="122492"/>
                    </a:lnTo>
                    <a:lnTo>
                      <a:pt x="32195" y="78200"/>
                    </a:lnTo>
                    <a:lnTo>
                      <a:pt x="0" y="46768"/>
                    </a:lnTo>
                    <a:lnTo>
                      <a:pt x="44482" y="40291"/>
                    </a:lnTo>
                    <a:lnTo>
                      <a:pt x="64389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B225282E-9730-188E-D96F-E3BCDC6EEF42}"/>
                  </a:ext>
                </a:extLst>
              </p:cNvPr>
              <p:cNvSpPr/>
              <p:nvPr/>
            </p:nvSpPr>
            <p:spPr>
              <a:xfrm>
                <a:off x="2053700" y="1896061"/>
                <a:ext cx="270328" cy="270296"/>
              </a:xfrm>
              <a:custGeom>
                <a:avLst/>
                <a:gdLst>
                  <a:gd name="connsiteX0" fmla="*/ 270329 w 270328"/>
                  <a:gd name="connsiteY0" fmla="*/ 135137 h 270296"/>
                  <a:gd name="connsiteX1" fmla="*/ 135264 w 270328"/>
                  <a:gd name="connsiteY1" fmla="*/ 270296 h 270296"/>
                  <a:gd name="connsiteX2" fmla="*/ 122406 w 270328"/>
                  <a:gd name="connsiteY2" fmla="*/ 269725 h 270296"/>
                  <a:gd name="connsiteX3" fmla="*/ 613 w 270328"/>
                  <a:gd name="connsiteY3" fmla="*/ 122406 h 270296"/>
                  <a:gd name="connsiteX4" fmla="*/ 147932 w 270328"/>
                  <a:gd name="connsiteY4" fmla="*/ 613 h 270296"/>
                  <a:gd name="connsiteX5" fmla="*/ 270329 w 270328"/>
                  <a:gd name="connsiteY5" fmla="*/ 135137 h 27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328" h="270296">
                    <a:moveTo>
                      <a:pt x="270329" y="135137"/>
                    </a:moveTo>
                    <a:cubicBezTo>
                      <a:pt x="270276" y="209724"/>
                      <a:pt x="209852" y="270191"/>
                      <a:pt x="135264" y="270296"/>
                    </a:cubicBezTo>
                    <a:cubicBezTo>
                      <a:pt x="130883" y="270296"/>
                      <a:pt x="126597" y="270106"/>
                      <a:pt x="122406" y="269725"/>
                    </a:cubicBezTo>
                    <a:cubicBezTo>
                      <a:pt x="48092" y="262676"/>
                      <a:pt x="-6436" y="196719"/>
                      <a:pt x="613" y="122406"/>
                    </a:cubicBezTo>
                    <a:cubicBezTo>
                      <a:pt x="7662" y="48092"/>
                      <a:pt x="73619" y="-6436"/>
                      <a:pt x="147932" y="613"/>
                    </a:cubicBezTo>
                    <a:cubicBezTo>
                      <a:pt x="217311" y="7194"/>
                      <a:pt x="270312" y="65447"/>
                      <a:pt x="270329" y="135137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942AF6D3-8C81-648C-FA13-A294D2DD5B29}"/>
                  </a:ext>
                </a:extLst>
              </p:cNvPr>
              <p:cNvSpPr/>
              <p:nvPr/>
            </p:nvSpPr>
            <p:spPr>
              <a:xfrm>
                <a:off x="2260498" y="2034721"/>
                <a:ext cx="41909" cy="41910"/>
              </a:xfrm>
              <a:custGeom>
                <a:avLst/>
                <a:gdLst>
                  <a:gd name="connsiteX0" fmla="*/ 41910 w 41909"/>
                  <a:gd name="connsiteY0" fmla="*/ 20860 h 41910"/>
                  <a:gd name="connsiteX1" fmla="*/ 21050 w 41909"/>
                  <a:gd name="connsiteY1" fmla="*/ 41910 h 41910"/>
                  <a:gd name="connsiteX2" fmla="*/ 0 w 41909"/>
                  <a:gd name="connsiteY2" fmla="*/ 21050 h 41910"/>
                  <a:gd name="connsiteX3" fmla="*/ 20860 w 41909"/>
                  <a:gd name="connsiteY3" fmla="*/ 0 h 41910"/>
                  <a:gd name="connsiteX4" fmla="*/ 20955 w 41909"/>
                  <a:gd name="connsiteY4" fmla="*/ 0 h 41910"/>
                  <a:gd name="connsiteX5" fmla="*/ 41910 w 41909"/>
                  <a:gd name="connsiteY5" fmla="*/ 2086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09" h="41910">
                    <a:moveTo>
                      <a:pt x="41910" y="20860"/>
                    </a:moveTo>
                    <a:cubicBezTo>
                      <a:pt x="41962" y="32433"/>
                      <a:pt x="32623" y="41857"/>
                      <a:pt x="21050" y="41910"/>
                    </a:cubicBezTo>
                    <a:cubicBezTo>
                      <a:pt x="9477" y="41962"/>
                      <a:pt x="53" y="32623"/>
                      <a:pt x="0" y="21050"/>
                    </a:cubicBezTo>
                    <a:cubicBezTo>
                      <a:pt x="-52" y="9477"/>
                      <a:pt x="9287" y="53"/>
                      <a:pt x="20860" y="0"/>
                    </a:cubicBezTo>
                    <a:cubicBezTo>
                      <a:pt x="20891" y="0"/>
                      <a:pt x="20923" y="0"/>
                      <a:pt x="20955" y="0"/>
                    </a:cubicBezTo>
                    <a:cubicBezTo>
                      <a:pt x="32491" y="0"/>
                      <a:pt x="41857" y="9324"/>
                      <a:pt x="41910" y="20860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96F392AF-75B3-3D6A-2D98-9D40B101D39E}"/>
                  </a:ext>
                </a:extLst>
              </p:cNvPr>
              <p:cNvSpPr/>
              <p:nvPr/>
            </p:nvSpPr>
            <p:spPr>
              <a:xfrm>
                <a:off x="2062378" y="2074723"/>
                <a:ext cx="51911" cy="60010"/>
              </a:xfrm>
              <a:custGeom>
                <a:avLst/>
                <a:gdLst>
                  <a:gd name="connsiteX0" fmla="*/ 51911 w 51911"/>
                  <a:gd name="connsiteY0" fmla="*/ 34008 h 60010"/>
                  <a:gd name="connsiteX1" fmla="*/ 39719 w 51911"/>
                  <a:gd name="connsiteY1" fmla="*/ 60011 h 60010"/>
                  <a:gd name="connsiteX2" fmla="*/ 0 w 51911"/>
                  <a:gd name="connsiteY2" fmla="*/ 4861 h 60010"/>
                  <a:gd name="connsiteX3" fmla="*/ 17431 w 51911"/>
                  <a:gd name="connsiteY3" fmla="*/ 3 h 60010"/>
                  <a:gd name="connsiteX4" fmla="*/ 51908 w 51911"/>
                  <a:gd name="connsiteY4" fmla="*/ 33528 h 60010"/>
                  <a:gd name="connsiteX5" fmla="*/ 51911 w 51911"/>
                  <a:gd name="connsiteY5" fmla="*/ 34008 h 60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" h="60010">
                    <a:moveTo>
                      <a:pt x="51911" y="34008"/>
                    </a:moveTo>
                    <a:cubicBezTo>
                      <a:pt x="51926" y="44059"/>
                      <a:pt x="47456" y="53594"/>
                      <a:pt x="39719" y="60011"/>
                    </a:cubicBezTo>
                    <a:cubicBezTo>
                      <a:pt x="21957" y="45349"/>
                      <a:pt x="8277" y="26354"/>
                      <a:pt x="0" y="4861"/>
                    </a:cubicBezTo>
                    <a:cubicBezTo>
                      <a:pt x="5241" y="1643"/>
                      <a:pt x="11280" y="-40"/>
                      <a:pt x="17431" y="3"/>
                    </a:cubicBezTo>
                    <a:cubicBezTo>
                      <a:pt x="36209" y="-260"/>
                      <a:pt x="51645" y="14750"/>
                      <a:pt x="51908" y="33528"/>
                    </a:cubicBezTo>
                    <a:cubicBezTo>
                      <a:pt x="51910" y="33688"/>
                      <a:pt x="51911" y="33848"/>
                      <a:pt x="51911" y="3400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FF8574D2-D482-B4EB-1496-007F87BD56C3}"/>
                  </a:ext>
                </a:extLst>
              </p:cNvPr>
              <p:cNvSpPr/>
              <p:nvPr/>
            </p:nvSpPr>
            <p:spPr>
              <a:xfrm>
                <a:off x="2174963" y="2098851"/>
                <a:ext cx="106489" cy="67886"/>
              </a:xfrm>
              <a:custGeom>
                <a:avLst/>
                <a:gdLst>
                  <a:gd name="connsiteX0" fmla="*/ 106490 w 106489"/>
                  <a:gd name="connsiteY0" fmla="*/ 31120 h 67886"/>
                  <a:gd name="connsiteX1" fmla="*/ 14002 w 106489"/>
                  <a:gd name="connsiteY1" fmla="*/ 67887 h 67886"/>
                  <a:gd name="connsiteX2" fmla="*/ 1143 w 106489"/>
                  <a:gd name="connsiteY2" fmla="*/ 67315 h 67886"/>
                  <a:gd name="connsiteX3" fmla="*/ 0 w 106489"/>
                  <a:gd name="connsiteY3" fmla="*/ 56171 h 67886"/>
                  <a:gd name="connsiteX4" fmla="*/ 56224 w 106489"/>
                  <a:gd name="connsiteY4" fmla="*/ 0 h 67886"/>
                  <a:gd name="connsiteX5" fmla="*/ 106490 w 106489"/>
                  <a:gd name="connsiteY5" fmla="*/ 31120 h 6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489" h="67886">
                    <a:moveTo>
                      <a:pt x="106490" y="31120"/>
                    </a:moveTo>
                    <a:cubicBezTo>
                      <a:pt x="81512" y="54777"/>
                      <a:pt x="48404" y="67938"/>
                      <a:pt x="14002" y="67887"/>
                    </a:cubicBezTo>
                    <a:cubicBezTo>
                      <a:pt x="9620" y="67887"/>
                      <a:pt x="5334" y="67696"/>
                      <a:pt x="1143" y="67315"/>
                    </a:cubicBezTo>
                    <a:cubicBezTo>
                      <a:pt x="376" y="63650"/>
                      <a:pt x="-7" y="59915"/>
                      <a:pt x="0" y="56171"/>
                    </a:cubicBezTo>
                    <a:cubicBezTo>
                      <a:pt x="15" y="25134"/>
                      <a:pt x="25187" y="-15"/>
                      <a:pt x="56224" y="0"/>
                    </a:cubicBezTo>
                    <a:cubicBezTo>
                      <a:pt x="77523" y="10"/>
                      <a:pt x="96985" y="12060"/>
                      <a:pt x="106490" y="31120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6C7DB656-B2EA-0D4C-658B-23145F2218F4}"/>
                  </a:ext>
                </a:extLst>
              </p:cNvPr>
              <p:cNvSpPr/>
              <p:nvPr/>
            </p:nvSpPr>
            <p:spPr>
              <a:xfrm>
                <a:off x="2125147" y="1915469"/>
                <a:ext cx="62102" cy="62103"/>
              </a:xfrm>
              <a:custGeom>
                <a:avLst/>
                <a:gdLst>
                  <a:gd name="connsiteX0" fmla="*/ 62103 w 62102"/>
                  <a:gd name="connsiteY0" fmla="*/ 31051 h 62103"/>
                  <a:gd name="connsiteX1" fmla="*/ 31051 w 62102"/>
                  <a:gd name="connsiteY1" fmla="*/ 62103 h 62103"/>
                  <a:gd name="connsiteX2" fmla="*/ 0 w 62102"/>
                  <a:gd name="connsiteY2" fmla="*/ 31051 h 62103"/>
                  <a:gd name="connsiteX3" fmla="*/ 31051 w 62102"/>
                  <a:gd name="connsiteY3" fmla="*/ 0 h 62103"/>
                  <a:gd name="connsiteX4" fmla="*/ 62103 w 62102"/>
                  <a:gd name="connsiteY4" fmla="*/ 31051 h 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02" h="62103">
                    <a:moveTo>
                      <a:pt x="62103" y="31051"/>
                    </a:moveTo>
                    <a:cubicBezTo>
                      <a:pt x="62103" y="48201"/>
                      <a:pt x="48201" y="62103"/>
                      <a:pt x="31051" y="62103"/>
                    </a:cubicBezTo>
                    <a:cubicBezTo>
                      <a:pt x="13902" y="62103"/>
                      <a:pt x="0" y="48201"/>
                      <a:pt x="0" y="31051"/>
                    </a:cubicBezTo>
                    <a:cubicBezTo>
                      <a:pt x="0" y="13902"/>
                      <a:pt x="13902" y="0"/>
                      <a:pt x="31051" y="0"/>
                    </a:cubicBezTo>
                    <a:cubicBezTo>
                      <a:pt x="48201" y="0"/>
                      <a:pt x="62103" y="13902"/>
                      <a:pt x="62103" y="31051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698891CA-9074-797E-3FE3-3D4F61B31154}"/>
                  </a:ext>
                </a:extLst>
              </p:cNvPr>
              <p:cNvSpPr/>
              <p:nvPr/>
            </p:nvSpPr>
            <p:spPr>
              <a:xfrm>
                <a:off x="2156199" y="2020339"/>
                <a:ext cx="28765" cy="28765"/>
              </a:xfrm>
              <a:custGeom>
                <a:avLst/>
                <a:gdLst>
                  <a:gd name="connsiteX0" fmla="*/ 28766 w 28765"/>
                  <a:gd name="connsiteY0" fmla="*/ 14383 h 28765"/>
                  <a:gd name="connsiteX1" fmla="*/ 14383 w 28765"/>
                  <a:gd name="connsiteY1" fmla="*/ 28766 h 28765"/>
                  <a:gd name="connsiteX2" fmla="*/ 0 w 28765"/>
                  <a:gd name="connsiteY2" fmla="*/ 14383 h 28765"/>
                  <a:gd name="connsiteX3" fmla="*/ 14383 w 28765"/>
                  <a:gd name="connsiteY3" fmla="*/ 0 h 28765"/>
                  <a:gd name="connsiteX4" fmla="*/ 28766 w 28765"/>
                  <a:gd name="connsiteY4" fmla="*/ 14383 h 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65" h="28765">
                    <a:moveTo>
                      <a:pt x="28766" y="14383"/>
                    </a:moveTo>
                    <a:cubicBezTo>
                      <a:pt x="28766" y="22326"/>
                      <a:pt x="22326" y="28766"/>
                      <a:pt x="14383" y="28766"/>
                    </a:cubicBezTo>
                    <a:cubicBezTo>
                      <a:pt x="6439" y="28766"/>
                      <a:pt x="0" y="22326"/>
                      <a:pt x="0" y="14383"/>
                    </a:cubicBezTo>
                    <a:cubicBezTo>
                      <a:pt x="0" y="6439"/>
                      <a:pt x="6439" y="0"/>
                      <a:pt x="14383" y="0"/>
                    </a:cubicBezTo>
                    <a:cubicBezTo>
                      <a:pt x="22326" y="0"/>
                      <a:pt x="28766" y="6439"/>
                      <a:pt x="28766" y="1438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FAB5FC0-1DDF-F84A-3BD4-4007709F2473}"/>
                  </a:ext>
                </a:extLst>
              </p:cNvPr>
              <p:cNvSpPr/>
              <p:nvPr/>
            </p:nvSpPr>
            <p:spPr>
              <a:xfrm>
                <a:off x="2247280" y="1909563"/>
                <a:ext cx="51317" cy="44578"/>
              </a:xfrm>
              <a:custGeom>
                <a:avLst/>
                <a:gdLst>
                  <a:gd name="connsiteX0" fmla="*/ 51317 w 51317"/>
                  <a:gd name="connsiteY0" fmla="*/ 42767 h 44578"/>
                  <a:gd name="connsiteX1" fmla="*/ 39602 w 51317"/>
                  <a:gd name="connsiteY1" fmla="*/ 44577 h 44578"/>
                  <a:gd name="connsiteX2" fmla="*/ 73 w 51317"/>
                  <a:gd name="connsiteY2" fmla="*/ 5048 h 44578"/>
                  <a:gd name="connsiteX3" fmla="*/ 73 w 51317"/>
                  <a:gd name="connsiteY3" fmla="*/ 4953 h 44578"/>
                  <a:gd name="connsiteX4" fmla="*/ 73 w 51317"/>
                  <a:gd name="connsiteY4" fmla="*/ 0 h 44578"/>
                  <a:gd name="connsiteX5" fmla="*/ 51318 w 51317"/>
                  <a:gd name="connsiteY5" fmla="*/ 42767 h 44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317" h="44578">
                    <a:moveTo>
                      <a:pt x="51317" y="42767"/>
                    </a:moveTo>
                    <a:cubicBezTo>
                      <a:pt x="47537" y="44007"/>
                      <a:pt x="43580" y="44618"/>
                      <a:pt x="39602" y="44577"/>
                    </a:cubicBezTo>
                    <a:cubicBezTo>
                      <a:pt x="17771" y="44577"/>
                      <a:pt x="73" y="26880"/>
                      <a:pt x="73" y="5048"/>
                    </a:cubicBezTo>
                    <a:cubicBezTo>
                      <a:pt x="73" y="5017"/>
                      <a:pt x="73" y="4985"/>
                      <a:pt x="73" y="4953"/>
                    </a:cubicBezTo>
                    <a:cubicBezTo>
                      <a:pt x="-24" y="3303"/>
                      <a:pt x="-24" y="1650"/>
                      <a:pt x="73" y="0"/>
                    </a:cubicBezTo>
                    <a:cubicBezTo>
                      <a:pt x="20475" y="9727"/>
                      <a:pt x="38098" y="24435"/>
                      <a:pt x="51318" y="42767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85395E1E-1190-5CF1-B6B8-466D4CE0C36F}"/>
                  </a:ext>
                </a:extLst>
              </p:cNvPr>
              <p:cNvSpPr/>
              <p:nvPr/>
            </p:nvSpPr>
            <p:spPr>
              <a:xfrm>
                <a:off x="5223535" y="3445374"/>
                <a:ext cx="196310" cy="196214"/>
              </a:xfrm>
              <a:custGeom>
                <a:avLst/>
                <a:gdLst>
                  <a:gd name="connsiteX0" fmla="*/ 180689 w 196310"/>
                  <a:gd name="connsiteY0" fmla="*/ 154210 h 196214"/>
                  <a:gd name="connsiteX1" fmla="*/ 195263 w 196310"/>
                  <a:gd name="connsiteY1" fmla="*/ 121444 h 196214"/>
                  <a:gd name="connsiteX2" fmla="*/ 171640 w 196310"/>
                  <a:gd name="connsiteY2" fmla="*/ 108490 h 196214"/>
                  <a:gd name="connsiteX3" fmla="*/ 172117 w 196310"/>
                  <a:gd name="connsiteY3" fmla="*/ 91059 h 196214"/>
                  <a:gd name="connsiteX4" fmla="*/ 196310 w 196310"/>
                  <a:gd name="connsiteY4" fmla="*/ 79248 h 196214"/>
                  <a:gd name="connsiteX5" fmla="*/ 183452 w 196310"/>
                  <a:gd name="connsiteY5" fmla="*/ 45815 h 196214"/>
                  <a:gd name="connsiteX6" fmla="*/ 157544 w 196310"/>
                  <a:gd name="connsiteY6" fmla="*/ 53245 h 196214"/>
                  <a:gd name="connsiteX7" fmla="*/ 145542 w 196310"/>
                  <a:gd name="connsiteY7" fmla="*/ 40672 h 196214"/>
                  <a:gd name="connsiteX8" fmla="*/ 154400 w 196310"/>
                  <a:gd name="connsiteY8" fmla="*/ 15145 h 196214"/>
                  <a:gd name="connsiteX9" fmla="*/ 121634 w 196310"/>
                  <a:gd name="connsiteY9" fmla="*/ 571 h 196214"/>
                  <a:gd name="connsiteX10" fmla="*/ 108585 w 196310"/>
                  <a:gd name="connsiteY10" fmla="*/ 24193 h 196214"/>
                  <a:gd name="connsiteX11" fmla="*/ 91154 w 196310"/>
                  <a:gd name="connsiteY11" fmla="*/ 24193 h 196214"/>
                  <a:gd name="connsiteX12" fmla="*/ 79438 w 196310"/>
                  <a:gd name="connsiteY12" fmla="*/ 0 h 196214"/>
                  <a:gd name="connsiteX13" fmla="*/ 45911 w 196310"/>
                  <a:gd name="connsiteY13" fmla="*/ 12859 h 196214"/>
                  <a:gd name="connsiteX14" fmla="*/ 53435 w 196310"/>
                  <a:gd name="connsiteY14" fmla="*/ 38671 h 196214"/>
                  <a:gd name="connsiteX15" fmla="*/ 40767 w 196310"/>
                  <a:gd name="connsiteY15" fmla="*/ 50768 h 196214"/>
                  <a:gd name="connsiteX16" fmla="*/ 15335 w 196310"/>
                  <a:gd name="connsiteY16" fmla="*/ 41910 h 196214"/>
                  <a:gd name="connsiteX17" fmla="*/ 1143 w 196310"/>
                  <a:gd name="connsiteY17" fmla="*/ 74200 h 196214"/>
                  <a:gd name="connsiteX18" fmla="*/ 24765 w 196310"/>
                  <a:gd name="connsiteY18" fmla="*/ 87249 h 196214"/>
                  <a:gd name="connsiteX19" fmla="*/ 24289 w 196310"/>
                  <a:gd name="connsiteY19" fmla="*/ 104680 h 196214"/>
                  <a:gd name="connsiteX20" fmla="*/ 0 w 196310"/>
                  <a:gd name="connsiteY20" fmla="*/ 116396 h 196214"/>
                  <a:gd name="connsiteX21" fmla="*/ 12859 w 196310"/>
                  <a:gd name="connsiteY21" fmla="*/ 149923 h 196214"/>
                  <a:gd name="connsiteX22" fmla="*/ 38767 w 196310"/>
                  <a:gd name="connsiteY22" fmla="*/ 142399 h 196214"/>
                  <a:gd name="connsiteX23" fmla="*/ 50768 w 196310"/>
                  <a:gd name="connsiteY23" fmla="*/ 155067 h 196214"/>
                  <a:gd name="connsiteX24" fmla="*/ 42005 w 196310"/>
                  <a:gd name="connsiteY24" fmla="*/ 180499 h 196214"/>
                  <a:gd name="connsiteX25" fmla="*/ 74771 w 196310"/>
                  <a:gd name="connsiteY25" fmla="*/ 195072 h 196214"/>
                  <a:gd name="connsiteX26" fmla="*/ 87725 w 196310"/>
                  <a:gd name="connsiteY26" fmla="*/ 171450 h 196214"/>
                  <a:gd name="connsiteX27" fmla="*/ 105156 w 196310"/>
                  <a:gd name="connsiteY27" fmla="*/ 171926 h 196214"/>
                  <a:gd name="connsiteX28" fmla="*/ 116967 w 196310"/>
                  <a:gd name="connsiteY28" fmla="*/ 196215 h 196214"/>
                  <a:gd name="connsiteX29" fmla="*/ 150400 w 196310"/>
                  <a:gd name="connsiteY29" fmla="*/ 183356 h 196214"/>
                  <a:gd name="connsiteX30" fmla="*/ 142970 w 196310"/>
                  <a:gd name="connsiteY30" fmla="*/ 157448 h 196214"/>
                  <a:gd name="connsiteX31" fmla="*/ 155543 w 196310"/>
                  <a:gd name="connsiteY31" fmla="*/ 145447 h 196214"/>
                  <a:gd name="connsiteX32" fmla="*/ 81058 w 196310"/>
                  <a:gd name="connsiteY32" fmla="*/ 135922 h 196214"/>
                  <a:gd name="connsiteX33" fmla="*/ 59940 w 196310"/>
                  <a:gd name="connsiteY33" fmla="*/ 80975 h 196214"/>
                  <a:gd name="connsiteX34" fmla="*/ 114887 w 196310"/>
                  <a:gd name="connsiteY34" fmla="*/ 59857 h 196214"/>
                  <a:gd name="connsiteX35" fmla="*/ 136017 w 196310"/>
                  <a:gd name="connsiteY35" fmla="*/ 114776 h 196214"/>
                  <a:gd name="connsiteX36" fmla="*/ 81058 w 196310"/>
                  <a:gd name="connsiteY36" fmla="*/ 135922 h 19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6310" h="196214">
                    <a:moveTo>
                      <a:pt x="180689" y="154210"/>
                    </a:moveTo>
                    <a:lnTo>
                      <a:pt x="195263" y="121444"/>
                    </a:lnTo>
                    <a:lnTo>
                      <a:pt x="171640" y="108490"/>
                    </a:lnTo>
                    <a:cubicBezTo>
                      <a:pt x="172510" y="102721"/>
                      <a:pt x="172670" y="96867"/>
                      <a:pt x="172117" y="91059"/>
                    </a:cubicBezTo>
                    <a:lnTo>
                      <a:pt x="196310" y="79248"/>
                    </a:lnTo>
                    <a:lnTo>
                      <a:pt x="183452" y="45815"/>
                    </a:lnTo>
                    <a:lnTo>
                      <a:pt x="157544" y="53245"/>
                    </a:lnTo>
                    <a:cubicBezTo>
                      <a:pt x="154071" y="48580"/>
                      <a:pt x="150041" y="44357"/>
                      <a:pt x="145542" y="40672"/>
                    </a:cubicBezTo>
                    <a:lnTo>
                      <a:pt x="154400" y="15145"/>
                    </a:lnTo>
                    <a:lnTo>
                      <a:pt x="121634" y="571"/>
                    </a:lnTo>
                    <a:lnTo>
                      <a:pt x="108585" y="24193"/>
                    </a:lnTo>
                    <a:cubicBezTo>
                      <a:pt x="102797" y="23480"/>
                      <a:pt x="96943" y="23480"/>
                      <a:pt x="91154" y="24193"/>
                    </a:cubicBezTo>
                    <a:lnTo>
                      <a:pt x="79438" y="0"/>
                    </a:lnTo>
                    <a:lnTo>
                      <a:pt x="45911" y="12859"/>
                    </a:lnTo>
                    <a:lnTo>
                      <a:pt x="53435" y="38671"/>
                    </a:lnTo>
                    <a:cubicBezTo>
                      <a:pt x="48761" y="42203"/>
                      <a:pt x="44511" y="46262"/>
                      <a:pt x="40767" y="50768"/>
                    </a:cubicBezTo>
                    <a:lnTo>
                      <a:pt x="15335" y="41910"/>
                    </a:lnTo>
                    <a:lnTo>
                      <a:pt x="1143" y="74200"/>
                    </a:lnTo>
                    <a:lnTo>
                      <a:pt x="24765" y="87249"/>
                    </a:lnTo>
                    <a:cubicBezTo>
                      <a:pt x="23893" y="93018"/>
                      <a:pt x="23733" y="98872"/>
                      <a:pt x="24289" y="104680"/>
                    </a:cubicBezTo>
                    <a:lnTo>
                      <a:pt x="0" y="116396"/>
                    </a:lnTo>
                    <a:lnTo>
                      <a:pt x="12859" y="149923"/>
                    </a:lnTo>
                    <a:lnTo>
                      <a:pt x="38767" y="142399"/>
                    </a:lnTo>
                    <a:cubicBezTo>
                      <a:pt x="42264" y="147072"/>
                      <a:pt x="46291" y="151323"/>
                      <a:pt x="50768" y="155067"/>
                    </a:cubicBezTo>
                    <a:lnTo>
                      <a:pt x="42005" y="180499"/>
                    </a:lnTo>
                    <a:lnTo>
                      <a:pt x="74771" y="195072"/>
                    </a:lnTo>
                    <a:lnTo>
                      <a:pt x="87725" y="171450"/>
                    </a:lnTo>
                    <a:cubicBezTo>
                      <a:pt x="93494" y="172320"/>
                      <a:pt x="99348" y="172480"/>
                      <a:pt x="105156" y="171926"/>
                    </a:cubicBezTo>
                    <a:lnTo>
                      <a:pt x="116967" y="196215"/>
                    </a:lnTo>
                    <a:lnTo>
                      <a:pt x="150400" y="183356"/>
                    </a:lnTo>
                    <a:lnTo>
                      <a:pt x="142970" y="157448"/>
                    </a:lnTo>
                    <a:cubicBezTo>
                      <a:pt x="147613" y="153949"/>
                      <a:pt x="151833" y="149922"/>
                      <a:pt x="155543" y="145447"/>
                    </a:cubicBezTo>
                    <a:close/>
                    <a:moveTo>
                      <a:pt x="81058" y="135922"/>
                    </a:moveTo>
                    <a:cubicBezTo>
                      <a:pt x="60053" y="126580"/>
                      <a:pt x="50598" y="101979"/>
                      <a:pt x="59940" y="80975"/>
                    </a:cubicBezTo>
                    <a:cubicBezTo>
                      <a:pt x="69281" y="59970"/>
                      <a:pt x="93882" y="50515"/>
                      <a:pt x="114887" y="59857"/>
                    </a:cubicBezTo>
                    <a:cubicBezTo>
                      <a:pt x="135881" y="69193"/>
                      <a:pt x="145339" y="93775"/>
                      <a:pt x="136017" y="114776"/>
                    </a:cubicBezTo>
                    <a:cubicBezTo>
                      <a:pt x="126647" y="135757"/>
                      <a:pt x="102075" y="145211"/>
                      <a:pt x="81058" y="135922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E679CC4A-205D-9EEA-BF2A-BB67B0F45A51}"/>
                  </a:ext>
                </a:extLst>
              </p:cNvPr>
              <p:cNvSpPr/>
              <p:nvPr/>
            </p:nvSpPr>
            <p:spPr>
              <a:xfrm>
                <a:off x="4984267" y="3557197"/>
                <a:ext cx="267176" cy="267462"/>
              </a:xfrm>
              <a:custGeom>
                <a:avLst/>
                <a:gdLst>
                  <a:gd name="connsiteX0" fmla="*/ 245840 w 267176"/>
                  <a:gd name="connsiteY0" fmla="*/ 210503 h 267462"/>
                  <a:gd name="connsiteX1" fmla="*/ 265652 w 267176"/>
                  <a:gd name="connsiteY1" fmla="*/ 166021 h 267462"/>
                  <a:gd name="connsiteX2" fmla="*/ 233648 w 267176"/>
                  <a:gd name="connsiteY2" fmla="*/ 148304 h 267462"/>
                  <a:gd name="connsiteX3" fmla="*/ 234220 w 267176"/>
                  <a:gd name="connsiteY3" fmla="*/ 124682 h 267462"/>
                  <a:gd name="connsiteX4" fmla="*/ 267176 w 267176"/>
                  <a:gd name="connsiteY4" fmla="*/ 108680 h 267462"/>
                  <a:gd name="connsiteX5" fmla="*/ 249936 w 267176"/>
                  <a:gd name="connsiteY5" fmla="*/ 63246 h 267462"/>
                  <a:gd name="connsiteX6" fmla="*/ 214789 w 267176"/>
                  <a:gd name="connsiteY6" fmla="*/ 73438 h 267462"/>
                  <a:gd name="connsiteX7" fmla="*/ 198501 w 267176"/>
                  <a:gd name="connsiteY7" fmla="*/ 56293 h 267462"/>
                  <a:gd name="connsiteX8" fmla="*/ 210502 w 267176"/>
                  <a:gd name="connsiteY8" fmla="*/ 21622 h 267462"/>
                  <a:gd name="connsiteX9" fmla="*/ 165640 w 267176"/>
                  <a:gd name="connsiteY9" fmla="*/ 1524 h 267462"/>
                  <a:gd name="connsiteX10" fmla="*/ 148018 w 267176"/>
                  <a:gd name="connsiteY10" fmla="*/ 33528 h 267462"/>
                  <a:gd name="connsiteX11" fmla="*/ 124396 w 267176"/>
                  <a:gd name="connsiteY11" fmla="*/ 32861 h 267462"/>
                  <a:gd name="connsiteX12" fmla="*/ 108395 w 267176"/>
                  <a:gd name="connsiteY12" fmla="*/ 0 h 267462"/>
                  <a:gd name="connsiteX13" fmla="*/ 62865 w 267176"/>
                  <a:gd name="connsiteY13" fmla="*/ 17526 h 267462"/>
                  <a:gd name="connsiteX14" fmla="*/ 73057 w 267176"/>
                  <a:gd name="connsiteY14" fmla="*/ 52578 h 267462"/>
                  <a:gd name="connsiteX15" fmla="*/ 55912 w 267176"/>
                  <a:gd name="connsiteY15" fmla="*/ 68961 h 267462"/>
                  <a:gd name="connsiteX16" fmla="*/ 21336 w 267176"/>
                  <a:gd name="connsiteY16" fmla="*/ 57341 h 267462"/>
                  <a:gd name="connsiteX17" fmla="*/ 1524 w 267176"/>
                  <a:gd name="connsiteY17" fmla="*/ 101822 h 267462"/>
                  <a:gd name="connsiteX18" fmla="*/ 33528 w 267176"/>
                  <a:gd name="connsiteY18" fmla="*/ 119539 h 267462"/>
                  <a:gd name="connsiteX19" fmla="*/ 32956 w 267176"/>
                  <a:gd name="connsiteY19" fmla="*/ 143161 h 267462"/>
                  <a:gd name="connsiteX20" fmla="*/ 0 w 267176"/>
                  <a:gd name="connsiteY20" fmla="*/ 159163 h 267462"/>
                  <a:gd name="connsiteX21" fmla="*/ 17526 w 267176"/>
                  <a:gd name="connsiteY21" fmla="*/ 204597 h 267462"/>
                  <a:gd name="connsiteX22" fmla="*/ 52673 w 267176"/>
                  <a:gd name="connsiteY22" fmla="*/ 194500 h 267462"/>
                  <a:gd name="connsiteX23" fmla="*/ 68961 w 267176"/>
                  <a:gd name="connsiteY23" fmla="*/ 211646 h 267462"/>
                  <a:gd name="connsiteX24" fmla="*/ 56959 w 267176"/>
                  <a:gd name="connsiteY24" fmla="*/ 246221 h 267462"/>
                  <a:gd name="connsiteX25" fmla="*/ 101537 w 267176"/>
                  <a:gd name="connsiteY25" fmla="*/ 266033 h 267462"/>
                  <a:gd name="connsiteX26" fmla="*/ 119158 w 267176"/>
                  <a:gd name="connsiteY26" fmla="*/ 233934 h 267462"/>
                  <a:gd name="connsiteX27" fmla="*/ 142780 w 267176"/>
                  <a:gd name="connsiteY27" fmla="*/ 234601 h 267462"/>
                  <a:gd name="connsiteX28" fmla="*/ 158782 w 267176"/>
                  <a:gd name="connsiteY28" fmla="*/ 267462 h 267462"/>
                  <a:gd name="connsiteX29" fmla="*/ 204311 w 267176"/>
                  <a:gd name="connsiteY29" fmla="*/ 250031 h 267462"/>
                  <a:gd name="connsiteX30" fmla="*/ 194120 w 267176"/>
                  <a:gd name="connsiteY30" fmla="*/ 214884 h 267462"/>
                  <a:gd name="connsiteX31" fmla="*/ 211264 w 267176"/>
                  <a:gd name="connsiteY31" fmla="*/ 198596 h 267462"/>
                  <a:gd name="connsiteX32" fmla="*/ 110585 w 267176"/>
                  <a:gd name="connsiteY32" fmla="*/ 185642 h 267462"/>
                  <a:gd name="connsiteX33" fmla="*/ 81936 w 267176"/>
                  <a:gd name="connsiteY33" fmla="*/ 110933 h 267462"/>
                  <a:gd name="connsiteX34" fmla="*/ 156645 w 267176"/>
                  <a:gd name="connsiteY34" fmla="*/ 82284 h 267462"/>
                  <a:gd name="connsiteX35" fmla="*/ 185294 w 267176"/>
                  <a:gd name="connsiteY35" fmla="*/ 156993 h 267462"/>
                  <a:gd name="connsiteX36" fmla="*/ 185261 w 267176"/>
                  <a:gd name="connsiteY36" fmla="*/ 157067 h 267462"/>
                  <a:gd name="connsiteX37" fmla="*/ 110685 w 267176"/>
                  <a:gd name="connsiteY37" fmla="*/ 185687 h 267462"/>
                  <a:gd name="connsiteX38" fmla="*/ 110585 w 267176"/>
                  <a:gd name="connsiteY38" fmla="*/ 185642 h 26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7176" h="267462">
                    <a:moveTo>
                      <a:pt x="245840" y="210503"/>
                    </a:moveTo>
                    <a:lnTo>
                      <a:pt x="265652" y="166021"/>
                    </a:lnTo>
                    <a:lnTo>
                      <a:pt x="233648" y="148304"/>
                    </a:lnTo>
                    <a:cubicBezTo>
                      <a:pt x="234789" y="140482"/>
                      <a:pt x="234981" y="132551"/>
                      <a:pt x="234220" y="124682"/>
                    </a:cubicBezTo>
                    <a:lnTo>
                      <a:pt x="267176" y="108680"/>
                    </a:lnTo>
                    <a:lnTo>
                      <a:pt x="249936" y="63246"/>
                    </a:lnTo>
                    <a:lnTo>
                      <a:pt x="214789" y="73438"/>
                    </a:lnTo>
                    <a:cubicBezTo>
                      <a:pt x="210093" y="67068"/>
                      <a:pt x="204621" y="61309"/>
                      <a:pt x="198501" y="56293"/>
                    </a:cubicBezTo>
                    <a:lnTo>
                      <a:pt x="210502" y="21622"/>
                    </a:lnTo>
                    <a:lnTo>
                      <a:pt x="165640" y="1524"/>
                    </a:lnTo>
                    <a:lnTo>
                      <a:pt x="148018" y="33528"/>
                    </a:lnTo>
                    <a:cubicBezTo>
                      <a:pt x="140196" y="32405"/>
                      <a:pt x="132270" y="32181"/>
                      <a:pt x="124396" y="32861"/>
                    </a:cubicBezTo>
                    <a:lnTo>
                      <a:pt x="108395" y="0"/>
                    </a:lnTo>
                    <a:lnTo>
                      <a:pt x="62865" y="17526"/>
                    </a:lnTo>
                    <a:lnTo>
                      <a:pt x="73057" y="52578"/>
                    </a:lnTo>
                    <a:cubicBezTo>
                      <a:pt x="66731" y="57362"/>
                      <a:pt x="60978" y="62859"/>
                      <a:pt x="55912" y="68961"/>
                    </a:cubicBezTo>
                    <a:lnTo>
                      <a:pt x="21336" y="57341"/>
                    </a:lnTo>
                    <a:lnTo>
                      <a:pt x="1524" y="101822"/>
                    </a:lnTo>
                    <a:lnTo>
                      <a:pt x="33528" y="119539"/>
                    </a:lnTo>
                    <a:cubicBezTo>
                      <a:pt x="32387" y="127361"/>
                      <a:pt x="32195" y="135292"/>
                      <a:pt x="32956" y="143161"/>
                    </a:cubicBezTo>
                    <a:lnTo>
                      <a:pt x="0" y="159163"/>
                    </a:lnTo>
                    <a:lnTo>
                      <a:pt x="17526" y="204597"/>
                    </a:lnTo>
                    <a:lnTo>
                      <a:pt x="52673" y="194500"/>
                    </a:lnTo>
                    <a:cubicBezTo>
                      <a:pt x="57397" y="200847"/>
                      <a:pt x="62865" y="206603"/>
                      <a:pt x="68961" y="211646"/>
                    </a:cubicBezTo>
                    <a:lnTo>
                      <a:pt x="56959" y="246221"/>
                    </a:lnTo>
                    <a:lnTo>
                      <a:pt x="101537" y="266033"/>
                    </a:lnTo>
                    <a:lnTo>
                      <a:pt x="119158" y="233934"/>
                    </a:lnTo>
                    <a:cubicBezTo>
                      <a:pt x="126976" y="235105"/>
                      <a:pt x="134907" y="235328"/>
                      <a:pt x="142780" y="234601"/>
                    </a:cubicBezTo>
                    <a:lnTo>
                      <a:pt x="158782" y="267462"/>
                    </a:lnTo>
                    <a:lnTo>
                      <a:pt x="204311" y="250031"/>
                    </a:lnTo>
                    <a:lnTo>
                      <a:pt x="194120" y="214884"/>
                    </a:lnTo>
                    <a:cubicBezTo>
                      <a:pt x="200443" y="210134"/>
                      <a:pt x="206196" y="204668"/>
                      <a:pt x="211264" y="198596"/>
                    </a:cubicBezTo>
                    <a:close/>
                    <a:moveTo>
                      <a:pt x="110585" y="185642"/>
                    </a:moveTo>
                    <a:cubicBezTo>
                      <a:pt x="82044" y="172923"/>
                      <a:pt x="69217" y="139475"/>
                      <a:pt x="81936" y="110933"/>
                    </a:cubicBezTo>
                    <a:cubicBezTo>
                      <a:pt x="94655" y="82391"/>
                      <a:pt x="128103" y="69565"/>
                      <a:pt x="156645" y="82284"/>
                    </a:cubicBezTo>
                    <a:cubicBezTo>
                      <a:pt x="185186" y="95003"/>
                      <a:pt x="198013" y="128451"/>
                      <a:pt x="185294" y="156993"/>
                    </a:cubicBezTo>
                    <a:cubicBezTo>
                      <a:pt x="185283" y="157018"/>
                      <a:pt x="185272" y="157042"/>
                      <a:pt x="185261" y="157067"/>
                    </a:cubicBezTo>
                    <a:cubicBezTo>
                      <a:pt x="172570" y="185564"/>
                      <a:pt x="139181" y="198377"/>
                      <a:pt x="110685" y="185687"/>
                    </a:cubicBezTo>
                    <a:cubicBezTo>
                      <a:pt x="110651" y="185672"/>
                      <a:pt x="110618" y="185657"/>
                      <a:pt x="110585" y="185642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9" name="图形 35">
              <a:extLst>
                <a:ext uri="{FF2B5EF4-FFF2-40B4-BE49-F238E27FC236}">
                  <a16:creationId xmlns:a16="http://schemas.microsoft.com/office/drawing/2014/main" id="{21A45B9E-9564-22AD-9E89-5F98BA8FC9E5}"/>
                </a:ext>
              </a:extLst>
            </p:cNvPr>
            <p:cNvGrpSpPr/>
            <p:nvPr/>
          </p:nvGrpSpPr>
          <p:grpSpPr>
            <a:xfrm>
              <a:off x="2122310" y="2464975"/>
              <a:ext cx="1203058" cy="1201475"/>
              <a:chOff x="2122310" y="2464975"/>
              <a:chExt cx="1203058" cy="1201475"/>
            </a:xfrm>
          </p:grpSpPr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458E0CE7-F417-06AC-9654-80E2371F35F6}"/>
                  </a:ext>
                </a:extLst>
              </p:cNvPr>
              <p:cNvSpPr/>
              <p:nvPr/>
            </p:nvSpPr>
            <p:spPr>
              <a:xfrm>
                <a:off x="2123661" y="2464975"/>
                <a:ext cx="1201707" cy="1201475"/>
              </a:xfrm>
              <a:custGeom>
                <a:avLst/>
                <a:gdLst>
                  <a:gd name="connsiteX0" fmla="*/ 1131914 w 1201707"/>
                  <a:gd name="connsiteY0" fmla="*/ 880482 h 1201475"/>
                  <a:gd name="connsiteX1" fmla="*/ 1087813 w 1201707"/>
                  <a:gd name="connsiteY1" fmla="*/ 951729 h 1201475"/>
                  <a:gd name="connsiteX2" fmla="*/ 320193 w 1201707"/>
                  <a:gd name="connsiteY2" fmla="*/ 1131847 h 1201475"/>
                  <a:gd name="connsiteX3" fmla="*/ 281617 w 1201707"/>
                  <a:gd name="connsiteY3" fmla="*/ 1109653 h 1201475"/>
                  <a:gd name="connsiteX4" fmla="*/ 245517 w 1201707"/>
                  <a:gd name="connsiteY4" fmla="*/ 1085269 h 1201475"/>
                  <a:gd name="connsiteX5" fmla="*/ 204941 w 1201707"/>
                  <a:gd name="connsiteY5" fmla="*/ 1052884 h 1201475"/>
                  <a:gd name="connsiteX6" fmla="*/ 204941 w 1201707"/>
                  <a:gd name="connsiteY6" fmla="*/ 1052884 h 1201475"/>
                  <a:gd name="connsiteX7" fmla="*/ 202655 w 1201707"/>
                  <a:gd name="connsiteY7" fmla="*/ 1050789 h 1201475"/>
                  <a:gd name="connsiteX8" fmla="*/ 202655 w 1201707"/>
                  <a:gd name="connsiteY8" fmla="*/ 1050789 h 1201475"/>
                  <a:gd name="connsiteX9" fmla="*/ 150899 w 1201707"/>
                  <a:gd name="connsiteY9" fmla="*/ 202655 h 1201475"/>
                  <a:gd name="connsiteX10" fmla="*/ 999033 w 1201707"/>
                  <a:gd name="connsiteY10" fmla="*/ 150899 h 1201475"/>
                  <a:gd name="connsiteX11" fmla="*/ 1132390 w 1201707"/>
                  <a:gd name="connsiteY11" fmla="*/ 880958 h 120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1707" h="1201475">
                    <a:moveTo>
                      <a:pt x="1131914" y="880482"/>
                    </a:moveTo>
                    <a:cubicBezTo>
                      <a:pt x="1118861" y="905212"/>
                      <a:pt x="1104126" y="929017"/>
                      <a:pt x="1087813" y="951729"/>
                    </a:cubicBezTo>
                    <a:cubicBezTo>
                      <a:pt x="912819" y="1195032"/>
                      <a:pt x="585144" y="1271920"/>
                      <a:pt x="320193" y="1131847"/>
                    </a:cubicBezTo>
                    <a:cubicBezTo>
                      <a:pt x="306953" y="1124893"/>
                      <a:pt x="293999" y="1117464"/>
                      <a:pt x="281617" y="1109653"/>
                    </a:cubicBezTo>
                    <a:cubicBezTo>
                      <a:pt x="269234" y="1101843"/>
                      <a:pt x="257138" y="1093842"/>
                      <a:pt x="245517" y="1085269"/>
                    </a:cubicBezTo>
                    <a:cubicBezTo>
                      <a:pt x="231420" y="1075078"/>
                      <a:pt x="217895" y="1064219"/>
                      <a:pt x="204941" y="1052884"/>
                    </a:cubicBezTo>
                    <a:lnTo>
                      <a:pt x="204941" y="1052884"/>
                    </a:lnTo>
                    <a:cubicBezTo>
                      <a:pt x="204111" y="1052263"/>
                      <a:pt x="203346" y="1051561"/>
                      <a:pt x="202655" y="1050789"/>
                    </a:cubicBezTo>
                    <a:lnTo>
                      <a:pt x="202655" y="1050789"/>
                    </a:lnTo>
                    <a:cubicBezTo>
                      <a:pt x="-45843" y="830875"/>
                      <a:pt x="-69015" y="451152"/>
                      <a:pt x="150899" y="202655"/>
                    </a:cubicBezTo>
                    <a:cubicBezTo>
                      <a:pt x="370813" y="-45843"/>
                      <a:pt x="750536" y="-69015"/>
                      <a:pt x="999033" y="150899"/>
                    </a:cubicBezTo>
                    <a:cubicBezTo>
                      <a:pt x="1206426" y="334436"/>
                      <a:pt x="1261503" y="635953"/>
                      <a:pt x="1132390" y="88095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21" name="图形 35">
                <a:extLst>
                  <a:ext uri="{FF2B5EF4-FFF2-40B4-BE49-F238E27FC236}">
                    <a16:creationId xmlns:a16="http://schemas.microsoft.com/office/drawing/2014/main" id="{F336806D-A15C-A856-C0CB-7A1F3F55AB63}"/>
                  </a:ext>
                </a:extLst>
              </p:cNvPr>
              <p:cNvGrpSpPr/>
              <p:nvPr/>
            </p:nvGrpSpPr>
            <p:grpSpPr>
              <a:xfrm>
                <a:off x="2122310" y="2471824"/>
                <a:ext cx="1202522" cy="1194377"/>
                <a:chOff x="2122310" y="2471824"/>
                <a:chExt cx="1202522" cy="1194377"/>
              </a:xfrm>
              <a:solidFill>
                <a:srgbClr val="FFFFFF"/>
              </a:solidFill>
            </p:grpSpPr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DDF2BF4E-D1FA-4834-0524-34312020BD0A}"/>
                    </a:ext>
                  </a:extLst>
                </p:cNvPr>
                <p:cNvSpPr/>
                <p:nvPr/>
              </p:nvSpPr>
              <p:spPr>
                <a:xfrm>
                  <a:off x="2962490" y="2788194"/>
                  <a:ext cx="362342" cy="628509"/>
                </a:xfrm>
                <a:custGeom>
                  <a:avLst/>
                  <a:gdLst>
                    <a:gd name="connsiteX0" fmla="*/ 293084 w 362342"/>
                    <a:gd name="connsiteY0" fmla="*/ 557263 h 628509"/>
                    <a:gd name="connsiteX1" fmla="*/ 248984 w 362342"/>
                    <a:gd name="connsiteY1" fmla="*/ 628509 h 628509"/>
                    <a:gd name="connsiteX2" fmla="*/ 237363 w 362342"/>
                    <a:gd name="connsiteY2" fmla="*/ 618984 h 628509"/>
                    <a:gd name="connsiteX3" fmla="*/ 217361 w 362342"/>
                    <a:gd name="connsiteY3" fmla="*/ 608412 h 628509"/>
                    <a:gd name="connsiteX4" fmla="*/ 196310 w 362342"/>
                    <a:gd name="connsiteY4" fmla="*/ 597363 h 628509"/>
                    <a:gd name="connsiteX5" fmla="*/ 199834 w 362342"/>
                    <a:gd name="connsiteY5" fmla="*/ 571931 h 628509"/>
                    <a:gd name="connsiteX6" fmla="*/ 198692 w 362342"/>
                    <a:gd name="connsiteY6" fmla="*/ 548976 h 628509"/>
                    <a:gd name="connsiteX7" fmla="*/ 227267 w 362342"/>
                    <a:gd name="connsiteY7" fmla="*/ 537832 h 628509"/>
                    <a:gd name="connsiteX8" fmla="*/ 251555 w 362342"/>
                    <a:gd name="connsiteY8" fmla="*/ 509257 h 628509"/>
                    <a:gd name="connsiteX9" fmla="*/ 257937 w 362342"/>
                    <a:gd name="connsiteY9" fmla="*/ 466394 h 628509"/>
                    <a:gd name="connsiteX10" fmla="*/ 239840 w 362342"/>
                    <a:gd name="connsiteY10" fmla="*/ 425056 h 628509"/>
                    <a:gd name="connsiteX11" fmla="*/ 205740 w 362342"/>
                    <a:gd name="connsiteY11" fmla="*/ 472680 h 628509"/>
                    <a:gd name="connsiteX12" fmla="*/ 177165 w 362342"/>
                    <a:gd name="connsiteY12" fmla="*/ 470490 h 628509"/>
                    <a:gd name="connsiteX13" fmla="*/ 150114 w 362342"/>
                    <a:gd name="connsiteY13" fmla="*/ 456202 h 628509"/>
                    <a:gd name="connsiteX14" fmla="*/ 146590 w 362342"/>
                    <a:gd name="connsiteY14" fmla="*/ 418579 h 628509"/>
                    <a:gd name="connsiteX15" fmla="*/ 132683 w 362342"/>
                    <a:gd name="connsiteY15" fmla="*/ 411339 h 628509"/>
                    <a:gd name="connsiteX16" fmla="*/ 126873 w 362342"/>
                    <a:gd name="connsiteY16" fmla="*/ 389718 h 628509"/>
                    <a:gd name="connsiteX17" fmla="*/ 51721 w 362342"/>
                    <a:gd name="connsiteY17" fmla="*/ 368667 h 628509"/>
                    <a:gd name="connsiteX18" fmla="*/ 43148 w 362342"/>
                    <a:gd name="connsiteY18" fmla="*/ 353618 h 628509"/>
                    <a:gd name="connsiteX19" fmla="*/ 0 w 362342"/>
                    <a:gd name="connsiteY19" fmla="*/ 330853 h 628509"/>
                    <a:gd name="connsiteX20" fmla="*/ 8477 w 362342"/>
                    <a:gd name="connsiteY20" fmla="*/ 311232 h 628509"/>
                    <a:gd name="connsiteX21" fmla="*/ 21812 w 362342"/>
                    <a:gd name="connsiteY21" fmla="*/ 289324 h 628509"/>
                    <a:gd name="connsiteX22" fmla="*/ 49149 w 362342"/>
                    <a:gd name="connsiteY22" fmla="*/ 303802 h 628509"/>
                    <a:gd name="connsiteX23" fmla="*/ 65056 w 362342"/>
                    <a:gd name="connsiteY23" fmla="*/ 312089 h 628509"/>
                    <a:gd name="connsiteX24" fmla="*/ 94583 w 362342"/>
                    <a:gd name="connsiteY24" fmla="*/ 287324 h 628509"/>
                    <a:gd name="connsiteX25" fmla="*/ 102394 w 362342"/>
                    <a:gd name="connsiteY25" fmla="*/ 251796 h 628509"/>
                    <a:gd name="connsiteX26" fmla="*/ 150495 w 362342"/>
                    <a:gd name="connsiteY26" fmla="*/ 254558 h 628509"/>
                    <a:gd name="connsiteX27" fmla="*/ 163068 w 362342"/>
                    <a:gd name="connsiteY27" fmla="*/ 230745 h 628509"/>
                    <a:gd name="connsiteX28" fmla="*/ 165925 w 362342"/>
                    <a:gd name="connsiteY28" fmla="*/ 176834 h 628509"/>
                    <a:gd name="connsiteX29" fmla="*/ 137350 w 362342"/>
                    <a:gd name="connsiteY29" fmla="*/ 174358 h 628509"/>
                    <a:gd name="connsiteX30" fmla="*/ 109538 w 362342"/>
                    <a:gd name="connsiteY30" fmla="*/ 122256 h 628509"/>
                    <a:gd name="connsiteX31" fmla="*/ 177641 w 362342"/>
                    <a:gd name="connsiteY31" fmla="*/ 97776 h 628509"/>
                    <a:gd name="connsiteX32" fmla="*/ 181261 w 362342"/>
                    <a:gd name="connsiteY32" fmla="*/ 52437 h 628509"/>
                    <a:gd name="connsiteX33" fmla="*/ 261271 w 362342"/>
                    <a:gd name="connsiteY33" fmla="*/ 3193 h 628509"/>
                    <a:gd name="connsiteX34" fmla="*/ 294799 w 362342"/>
                    <a:gd name="connsiteY34" fmla="*/ 812 h 628509"/>
                    <a:gd name="connsiteX35" fmla="*/ 293084 w 362342"/>
                    <a:gd name="connsiteY35" fmla="*/ 557263 h 628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62342" h="628509">
                      <a:moveTo>
                        <a:pt x="293084" y="557263"/>
                      </a:moveTo>
                      <a:cubicBezTo>
                        <a:pt x="280031" y="581992"/>
                        <a:pt x="265296" y="605797"/>
                        <a:pt x="248984" y="628509"/>
                      </a:cubicBezTo>
                      <a:lnTo>
                        <a:pt x="237363" y="618984"/>
                      </a:lnTo>
                      <a:lnTo>
                        <a:pt x="217361" y="608412"/>
                      </a:lnTo>
                      <a:lnTo>
                        <a:pt x="196310" y="597363"/>
                      </a:lnTo>
                      <a:lnTo>
                        <a:pt x="199834" y="571931"/>
                      </a:lnTo>
                      <a:lnTo>
                        <a:pt x="198692" y="548976"/>
                      </a:lnTo>
                      <a:cubicBezTo>
                        <a:pt x="197453" y="526021"/>
                        <a:pt x="214027" y="544785"/>
                        <a:pt x="227267" y="537832"/>
                      </a:cubicBezTo>
                      <a:cubicBezTo>
                        <a:pt x="237592" y="530452"/>
                        <a:pt x="245936" y="520636"/>
                        <a:pt x="251555" y="509257"/>
                      </a:cubicBezTo>
                      <a:cubicBezTo>
                        <a:pt x="251555" y="509257"/>
                        <a:pt x="261080" y="478681"/>
                        <a:pt x="257937" y="466394"/>
                      </a:cubicBezTo>
                      <a:cubicBezTo>
                        <a:pt x="252808" y="452236"/>
                        <a:pt x="246763" y="438428"/>
                        <a:pt x="239840" y="425056"/>
                      </a:cubicBezTo>
                      <a:lnTo>
                        <a:pt x="205740" y="472680"/>
                      </a:lnTo>
                      <a:lnTo>
                        <a:pt x="177165" y="470490"/>
                      </a:lnTo>
                      <a:lnTo>
                        <a:pt x="150114" y="456202"/>
                      </a:lnTo>
                      <a:lnTo>
                        <a:pt x="146590" y="418579"/>
                      </a:lnTo>
                      <a:lnTo>
                        <a:pt x="132683" y="411339"/>
                      </a:lnTo>
                      <a:lnTo>
                        <a:pt x="126873" y="389718"/>
                      </a:lnTo>
                      <a:lnTo>
                        <a:pt x="51721" y="368667"/>
                      </a:lnTo>
                      <a:lnTo>
                        <a:pt x="43148" y="353618"/>
                      </a:lnTo>
                      <a:cubicBezTo>
                        <a:pt x="34576" y="338568"/>
                        <a:pt x="0" y="330853"/>
                        <a:pt x="0" y="330853"/>
                      </a:cubicBezTo>
                      <a:lnTo>
                        <a:pt x="8477" y="311232"/>
                      </a:lnTo>
                      <a:lnTo>
                        <a:pt x="21812" y="289324"/>
                      </a:lnTo>
                      <a:cubicBezTo>
                        <a:pt x="35242" y="267417"/>
                        <a:pt x="49149" y="303802"/>
                        <a:pt x="49149" y="303802"/>
                      </a:cubicBezTo>
                      <a:lnTo>
                        <a:pt x="65056" y="312089"/>
                      </a:lnTo>
                      <a:lnTo>
                        <a:pt x="94583" y="287324"/>
                      </a:lnTo>
                      <a:lnTo>
                        <a:pt x="102394" y="251796"/>
                      </a:lnTo>
                      <a:lnTo>
                        <a:pt x="150495" y="254558"/>
                      </a:lnTo>
                      <a:cubicBezTo>
                        <a:pt x="148554" y="244650"/>
                        <a:pt x="153791" y="234730"/>
                        <a:pt x="163068" y="230745"/>
                      </a:cubicBezTo>
                      <a:cubicBezTo>
                        <a:pt x="179070" y="224459"/>
                        <a:pt x="172021" y="189693"/>
                        <a:pt x="165925" y="176834"/>
                      </a:cubicBezTo>
                      <a:cubicBezTo>
                        <a:pt x="159829" y="163975"/>
                        <a:pt x="137350" y="174358"/>
                        <a:pt x="137350" y="174358"/>
                      </a:cubicBezTo>
                      <a:cubicBezTo>
                        <a:pt x="137350" y="174358"/>
                        <a:pt x="112871" y="137115"/>
                        <a:pt x="109538" y="122256"/>
                      </a:cubicBezTo>
                      <a:cubicBezTo>
                        <a:pt x="106204" y="107397"/>
                        <a:pt x="156210" y="112731"/>
                        <a:pt x="177641" y="97776"/>
                      </a:cubicBezTo>
                      <a:cubicBezTo>
                        <a:pt x="199072" y="82822"/>
                        <a:pt x="191738" y="53104"/>
                        <a:pt x="181261" y="52437"/>
                      </a:cubicBezTo>
                      <a:cubicBezTo>
                        <a:pt x="170783" y="51771"/>
                        <a:pt x="201739" y="-15190"/>
                        <a:pt x="261271" y="3193"/>
                      </a:cubicBezTo>
                      <a:cubicBezTo>
                        <a:pt x="277844" y="8337"/>
                        <a:pt x="288322" y="6527"/>
                        <a:pt x="294799" y="812"/>
                      </a:cubicBezTo>
                      <a:cubicBezTo>
                        <a:pt x="385459" y="175367"/>
                        <a:pt x="384819" y="383270"/>
                        <a:pt x="293084" y="5572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D4520EF1-9163-1101-C4B9-5EC21DEEDBA5}"/>
                    </a:ext>
                  </a:extLst>
                </p:cNvPr>
                <p:cNvSpPr/>
                <p:nvPr/>
              </p:nvSpPr>
              <p:spPr>
                <a:xfrm>
                  <a:off x="2122310" y="2471824"/>
                  <a:ext cx="726353" cy="1087754"/>
                </a:xfrm>
                <a:custGeom>
                  <a:avLst/>
                  <a:gdLst>
                    <a:gd name="connsiteX0" fmla="*/ 716736 w 726353"/>
                    <a:gd name="connsiteY0" fmla="*/ 615982 h 1087754"/>
                    <a:gd name="connsiteX1" fmla="*/ 696352 w 726353"/>
                    <a:gd name="connsiteY1" fmla="*/ 641604 h 1087754"/>
                    <a:gd name="connsiteX2" fmla="*/ 675302 w 726353"/>
                    <a:gd name="connsiteY2" fmla="*/ 632079 h 1087754"/>
                    <a:gd name="connsiteX3" fmla="*/ 656252 w 726353"/>
                    <a:gd name="connsiteY3" fmla="*/ 649033 h 1087754"/>
                    <a:gd name="connsiteX4" fmla="*/ 642441 w 726353"/>
                    <a:gd name="connsiteY4" fmla="*/ 687705 h 1087754"/>
                    <a:gd name="connsiteX5" fmla="*/ 617676 w 726353"/>
                    <a:gd name="connsiteY5" fmla="*/ 703707 h 1087754"/>
                    <a:gd name="connsiteX6" fmla="*/ 602531 w 726353"/>
                    <a:gd name="connsiteY6" fmla="*/ 695801 h 1087754"/>
                    <a:gd name="connsiteX7" fmla="*/ 588244 w 726353"/>
                    <a:gd name="connsiteY7" fmla="*/ 688181 h 1087754"/>
                    <a:gd name="connsiteX8" fmla="*/ 572718 w 726353"/>
                    <a:gd name="connsiteY8" fmla="*/ 679990 h 1087754"/>
                    <a:gd name="connsiteX9" fmla="*/ 557859 w 726353"/>
                    <a:gd name="connsiteY9" fmla="*/ 708565 h 1087754"/>
                    <a:gd name="connsiteX10" fmla="*/ 545762 w 726353"/>
                    <a:gd name="connsiteY10" fmla="*/ 731425 h 1087754"/>
                    <a:gd name="connsiteX11" fmla="*/ 567574 w 726353"/>
                    <a:gd name="connsiteY11" fmla="*/ 762381 h 1087754"/>
                    <a:gd name="connsiteX12" fmla="*/ 593864 w 726353"/>
                    <a:gd name="connsiteY12" fmla="*/ 808768 h 1087754"/>
                    <a:gd name="connsiteX13" fmla="*/ 625868 w 726353"/>
                    <a:gd name="connsiteY13" fmla="*/ 824960 h 1087754"/>
                    <a:gd name="connsiteX14" fmla="*/ 665587 w 726353"/>
                    <a:gd name="connsiteY14" fmla="*/ 829723 h 1087754"/>
                    <a:gd name="connsiteX15" fmla="*/ 687589 w 726353"/>
                    <a:gd name="connsiteY15" fmla="*/ 841248 h 1087754"/>
                    <a:gd name="connsiteX16" fmla="*/ 679779 w 726353"/>
                    <a:gd name="connsiteY16" fmla="*/ 888873 h 1087754"/>
                    <a:gd name="connsiteX17" fmla="*/ 652156 w 726353"/>
                    <a:gd name="connsiteY17" fmla="*/ 908399 h 1087754"/>
                    <a:gd name="connsiteX18" fmla="*/ 641012 w 726353"/>
                    <a:gd name="connsiteY18" fmla="*/ 901065 h 1087754"/>
                    <a:gd name="connsiteX19" fmla="*/ 622915 w 726353"/>
                    <a:gd name="connsiteY19" fmla="*/ 963740 h 1087754"/>
                    <a:gd name="connsiteX20" fmla="*/ 622153 w 726353"/>
                    <a:gd name="connsiteY20" fmla="*/ 998220 h 1087754"/>
                    <a:gd name="connsiteX21" fmla="*/ 600531 w 726353"/>
                    <a:gd name="connsiteY21" fmla="*/ 1006316 h 1087754"/>
                    <a:gd name="connsiteX22" fmla="*/ 573766 w 726353"/>
                    <a:gd name="connsiteY22" fmla="*/ 1015079 h 1087754"/>
                    <a:gd name="connsiteX23" fmla="*/ 534332 w 726353"/>
                    <a:gd name="connsiteY23" fmla="*/ 1027081 h 1087754"/>
                    <a:gd name="connsiteX24" fmla="*/ 489088 w 726353"/>
                    <a:gd name="connsiteY24" fmla="*/ 1048226 h 1087754"/>
                    <a:gd name="connsiteX25" fmla="*/ 490708 w 726353"/>
                    <a:gd name="connsiteY25" fmla="*/ 1081373 h 1087754"/>
                    <a:gd name="connsiteX26" fmla="*/ 447179 w 726353"/>
                    <a:gd name="connsiteY26" fmla="*/ 1087755 h 1087754"/>
                    <a:gd name="connsiteX27" fmla="*/ 422794 w 726353"/>
                    <a:gd name="connsiteY27" fmla="*/ 1074801 h 1087754"/>
                    <a:gd name="connsiteX28" fmla="*/ 428795 w 726353"/>
                    <a:gd name="connsiteY28" fmla="*/ 1053846 h 1087754"/>
                    <a:gd name="connsiteX29" fmla="*/ 431653 w 726353"/>
                    <a:gd name="connsiteY29" fmla="*/ 1021080 h 1087754"/>
                    <a:gd name="connsiteX30" fmla="*/ 428319 w 726353"/>
                    <a:gd name="connsiteY30" fmla="*/ 996601 h 1087754"/>
                    <a:gd name="connsiteX31" fmla="*/ 417842 w 726353"/>
                    <a:gd name="connsiteY31" fmla="*/ 974979 h 1087754"/>
                    <a:gd name="connsiteX32" fmla="*/ 447179 w 726353"/>
                    <a:gd name="connsiteY32" fmla="*/ 948404 h 1087754"/>
                    <a:gd name="connsiteX33" fmla="*/ 440701 w 726353"/>
                    <a:gd name="connsiteY33" fmla="*/ 931736 h 1087754"/>
                    <a:gd name="connsiteX34" fmla="*/ 424033 w 726353"/>
                    <a:gd name="connsiteY34" fmla="*/ 898588 h 1087754"/>
                    <a:gd name="connsiteX35" fmla="*/ 388790 w 726353"/>
                    <a:gd name="connsiteY35" fmla="*/ 917638 h 1087754"/>
                    <a:gd name="connsiteX36" fmla="*/ 370693 w 726353"/>
                    <a:gd name="connsiteY36" fmla="*/ 927163 h 1087754"/>
                    <a:gd name="connsiteX37" fmla="*/ 329735 w 726353"/>
                    <a:gd name="connsiteY37" fmla="*/ 908780 h 1087754"/>
                    <a:gd name="connsiteX38" fmla="*/ 325259 w 726353"/>
                    <a:gd name="connsiteY38" fmla="*/ 883920 h 1087754"/>
                    <a:gd name="connsiteX39" fmla="*/ 311542 w 726353"/>
                    <a:gd name="connsiteY39" fmla="*/ 839248 h 1087754"/>
                    <a:gd name="connsiteX40" fmla="*/ 298779 w 726353"/>
                    <a:gd name="connsiteY40" fmla="*/ 811435 h 1087754"/>
                    <a:gd name="connsiteX41" fmla="*/ 276109 w 726353"/>
                    <a:gd name="connsiteY41" fmla="*/ 780764 h 1087754"/>
                    <a:gd name="connsiteX42" fmla="*/ 270394 w 726353"/>
                    <a:gd name="connsiteY42" fmla="*/ 754380 h 1087754"/>
                    <a:gd name="connsiteX43" fmla="*/ 283158 w 726353"/>
                    <a:gd name="connsiteY43" fmla="*/ 730186 h 1087754"/>
                    <a:gd name="connsiteX44" fmla="*/ 289921 w 726353"/>
                    <a:gd name="connsiteY44" fmla="*/ 717423 h 1087754"/>
                    <a:gd name="connsiteX45" fmla="*/ 269061 w 726353"/>
                    <a:gd name="connsiteY45" fmla="*/ 689324 h 1087754"/>
                    <a:gd name="connsiteX46" fmla="*/ 263346 w 726353"/>
                    <a:gd name="connsiteY46" fmla="*/ 669322 h 1087754"/>
                    <a:gd name="connsiteX47" fmla="*/ 228199 w 726353"/>
                    <a:gd name="connsiteY47" fmla="*/ 637413 h 1087754"/>
                    <a:gd name="connsiteX48" fmla="*/ 236105 w 726353"/>
                    <a:gd name="connsiteY48" fmla="*/ 622554 h 1087754"/>
                    <a:gd name="connsiteX49" fmla="*/ 256202 w 726353"/>
                    <a:gd name="connsiteY49" fmla="*/ 584454 h 1087754"/>
                    <a:gd name="connsiteX50" fmla="*/ 306875 w 726353"/>
                    <a:gd name="connsiteY50" fmla="*/ 617601 h 1087754"/>
                    <a:gd name="connsiteX51" fmla="*/ 340117 w 726353"/>
                    <a:gd name="connsiteY51" fmla="*/ 622173 h 1087754"/>
                    <a:gd name="connsiteX52" fmla="*/ 353262 w 726353"/>
                    <a:gd name="connsiteY52" fmla="*/ 609600 h 1087754"/>
                    <a:gd name="connsiteX53" fmla="*/ 379742 w 726353"/>
                    <a:gd name="connsiteY53" fmla="*/ 577882 h 1087754"/>
                    <a:gd name="connsiteX54" fmla="*/ 375360 w 726353"/>
                    <a:gd name="connsiteY54" fmla="*/ 517493 h 1087754"/>
                    <a:gd name="connsiteX55" fmla="*/ 397458 w 726353"/>
                    <a:gd name="connsiteY55" fmla="*/ 475488 h 1087754"/>
                    <a:gd name="connsiteX56" fmla="*/ 406221 w 726353"/>
                    <a:gd name="connsiteY56" fmla="*/ 458819 h 1087754"/>
                    <a:gd name="connsiteX57" fmla="*/ 381647 w 726353"/>
                    <a:gd name="connsiteY57" fmla="*/ 438817 h 1087754"/>
                    <a:gd name="connsiteX58" fmla="*/ 326783 w 726353"/>
                    <a:gd name="connsiteY58" fmla="*/ 442436 h 1087754"/>
                    <a:gd name="connsiteX59" fmla="*/ 291635 w 726353"/>
                    <a:gd name="connsiteY59" fmla="*/ 466820 h 1087754"/>
                    <a:gd name="connsiteX60" fmla="*/ 263917 w 726353"/>
                    <a:gd name="connsiteY60" fmla="*/ 488251 h 1087754"/>
                    <a:gd name="connsiteX61" fmla="*/ 251916 w 726353"/>
                    <a:gd name="connsiteY61" fmla="*/ 511016 h 1087754"/>
                    <a:gd name="connsiteX62" fmla="*/ 227342 w 726353"/>
                    <a:gd name="connsiteY62" fmla="*/ 498062 h 1087754"/>
                    <a:gd name="connsiteX63" fmla="*/ 216292 w 726353"/>
                    <a:gd name="connsiteY63" fmla="*/ 547687 h 1087754"/>
                    <a:gd name="connsiteX64" fmla="*/ 214673 w 726353"/>
                    <a:gd name="connsiteY64" fmla="*/ 563118 h 1087754"/>
                    <a:gd name="connsiteX65" fmla="*/ 186098 w 726353"/>
                    <a:gd name="connsiteY65" fmla="*/ 577024 h 1087754"/>
                    <a:gd name="connsiteX66" fmla="*/ 128948 w 726353"/>
                    <a:gd name="connsiteY66" fmla="*/ 573119 h 1087754"/>
                    <a:gd name="connsiteX67" fmla="*/ 125996 w 726353"/>
                    <a:gd name="connsiteY67" fmla="*/ 614458 h 1087754"/>
                    <a:gd name="connsiteX68" fmla="*/ 132472 w 726353"/>
                    <a:gd name="connsiteY68" fmla="*/ 620363 h 1087754"/>
                    <a:gd name="connsiteX69" fmla="*/ 112184 w 726353"/>
                    <a:gd name="connsiteY69" fmla="*/ 640651 h 1087754"/>
                    <a:gd name="connsiteX70" fmla="*/ 87610 w 726353"/>
                    <a:gd name="connsiteY70" fmla="*/ 627697 h 1087754"/>
                    <a:gd name="connsiteX71" fmla="*/ 53224 w 726353"/>
                    <a:gd name="connsiteY71" fmla="*/ 641604 h 1087754"/>
                    <a:gd name="connsiteX72" fmla="*/ 15124 w 726353"/>
                    <a:gd name="connsiteY72" fmla="*/ 683704 h 1087754"/>
                    <a:gd name="connsiteX73" fmla="*/ 6647 w 726353"/>
                    <a:gd name="connsiteY73" fmla="*/ 681990 h 1087754"/>
                    <a:gd name="connsiteX74" fmla="*/ 506614 w 726353"/>
                    <a:gd name="connsiteY74" fmla="*/ 0 h 1087754"/>
                    <a:gd name="connsiteX75" fmla="*/ 511187 w 726353"/>
                    <a:gd name="connsiteY75" fmla="*/ 18478 h 1087754"/>
                    <a:gd name="connsiteX76" fmla="*/ 501662 w 726353"/>
                    <a:gd name="connsiteY76" fmla="*/ 65532 h 1087754"/>
                    <a:gd name="connsiteX77" fmla="*/ 489469 w 726353"/>
                    <a:gd name="connsiteY77" fmla="*/ 88773 h 1087754"/>
                    <a:gd name="connsiteX78" fmla="*/ 478992 w 726353"/>
                    <a:gd name="connsiteY78" fmla="*/ 108680 h 1087754"/>
                    <a:gd name="connsiteX79" fmla="*/ 464228 w 726353"/>
                    <a:gd name="connsiteY79" fmla="*/ 136684 h 1087754"/>
                    <a:gd name="connsiteX80" fmla="*/ 502042 w 726353"/>
                    <a:gd name="connsiteY80" fmla="*/ 171545 h 1087754"/>
                    <a:gd name="connsiteX81" fmla="*/ 493946 w 726353"/>
                    <a:gd name="connsiteY81" fmla="*/ 212788 h 1087754"/>
                    <a:gd name="connsiteX82" fmla="*/ 473467 w 726353"/>
                    <a:gd name="connsiteY82" fmla="*/ 225647 h 1087754"/>
                    <a:gd name="connsiteX83" fmla="*/ 467562 w 726353"/>
                    <a:gd name="connsiteY83" fmla="*/ 256603 h 1087754"/>
                    <a:gd name="connsiteX84" fmla="*/ 502709 w 726353"/>
                    <a:gd name="connsiteY84" fmla="*/ 325279 h 1087754"/>
                    <a:gd name="connsiteX85" fmla="*/ 512234 w 726353"/>
                    <a:gd name="connsiteY85" fmla="*/ 352234 h 1087754"/>
                    <a:gd name="connsiteX86" fmla="*/ 503757 w 726353"/>
                    <a:gd name="connsiteY86" fmla="*/ 393382 h 1087754"/>
                    <a:gd name="connsiteX87" fmla="*/ 526808 w 726353"/>
                    <a:gd name="connsiteY87" fmla="*/ 429292 h 1087754"/>
                    <a:gd name="connsiteX88" fmla="*/ 570242 w 726353"/>
                    <a:gd name="connsiteY88" fmla="*/ 451485 h 1087754"/>
                    <a:gd name="connsiteX89" fmla="*/ 568241 w 726353"/>
                    <a:gd name="connsiteY89" fmla="*/ 489585 h 1087754"/>
                    <a:gd name="connsiteX90" fmla="*/ 559764 w 726353"/>
                    <a:gd name="connsiteY90" fmla="*/ 499110 h 1087754"/>
                    <a:gd name="connsiteX91" fmla="*/ 573861 w 726353"/>
                    <a:gd name="connsiteY91" fmla="*/ 540163 h 1087754"/>
                    <a:gd name="connsiteX92" fmla="*/ 616819 w 726353"/>
                    <a:gd name="connsiteY92" fmla="*/ 557022 h 1087754"/>
                    <a:gd name="connsiteX93" fmla="*/ 621010 w 726353"/>
                    <a:gd name="connsiteY93" fmla="*/ 543020 h 1087754"/>
                    <a:gd name="connsiteX94" fmla="*/ 650251 w 726353"/>
                    <a:gd name="connsiteY94" fmla="*/ 532447 h 1087754"/>
                    <a:gd name="connsiteX95" fmla="*/ 687494 w 726353"/>
                    <a:gd name="connsiteY95" fmla="*/ 576929 h 1087754"/>
                    <a:gd name="connsiteX96" fmla="*/ 709402 w 726353"/>
                    <a:gd name="connsiteY96" fmla="*/ 588550 h 1087754"/>
                    <a:gd name="connsiteX97" fmla="*/ 716736 w 726353"/>
                    <a:gd name="connsiteY97" fmla="*/ 615982 h 1087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726353" h="1087754">
                      <a:moveTo>
                        <a:pt x="716736" y="615982"/>
                      </a:moveTo>
                      <a:lnTo>
                        <a:pt x="696352" y="641604"/>
                      </a:lnTo>
                      <a:cubicBezTo>
                        <a:pt x="696352" y="641604"/>
                        <a:pt x="687685" y="620935"/>
                        <a:pt x="675302" y="632079"/>
                      </a:cubicBezTo>
                      <a:lnTo>
                        <a:pt x="656252" y="649033"/>
                      </a:lnTo>
                      <a:lnTo>
                        <a:pt x="642441" y="687705"/>
                      </a:lnTo>
                      <a:lnTo>
                        <a:pt x="617676" y="703707"/>
                      </a:lnTo>
                      <a:lnTo>
                        <a:pt x="602531" y="695801"/>
                      </a:lnTo>
                      <a:lnTo>
                        <a:pt x="588244" y="688181"/>
                      </a:lnTo>
                      <a:lnTo>
                        <a:pt x="572718" y="679990"/>
                      </a:lnTo>
                      <a:lnTo>
                        <a:pt x="557859" y="708565"/>
                      </a:lnTo>
                      <a:lnTo>
                        <a:pt x="545762" y="731425"/>
                      </a:lnTo>
                      <a:cubicBezTo>
                        <a:pt x="551658" y="742647"/>
                        <a:pt x="558990" y="753053"/>
                        <a:pt x="567574" y="762381"/>
                      </a:cubicBezTo>
                      <a:lnTo>
                        <a:pt x="593864" y="808768"/>
                      </a:lnTo>
                      <a:lnTo>
                        <a:pt x="625868" y="824960"/>
                      </a:lnTo>
                      <a:cubicBezTo>
                        <a:pt x="639216" y="825455"/>
                        <a:pt x="652500" y="827048"/>
                        <a:pt x="665587" y="829723"/>
                      </a:cubicBezTo>
                      <a:lnTo>
                        <a:pt x="687589" y="841248"/>
                      </a:lnTo>
                      <a:lnTo>
                        <a:pt x="679779" y="888873"/>
                      </a:lnTo>
                      <a:cubicBezTo>
                        <a:pt x="679779" y="888873"/>
                        <a:pt x="663205" y="915829"/>
                        <a:pt x="652156" y="908399"/>
                      </a:cubicBezTo>
                      <a:lnTo>
                        <a:pt x="641012" y="901065"/>
                      </a:lnTo>
                      <a:lnTo>
                        <a:pt x="622915" y="963740"/>
                      </a:lnTo>
                      <a:lnTo>
                        <a:pt x="622153" y="998220"/>
                      </a:lnTo>
                      <a:cubicBezTo>
                        <a:pt x="622153" y="998220"/>
                        <a:pt x="611389" y="1002697"/>
                        <a:pt x="600531" y="1006316"/>
                      </a:cubicBezTo>
                      <a:cubicBezTo>
                        <a:pt x="589672" y="1009936"/>
                        <a:pt x="596530" y="1008031"/>
                        <a:pt x="573766" y="1015079"/>
                      </a:cubicBezTo>
                      <a:cubicBezTo>
                        <a:pt x="551001" y="1022128"/>
                        <a:pt x="552811" y="1021842"/>
                        <a:pt x="534332" y="1027081"/>
                      </a:cubicBezTo>
                      <a:cubicBezTo>
                        <a:pt x="518580" y="1032594"/>
                        <a:pt x="503423" y="1039679"/>
                        <a:pt x="489088" y="1048226"/>
                      </a:cubicBezTo>
                      <a:lnTo>
                        <a:pt x="490708" y="1081373"/>
                      </a:lnTo>
                      <a:lnTo>
                        <a:pt x="447179" y="1087755"/>
                      </a:lnTo>
                      <a:lnTo>
                        <a:pt x="422794" y="1074801"/>
                      </a:lnTo>
                      <a:lnTo>
                        <a:pt x="428795" y="1053846"/>
                      </a:lnTo>
                      <a:lnTo>
                        <a:pt x="431653" y="1021080"/>
                      </a:lnTo>
                      <a:lnTo>
                        <a:pt x="428319" y="996601"/>
                      </a:lnTo>
                      <a:lnTo>
                        <a:pt x="417842" y="974979"/>
                      </a:lnTo>
                      <a:lnTo>
                        <a:pt x="447179" y="948404"/>
                      </a:lnTo>
                      <a:lnTo>
                        <a:pt x="440701" y="931736"/>
                      </a:lnTo>
                      <a:lnTo>
                        <a:pt x="424033" y="898588"/>
                      </a:lnTo>
                      <a:lnTo>
                        <a:pt x="388790" y="917638"/>
                      </a:lnTo>
                      <a:lnTo>
                        <a:pt x="370693" y="927163"/>
                      </a:lnTo>
                      <a:lnTo>
                        <a:pt x="329735" y="908780"/>
                      </a:lnTo>
                      <a:lnTo>
                        <a:pt x="325259" y="883920"/>
                      </a:lnTo>
                      <a:lnTo>
                        <a:pt x="311542" y="839248"/>
                      </a:lnTo>
                      <a:lnTo>
                        <a:pt x="298779" y="811435"/>
                      </a:lnTo>
                      <a:lnTo>
                        <a:pt x="276109" y="780764"/>
                      </a:lnTo>
                      <a:lnTo>
                        <a:pt x="270394" y="754380"/>
                      </a:lnTo>
                      <a:lnTo>
                        <a:pt x="283158" y="730186"/>
                      </a:lnTo>
                      <a:lnTo>
                        <a:pt x="289921" y="717423"/>
                      </a:lnTo>
                      <a:lnTo>
                        <a:pt x="269061" y="689324"/>
                      </a:lnTo>
                      <a:lnTo>
                        <a:pt x="263346" y="669322"/>
                      </a:lnTo>
                      <a:lnTo>
                        <a:pt x="228199" y="637413"/>
                      </a:lnTo>
                      <a:cubicBezTo>
                        <a:pt x="228199" y="637413"/>
                        <a:pt x="238391" y="636746"/>
                        <a:pt x="236105" y="622554"/>
                      </a:cubicBezTo>
                      <a:cubicBezTo>
                        <a:pt x="233818" y="608362"/>
                        <a:pt x="256202" y="584454"/>
                        <a:pt x="256202" y="584454"/>
                      </a:cubicBezTo>
                      <a:cubicBezTo>
                        <a:pt x="268871" y="591121"/>
                        <a:pt x="306875" y="617601"/>
                        <a:pt x="306875" y="617601"/>
                      </a:cubicBezTo>
                      <a:lnTo>
                        <a:pt x="340117" y="622173"/>
                      </a:lnTo>
                      <a:cubicBezTo>
                        <a:pt x="340117" y="622173"/>
                        <a:pt x="346785" y="622173"/>
                        <a:pt x="353262" y="609600"/>
                      </a:cubicBezTo>
                      <a:cubicBezTo>
                        <a:pt x="360828" y="598035"/>
                        <a:pt x="369714" y="587391"/>
                        <a:pt x="379742" y="577882"/>
                      </a:cubicBezTo>
                      <a:cubicBezTo>
                        <a:pt x="379742" y="577882"/>
                        <a:pt x="364406" y="524637"/>
                        <a:pt x="375360" y="517493"/>
                      </a:cubicBezTo>
                      <a:cubicBezTo>
                        <a:pt x="386314" y="510349"/>
                        <a:pt x="397458" y="475488"/>
                        <a:pt x="397458" y="475488"/>
                      </a:cubicBezTo>
                      <a:lnTo>
                        <a:pt x="406221" y="458819"/>
                      </a:lnTo>
                      <a:cubicBezTo>
                        <a:pt x="406221" y="458819"/>
                        <a:pt x="385552" y="449770"/>
                        <a:pt x="381647" y="438817"/>
                      </a:cubicBezTo>
                      <a:cubicBezTo>
                        <a:pt x="377741" y="427863"/>
                        <a:pt x="326783" y="442436"/>
                        <a:pt x="326783" y="442436"/>
                      </a:cubicBezTo>
                      <a:lnTo>
                        <a:pt x="291635" y="466820"/>
                      </a:lnTo>
                      <a:lnTo>
                        <a:pt x="263917" y="488251"/>
                      </a:lnTo>
                      <a:lnTo>
                        <a:pt x="251916" y="511016"/>
                      </a:lnTo>
                      <a:cubicBezTo>
                        <a:pt x="251916" y="511016"/>
                        <a:pt x="227437" y="481584"/>
                        <a:pt x="227342" y="498062"/>
                      </a:cubicBezTo>
                      <a:cubicBezTo>
                        <a:pt x="225474" y="514956"/>
                        <a:pt x="221769" y="531597"/>
                        <a:pt x="216292" y="547687"/>
                      </a:cubicBezTo>
                      <a:cubicBezTo>
                        <a:pt x="216292" y="547687"/>
                        <a:pt x="221341" y="550354"/>
                        <a:pt x="214673" y="563118"/>
                      </a:cubicBezTo>
                      <a:cubicBezTo>
                        <a:pt x="208006" y="575882"/>
                        <a:pt x="200767" y="575215"/>
                        <a:pt x="186098" y="577024"/>
                      </a:cubicBezTo>
                      <a:cubicBezTo>
                        <a:pt x="166975" y="577217"/>
                        <a:pt x="147867" y="575911"/>
                        <a:pt x="128948" y="573119"/>
                      </a:cubicBezTo>
                      <a:cubicBezTo>
                        <a:pt x="128948" y="573119"/>
                        <a:pt x="119423" y="608362"/>
                        <a:pt x="125996" y="614458"/>
                      </a:cubicBezTo>
                      <a:lnTo>
                        <a:pt x="132472" y="620363"/>
                      </a:lnTo>
                      <a:cubicBezTo>
                        <a:pt x="132472" y="620363"/>
                        <a:pt x="122281" y="645986"/>
                        <a:pt x="112184" y="640651"/>
                      </a:cubicBezTo>
                      <a:lnTo>
                        <a:pt x="87610" y="627697"/>
                      </a:lnTo>
                      <a:lnTo>
                        <a:pt x="53224" y="641604"/>
                      </a:lnTo>
                      <a:lnTo>
                        <a:pt x="15124" y="683704"/>
                      </a:lnTo>
                      <a:lnTo>
                        <a:pt x="6647" y="681990"/>
                      </a:lnTo>
                      <a:cubicBezTo>
                        <a:pt x="-41953" y="356011"/>
                        <a:pt x="181117" y="51728"/>
                        <a:pt x="506614" y="0"/>
                      </a:cubicBezTo>
                      <a:cubicBezTo>
                        <a:pt x="508805" y="9525"/>
                        <a:pt x="511187" y="18478"/>
                        <a:pt x="511187" y="18478"/>
                      </a:cubicBezTo>
                      <a:lnTo>
                        <a:pt x="501662" y="65532"/>
                      </a:lnTo>
                      <a:lnTo>
                        <a:pt x="489469" y="88773"/>
                      </a:lnTo>
                      <a:lnTo>
                        <a:pt x="478992" y="108680"/>
                      </a:lnTo>
                      <a:lnTo>
                        <a:pt x="464228" y="136684"/>
                      </a:lnTo>
                      <a:lnTo>
                        <a:pt x="502042" y="171545"/>
                      </a:lnTo>
                      <a:lnTo>
                        <a:pt x="493946" y="212788"/>
                      </a:lnTo>
                      <a:lnTo>
                        <a:pt x="473467" y="225647"/>
                      </a:lnTo>
                      <a:lnTo>
                        <a:pt x="467562" y="256603"/>
                      </a:lnTo>
                      <a:lnTo>
                        <a:pt x="502709" y="325279"/>
                      </a:lnTo>
                      <a:lnTo>
                        <a:pt x="512234" y="352234"/>
                      </a:lnTo>
                      <a:cubicBezTo>
                        <a:pt x="506353" y="365139"/>
                        <a:pt x="503456" y="379204"/>
                        <a:pt x="503757" y="393382"/>
                      </a:cubicBezTo>
                      <a:cubicBezTo>
                        <a:pt x="503757" y="393382"/>
                        <a:pt x="508043" y="419100"/>
                        <a:pt x="526808" y="429292"/>
                      </a:cubicBezTo>
                      <a:cubicBezTo>
                        <a:pt x="545572" y="439483"/>
                        <a:pt x="570242" y="451485"/>
                        <a:pt x="570242" y="451485"/>
                      </a:cubicBezTo>
                      <a:lnTo>
                        <a:pt x="568241" y="489585"/>
                      </a:lnTo>
                      <a:lnTo>
                        <a:pt x="559764" y="499110"/>
                      </a:lnTo>
                      <a:lnTo>
                        <a:pt x="573861" y="540163"/>
                      </a:lnTo>
                      <a:cubicBezTo>
                        <a:pt x="616819" y="557022"/>
                        <a:pt x="612723" y="571119"/>
                        <a:pt x="616819" y="557022"/>
                      </a:cubicBezTo>
                      <a:lnTo>
                        <a:pt x="621010" y="543020"/>
                      </a:lnTo>
                      <a:lnTo>
                        <a:pt x="650251" y="532447"/>
                      </a:lnTo>
                      <a:lnTo>
                        <a:pt x="687494" y="576929"/>
                      </a:lnTo>
                      <a:cubicBezTo>
                        <a:pt x="696301" y="576812"/>
                        <a:pt x="704560" y="581192"/>
                        <a:pt x="709402" y="588550"/>
                      </a:cubicBezTo>
                      <a:cubicBezTo>
                        <a:pt x="720260" y="602266"/>
                        <a:pt x="737215" y="590359"/>
                        <a:pt x="716736" y="6159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E77A0722-5DDD-C8CB-4004-CB232F6FAF80}"/>
                    </a:ext>
                  </a:extLst>
                </p:cNvPr>
                <p:cNvSpPr/>
                <p:nvPr/>
              </p:nvSpPr>
              <p:spPr>
                <a:xfrm>
                  <a:off x="2159628" y="3210917"/>
                  <a:ext cx="185642" cy="304751"/>
                </a:xfrm>
                <a:custGeom>
                  <a:avLst/>
                  <a:gdLst>
                    <a:gd name="connsiteX0" fmla="*/ 174593 w 185642"/>
                    <a:gd name="connsiteY0" fmla="*/ 208645 h 304751"/>
                    <a:gd name="connsiteX1" fmla="*/ 158496 w 185642"/>
                    <a:gd name="connsiteY1" fmla="*/ 239125 h 304751"/>
                    <a:gd name="connsiteX2" fmla="*/ 172498 w 185642"/>
                    <a:gd name="connsiteY2" fmla="*/ 246459 h 304751"/>
                    <a:gd name="connsiteX3" fmla="*/ 176784 w 185642"/>
                    <a:gd name="connsiteY3" fmla="*/ 284559 h 304751"/>
                    <a:gd name="connsiteX4" fmla="*/ 166211 w 185642"/>
                    <a:gd name="connsiteY4" fmla="*/ 304752 h 304751"/>
                    <a:gd name="connsiteX5" fmla="*/ 0 w 185642"/>
                    <a:gd name="connsiteY5" fmla="*/ 60721 h 304751"/>
                    <a:gd name="connsiteX6" fmla="*/ 7620 w 185642"/>
                    <a:gd name="connsiteY6" fmla="*/ 20335 h 304751"/>
                    <a:gd name="connsiteX7" fmla="*/ 41243 w 185642"/>
                    <a:gd name="connsiteY7" fmla="*/ 15573 h 304751"/>
                    <a:gd name="connsiteX8" fmla="*/ 84677 w 185642"/>
                    <a:gd name="connsiteY8" fmla="*/ 904 h 304751"/>
                    <a:gd name="connsiteX9" fmla="*/ 110204 w 185642"/>
                    <a:gd name="connsiteY9" fmla="*/ 39004 h 304751"/>
                    <a:gd name="connsiteX10" fmla="*/ 118491 w 185642"/>
                    <a:gd name="connsiteY10" fmla="*/ 82343 h 304751"/>
                    <a:gd name="connsiteX11" fmla="*/ 118491 w 185642"/>
                    <a:gd name="connsiteY11" fmla="*/ 82343 h 304751"/>
                    <a:gd name="connsiteX12" fmla="*/ 117919 w 185642"/>
                    <a:gd name="connsiteY12" fmla="*/ 82343 h 304751"/>
                    <a:gd name="connsiteX13" fmla="*/ 118681 w 185642"/>
                    <a:gd name="connsiteY13" fmla="*/ 82343 h 304751"/>
                    <a:gd name="connsiteX14" fmla="*/ 132397 w 185642"/>
                    <a:gd name="connsiteY14" fmla="*/ 89582 h 304751"/>
                    <a:gd name="connsiteX15" fmla="*/ 136303 w 185642"/>
                    <a:gd name="connsiteY15" fmla="*/ 107013 h 304751"/>
                    <a:gd name="connsiteX16" fmla="*/ 117253 w 185642"/>
                    <a:gd name="connsiteY16" fmla="*/ 143208 h 304751"/>
                    <a:gd name="connsiteX17" fmla="*/ 86582 w 185642"/>
                    <a:gd name="connsiteY17" fmla="*/ 143208 h 304751"/>
                    <a:gd name="connsiteX18" fmla="*/ 79915 w 185642"/>
                    <a:gd name="connsiteY18" fmla="*/ 155876 h 304751"/>
                    <a:gd name="connsiteX19" fmla="*/ 95821 w 185642"/>
                    <a:gd name="connsiteY19" fmla="*/ 183784 h 304751"/>
                    <a:gd name="connsiteX20" fmla="*/ 128968 w 185642"/>
                    <a:gd name="connsiteY20" fmla="*/ 175307 h 304751"/>
                    <a:gd name="connsiteX21" fmla="*/ 137827 w 185642"/>
                    <a:gd name="connsiteY21" fmla="*/ 141017 h 304751"/>
                    <a:gd name="connsiteX22" fmla="*/ 170402 w 185642"/>
                    <a:gd name="connsiteY22" fmla="*/ 134635 h 304751"/>
                    <a:gd name="connsiteX23" fmla="*/ 173355 w 185642"/>
                    <a:gd name="connsiteY23" fmla="*/ 159686 h 304751"/>
                    <a:gd name="connsiteX24" fmla="*/ 181070 w 185642"/>
                    <a:gd name="connsiteY24" fmla="*/ 163782 h 304751"/>
                    <a:gd name="connsiteX25" fmla="*/ 185642 w 185642"/>
                    <a:gd name="connsiteY25" fmla="*/ 188928 h 304751"/>
                    <a:gd name="connsiteX26" fmla="*/ 174593 w 185642"/>
                    <a:gd name="connsiteY26" fmla="*/ 208645 h 304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5642" h="304751">
                      <a:moveTo>
                        <a:pt x="174593" y="208645"/>
                      </a:moveTo>
                      <a:cubicBezTo>
                        <a:pt x="175641" y="222170"/>
                        <a:pt x="158496" y="239125"/>
                        <a:pt x="158496" y="239125"/>
                      </a:cubicBezTo>
                      <a:lnTo>
                        <a:pt x="172498" y="246459"/>
                      </a:lnTo>
                      <a:lnTo>
                        <a:pt x="176784" y="284559"/>
                      </a:lnTo>
                      <a:lnTo>
                        <a:pt x="166211" y="304752"/>
                      </a:lnTo>
                      <a:cubicBezTo>
                        <a:pt x="91293" y="238569"/>
                        <a:pt x="34150" y="154672"/>
                        <a:pt x="0" y="60721"/>
                      </a:cubicBezTo>
                      <a:lnTo>
                        <a:pt x="7620" y="20335"/>
                      </a:lnTo>
                      <a:lnTo>
                        <a:pt x="41243" y="15573"/>
                      </a:lnTo>
                      <a:cubicBezTo>
                        <a:pt x="41243" y="15573"/>
                        <a:pt x="71342" y="-4430"/>
                        <a:pt x="84677" y="904"/>
                      </a:cubicBezTo>
                      <a:cubicBezTo>
                        <a:pt x="98012" y="6238"/>
                        <a:pt x="110204" y="39004"/>
                        <a:pt x="110204" y="39004"/>
                      </a:cubicBezTo>
                      <a:cubicBezTo>
                        <a:pt x="110204" y="39004"/>
                        <a:pt x="119729" y="83200"/>
                        <a:pt x="118491" y="82343"/>
                      </a:cubicBezTo>
                      <a:lnTo>
                        <a:pt x="118491" y="82343"/>
                      </a:lnTo>
                      <a:lnTo>
                        <a:pt x="117919" y="82343"/>
                      </a:lnTo>
                      <a:lnTo>
                        <a:pt x="118681" y="82343"/>
                      </a:lnTo>
                      <a:lnTo>
                        <a:pt x="132397" y="89582"/>
                      </a:lnTo>
                      <a:lnTo>
                        <a:pt x="136303" y="107013"/>
                      </a:lnTo>
                      <a:lnTo>
                        <a:pt x="117253" y="143208"/>
                      </a:lnTo>
                      <a:lnTo>
                        <a:pt x="86582" y="143208"/>
                      </a:lnTo>
                      <a:cubicBezTo>
                        <a:pt x="86582" y="143208"/>
                        <a:pt x="80486" y="139969"/>
                        <a:pt x="79915" y="155876"/>
                      </a:cubicBezTo>
                      <a:cubicBezTo>
                        <a:pt x="80920" y="167045"/>
                        <a:pt x="86723" y="177228"/>
                        <a:pt x="95821" y="183784"/>
                      </a:cubicBezTo>
                      <a:lnTo>
                        <a:pt x="128968" y="175307"/>
                      </a:lnTo>
                      <a:lnTo>
                        <a:pt x="137827" y="141017"/>
                      </a:lnTo>
                      <a:lnTo>
                        <a:pt x="170402" y="134635"/>
                      </a:lnTo>
                      <a:cubicBezTo>
                        <a:pt x="170402" y="134635"/>
                        <a:pt x="165735" y="155686"/>
                        <a:pt x="173355" y="159686"/>
                      </a:cubicBezTo>
                      <a:lnTo>
                        <a:pt x="181070" y="163782"/>
                      </a:lnTo>
                      <a:lnTo>
                        <a:pt x="185642" y="188928"/>
                      </a:lnTo>
                      <a:cubicBezTo>
                        <a:pt x="178697" y="193051"/>
                        <a:pt x="174484" y="200569"/>
                        <a:pt x="174593" y="2086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C8902C96-E5E2-15F8-3D10-B447D75CEDCF}"/>
                    </a:ext>
                  </a:extLst>
                </p:cNvPr>
                <p:cNvSpPr/>
                <p:nvPr/>
              </p:nvSpPr>
              <p:spPr>
                <a:xfrm>
                  <a:off x="2369178" y="3440989"/>
                  <a:ext cx="122751" cy="133544"/>
                </a:xfrm>
                <a:custGeom>
                  <a:avLst/>
                  <a:gdLst>
                    <a:gd name="connsiteX0" fmla="*/ 122587 w 122751"/>
                    <a:gd name="connsiteY0" fmla="*/ 32484 h 133544"/>
                    <a:gd name="connsiteX1" fmla="*/ 98107 w 122751"/>
                    <a:gd name="connsiteY1" fmla="*/ 6481 h 133544"/>
                    <a:gd name="connsiteX2" fmla="*/ 71056 w 122751"/>
                    <a:gd name="connsiteY2" fmla="*/ 8481 h 133544"/>
                    <a:gd name="connsiteX3" fmla="*/ 40767 w 122751"/>
                    <a:gd name="connsiteY3" fmla="*/ 19244 h 133544"/>
                    <a:gd name="connsiteX4" fmla="*/ 34385 w 122751"/>
                    <a:gd name="connsiteY4" fmla="*/ 31341 h 133544"/>
                    <a:gd name="connsiteX5" fmla="*/ 37624 w 122751"/>
                    <a:gd name="connsiteY5" fmla="*/ 72013 h 133544"/>
                    <a:gd name="connsiteX6" fmla="*/ 0 w 122751"/>
                    <a:gd name="connsiteY6" fmla="*/ 109160 h 133544"/>
                    <a:gd name="connsiteX7" fmla="*/ 36100 w 122751"/>
                    <a:gd name="connsiteY7" fmla="*/ 133544 h 133544"/>
                    <a:gd name="connsiteX8" fmla="*/ 44101 w 122751"/>
                    <a:gd name="connsiteY8" fmla="*/ 108970 h 133544"/>
                    <a:gd name="connsiteX9" fmla="*/ 106585 w 122751"/>
                    <a:gd name="connsiteY9" fmla="*/ 127258 h 133544"/>
                    <a:gd name="connsiteX10" fmla="*/ 101155 w 122751"/>
                    <a:gd name="connsiteY10" fmla="*/ 105255 h 133544"/>
                    <a:gd name="connsiteX11" fmla="*/ 87820 w 122751"/>
                    <a:gd name="connsiteY11" fmla="*/ 98206 h 133544"/>
                    <a:gd name="connsiteX12" fmla="*/ 122587 w 122751"/>
                    <a:gd name="connsiteY12" fmla="*/ 32484 h 13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751" h="133544">
                      <a:moveTo>
                        <a:pt x="122587" y="32484"/>
                      </a:moveTo>
                      <a:cubicBezTo>
                        <a:pt x="119634" y="24292"/>
                        <a:pt x="118396" y="17149"/>
                        <a:pt x="98107" y="6481"/>
                      </a:cubicBezTo>
                      <a:cubicBezTo>
                        <a:pt x="77819" y="-4187"/>
                        <a:pt x="79057" y="-377"/>
                        <a:pt x="71056" y="8481"/>
                      </a:cubicBezTo>
                      <a:cubicBezTo>
                        <a:pt x="64014" y="17794"/>
                        <a:pt x="52107" y="22025"/>
                        <a:pt x="40767" y="19244"/>
                      </a:cubicBezTo>
                      <a:cubicBezTo>
                        <a:pt x="27432" y="16291"/>
                        <a:pt x="34385" y="31341"/>
                        <a:pt x="34385" y="31341"/>
                      </a:cubicBezTo>
                      <a:lnTo>
                        <a:pt x="37624" y="72013"/>
                      </a:lnTo>
                      <a:lnTo>
                        <a:pt x="0" y="109160"/>
                      </a:lnTo>
                      <a:cubicBezTo>
                        <a:pt x="11621" y="117733"/>
                        <a:pt x="23654" y="125861"/>
                        <a:pt x="36100" y="133544"/>
                      </a:cubicBezTo>
                      <a:lnTo>
                        <a:pt x="44101" y="108970"/>
                      </a:lnTo>
                      <a:lnTo>
                        <a:pt x="106585" y="127258"/>
                      </a:lnTo>
                      <a:cubicBezTo>
                        <a:pt x="93345" y="123352"/>
                        <a:pt x="101155" y="105255"/>
                        <a:pt x="101155" y="105255"/>
                      </a:cubicBezTo>
                      <a:lnTo>
                        <a:pt x="87820" y="98206"/>
                      </a:lnTo>
                      <a:cubicBezTo>
                        <a:pt x="87820" y="98206"/>
                        <a:pt x="125539" y="40485"/>
                        <a:pt x="122587" y="324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7B125474-C8DB-8DBE-E57A-1A0D5DD5F4FE}"/>
                    </a:ext>
                  </a:extLst>
                </p:cNvPr>
                <p:cNvSpPr/>
                <p:nvPr/>
              </p:nvSpPr>
              <p:spPr>
                <a:xfrm>
                  <a:off x="2824758" y="3241348"/>
                  <a:ext cx="89089" cy="82296"/>
                </a:xfrm>
                <a:custGeom>
                  <a:avLst/>
                  <a:gdLst>
                    <a:gd name="connsiteX0" fmla="*/ 60579 w 89089"/>
                    <a:gd name="connsiteY0" fmla="*/ 20669 h 82296"/>
                    <a:gd name="connsiteX1" fmla="*/ 40100 w 89089"/>
                    <a:gd name="connsiteY1" fmla="*/ 0 h 82296"/>
                    <a:gd name="connsiteX2" fmla="*/ 16669 w 89089"/>
                    <a:gd name="connsiteY2" fmla="*/ 7334 h 82296"/>
                    <a:gd name="connsiteX3" fmla="*/ 7144 w 89089"/>
                    <a:gd name="connsiteY3" fmla="*/ 26384 h 82296"/>
                    <a:gd name="connsiteX4" fmla="*/ 0 w 89089"/>
                    <a:gd name="connsiteY4" fmla="*/ 40100 h 82296"/>
                    <a:gd name="connsiteX5" fmla="*/ 9525 w 89089"/>
                    <a:gd name="connsiteY5" fmla="*/ 59150 h 82296"/>
                    <a:gd name="connsiteX6" fmla="*/ 28575 w 89089"/>
                    <a:gd name="connsiteY6" fmla="*/ 82296 h 82296"/>
                    <a:gd name="connsiteX7" fmla="*/ 39433 w 89089"/>
                    <a:gd name="connsiteY7" fmla="*/ 61532 h 82296"/>
                    <a:gd name="connsiteX8" fmla="*/ 85439 w 89089"/>
                    <a:gd name="connsiteY8" fmla="*/ 44101 h 82296"/>
                    <a:gd name="connsiteX9" fmla="*/ 60579 w 89089"/>
                    <a:gd name="connsiteY9" fmla="*/ 20669 h 82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089" h="82296">
                      <a:moveTo>
                        <a:pt x="60579" y="20669"/>
                      </a:moveTo>
                      <a:lnTo>
                        <a:pt x="40100" y="0"/>
                      </a:lnTo>
                      <a:lnTo>
                        <a:pt x="16669" y="7334"/>
                      </a:lnTo>
                      <a:lnTo>
                        <a:pt x="7144" y="26384"/>
                      </a:lnTo>
                      <a:lnTo>
                        <a:pt x="0" y="40100"/>
                      </a:lnTo>
                      <a:lnTo>
                        <a:pt x="9525" y="59150"/>
                      </a:lnTo>
                      <a:lnTo>
                        <a:pt x="28575" y="82296"/>
                      </a:lnTo>
                      <a:lnTo>
                        <a:pt x="39433" y="61532"/>
                      </a:lnTo>
                      <a:cubicBezTo>
                        <a:pt x="39433" y="61532"/>
                        <a:pt x="69628" y="61532"/>
                        <a:pt x="85439" y="44101"/>
                      </a:cubicBezTo>
                      <a:cubicBezTo>
                        <a:pt x="101251" y="26670"/>
                        <a:pt x="60579" y="20669"/>
                        <a:pt x="60579" y="206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58C6EB46-1679-0F54-1CF6-6EAE1986C182}"/>
                    </a:ext>
                  </a:extLst>
                </p:cNvPr>
                <p:cNvSpPr/>
                <p:nvPr/>
              </p:nvSpPr>
              <p:spPr>
                <a:xfrm>
                  <a:off x="2825140" y="3129430"/>
                  <a:ext cx="49911" cy="59340"/>
                </a:xfrm>
                <a:custGeom>
                  <a:avLst/>
                  <a:gdLst>
                    <a:gd name="connsiteX0" fmla="*/ 0 w 49911"/>
                    <a:gd name="connsiteY0" fmla="*/ 39338 h 59340"/>
                    <a:gd name="connsiteX1" fmla="*/ 38100 w 49911"/>
                    <a:gd name="connsiteY1" fmla="*/ 59341 h 59340"/>
                    <a:gd name="connsiteX2" fmla="*/ 39624 w 49911"/>
                    <a:gd name="connsiteY2" fmla="*/ 50387 h 59340"/>
                    <a:gd name="connsiteX3" fmla="*/ 49911 w 49911"/>
                    <a:gd name="connsiteY3" fmla="*/ 30861 h 59340"/>
                    <a:gd name="connsiteX4" fmla="*/ 20764 w 49911"/>
                    <a:gd name="connsiteY4" fmla="*/ 0 h 5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11" h="59340">
                      <a:moveTo>
                        <a:pt x="0" y="39338"/>
                      </a:moveTo>
                      <a:lnTo>
                        <a:pt x="38100" y="59341"/>
                      </a:lnTo>
                      <a:lnTo>
                        <a:pt x="39624" y="50387"/>
                      </a:lnTo>
                      <a:cubicBezTo>
                        <a:pt x="41608" y="43214"/>
                        <a:pt x="45117" y="36554"/>
                        <a:pt x="49911" y="30861"/>
                      </a:cubicBezTo>
                      <a:lnTo>
                        <a:pt x="207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3DD9DD02-3134-4305-4104-FDA47E4BD21F}"/>
                    </a:ext>
                  </a:extLst>
                </p:cNvPr>
                <p:cNvSpPr/>
                <p:nvPr/>
              </p:nvSpPr>
              <p:spPr>
                <a:xfrm>
                  <a:off x="2649879" y="3589392"/>
                  <a:ext cx="210883" cy="76809"/>
                </a:xfrm>
                <a:custGeom>
                  <a:avLst/>
                  <a:gdLst>
                    <a:gd name="connsiteX0" fmla="*/ 162306 w 210883"/>
                    <a:gd name="connsiteY0" fmla="*/ 22765 h 76809"/>
                    <a:gd name="connsiteX1" fmla="*/ 151352 w 210883"/>
                    <a:gd name="connsiteY1" fmla="*/ 6667 h 76809"/>
                    <a:gd name="connsiteX2" fmla="*/ 138589 w 210883"/>
                    <a:gd name="connsiteY2" fmla="*/ 0 h 76809"/>
                    <a:gd name="connsiteX3" fmla="*/ 99632 w 210883"/>
                    <a:gd name="connsiteY3" fmla="*/ 0 h 76809"/>
                    <a:gd name="connsiteX4" fmla="*/ 77438 w 210883"/>
                    <a:gd name="connsiteY4" fmla="*/ 42100 h 76809"/>
                    <a:gd name="connsiteX5" fmla="*/ 28289 w 210883"/>
                    <a:gd name="connsiteY5" fmla="*/ 36767 h 76809"/>
                    <a:gd name="connsiteX6" fmla="*/ 7239 w 210883"/>
                    <a:gd name="connsiteY6" fmla="*/ 45815 h 76809"/>
                    <a:gd name="connsiteX7" fmla="*/ 0 w 210883"/>
                    <a:gd name="connsiteY7" fmla="*/ 72295 h 76809"/>
                    <a:gd name="connsiteX8" fmla="*/ 210884 w 210883"/>
                    <a:gd name="connsiteY8" fmla="*/ 60960 h 76809"/>
                    <a:gd name="connsiteX9" fmla="*/ 185928 w 210883"/>
                    <a:gd name="connsiteY9" fmla="*/ 45529 h 7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0883" h="76809">
                      <a:moveTo>
                        <a:pt x="162306" y="22765"/>
                      </a:moveTo>
                      <a:lnTo>
                        <a:pt x="151352" y="6667"/>
                      </a:lnTo>
                      <a:lnTo>
                        <a:pt x="138589" y="0"/>
                      </a:lnTo>
                      <a:lnTo>
                        <a:pt x="99632" y="0"/>
                      </a:lnTo>
                      <a:lnTo>
                        <a:pt x="77438" y="42100"/>
                      </a:lnTo>
                      <a:cubicBezTo>
                        <a:pt x="77438" y="42100"/>
                        <a:pt x="56198" y="39243"/>
                        <a:pt x="28289" y="36767"/>
                      </a:cubicBezTo>
                      <a:cubicBezTo>
                        <a:pt x="381" y="34290"/>
                        <a:pt x="7239" y="45815"/>
                        <a:pt x="7239" y="45815"/>
                      </a:cubicBezTo>
                      <a:lnTo>
                        <a:pt x="0" y="72295"/>
                      </a:lnTo>
                      <a:cubicBezTo>
                        <a:pt x="70413" y="80965"/>
                        <a:pt x="141805" y="77128"/>
                        <a:pt x="210884" y="60960"/>
                      </a:cubicBezTo>
                      <a:cubicBezTo>
                        <a:pt x="202854" y="55362"/>
                        <a:pt x="194523" y="50211"/>
                        <a:pt x="185928" y="455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910A2E7A-DE75-41D8-3A3B-1CCCD1D16C4E}"/>
                  </a:ext>
                </a:extLst>
              </p:cNvPr>
              <p:cNvSpPr/>
              <p:nvPr/>
            </p:nvSpPr>
            <p:spPr>
              <a:xfrm>
                <a:off x="2123661" y="2464975"/>
                <a:ext cx="1201707" cy="1201475"/>
              </a:xfrm>
              <a:custGeom>
                <a:avLst/>
                <a:gdLst>
                  <a:gd name="connsiteX0" fmla="*/ 1131914 w 1201707"/>
                  <a:gd name="connsiteY0" fmla="*/ 880482 h 1201475"/>
                  <a:gd name="connsiteX1" fmla="*/ 1087813 w 1201707"/>
                  <a:gd name="connsiteY1" fmla="*/ 951729 h 1201475"/>
                  <a:gd name="connsiteX2" fmla="*/ 320193 w 1201707"/>
                  <a:gd name="connsiteY2" fmla="*/ 1131847 h 1201475"/>
                  <a:gd name="connsiteX3" fmla="*/ 281617 w 1201707"/>
                  <a:gd name="connsiteY3" fmla="*/ 1109653 h 1201475"/>
                  <a:gd name="connsiteX4" fmla="*/ 245517 w 1201707"/>
                  <a:gd name="connsiteY4" fmla="*/ 1085269 h 1201475"/>
                  <a:gd name="connsiteX5" fmla="*/ 204941 w 1201707"/>
                  <a:gd name="connsiteY5" fmla="*/ 1052884 h 1201475"/>
                  <a:gd name="connsiteX6" fmla="*/ 204941 w 1201707"/>
                  <a:gd name="connsiteY6" fmla="*/ 1052884 h 1201475"/>
                  <a:gd name="connsiteX7" fmla="*/ 202655 w 1201707"/>
                  <a:gd name="connsiteY7" fmla="*/ 1050789 h 1201475"/>
                  <a:gd name="connsiteX8" fmla="*/ 202655 w 1201707"/>
                  <a:gd name="connsiteY8" fmla="*/ 1050789 h 1201475"/>
                  <a:gd name="connsiteX9" fmla="*/ 150899 w 1201707"/>
                  <a:gd name="connsiteY9" fmla="*/ 202655 h 1201475"/>
                  <a:gd name="connsiteX10" fmla="*/ 999033 w 1201707"/>
                  <a:gd name="connsiteY10" fmla="*/ 150899 h 1201475"/>
                  <a:gd name="connsiteX11" fmla="*/ 1132390 w 1201707"/>
                  <a:gd name="connsiteY11" fmla="*/ 880958 h 120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1707" h="1201475">
                    <a:moveTo>
                      <a:pt x="1131914" y="880482"/>
                    </a:moveTo>
                    <a:cubicBezTo>
                      <a:pt x="1118861" y="905212"/>
                      <a:pt x="1104126" y="929017"/>
                      <a:pt x="1087813" y="951729"/>
                    </a:cubicBezTo>
                    <a:cubicBezTo>
                      <a:pt x="912819" y="1195032"/>
                      <a:pt x="585144" y="1271920"/>
                      <a:pt x="320193" y="1131847"/>
                    </a:cubicBezTo>
                    <a:cubicBezTo>
                      <a:pt x="306953" y="1124893"/>
                      <a:pt x="293999" y="1117464"/>
                      <a:pt x="281617" y="1109653"/>
                    </a:cubicBezTo>
                    <a:cubicBezTo>
                      <a:pt x="269234" y="1101843"/>
                      <a:pt x="257138" y="1093842"/>
                      <a:pt x="245517" y="1085269"/>
                    </a:cubicBezTo>
                    <a:cubicBezTo>
                      <a:pt x="231420" y="1075078"/>
                      <a:pt x="217895" y="1064219"/>
                      <a:pt x="204941" y="1052884"/>
                    </a:cubicBezTo>
                    <a:lnTo>
                      <a:pt x="204941" y="1052884"/>
                    </a:lnTo>
                    <a:cubicBezTo>
                      <a:pt x="204111" y="1052263"/>
                      <a:pt x="203346" y="1051561"/>
                      <a:pt x="202655" y="1050789"/>
                    </a:cubicBezTo>
                    <a:lnTo>
                      <a:pt x="202655" y="1050789"/>
                    </a:lnTo>
                    <a:cubicBezTo>
                      <a:pt x="-45843" y="830875"/>
                      <a:pt x="-69015" y="451152"/>
                      <a:pt x="150899" y="202655"/>
                    </a:cubicBezTo>
                    <a:cubicBezTo>
                      <a:pt x="370813" y="-45843"/>
                      <a:pt x="750536" y="-69015"/>
                      <a:pt x="999033" y="150899"/>
                    </a:cubicBezTo>
                    <a:cubicBezTo>
                      <a:pt x="1206426" y="334436"/>
                      <a:pt x="1261503" y="635953"/>
                      <a:pt x="1132390" y="88095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BD97C70C-21CE-A8B9-D505-CE1C2CAF86E6}"/>
                  </a:ext>
                </a:extLst>
              </p:cNvPr>
              <p:cNvSpPr/>
              <p:nvPr/>
            </p:nvSpPr>
            <p:spPr>
              <a:xfrm>
                <a:off x="2649880" y="3589392"/>
                <a:ext cx="210883" cy="76809"/>
              </a:xfrm>
              <a:custGeom>
                <a:avLst/>
                <a:gdLst>
                  <a:gd name="connsiteX0" fmla="*/ 210884 w 210883"/>
                  <a:gd name="connsiteY0" fmla="*/ 60960 h 76809"/>
                  <a:gd name="connsiteX1" fmla="*/ 0 w 210883"/>
                  <a:gd name="connsiteY1" fmla="*/ 72295 h 76809"/>
                  <a:gd name="connsiteX2" fmla="*/ 7239 w 210883"/>
                  <a:gd name="connsiteY2" fmla="*/ 45815 h 76809"/>
                  <a:gd name="connsiteX3" fmla="*/ 28289 w 210883"/>
                  <a:gd name="connsiteY3" fmla="*/ 36767 h 76809"/>
                  <a:gd name="connsiteX4" fmla="*/ 77438 w 210883"/>
                  <a:gd name="connsiteY4" fmla="*/ 42100 h 76809"/>
                  <a:gd name="connsiteX5" fmla="*/ 99631 w 210883"/>
                  <a:gd name="connsiteY5" fmla="*/ 0 h 76809"/>
                  <a:gd name="connsiteX6" fmla="*/ 138589 w 210883"/>
                  <a:gd name="connsiteY6" fmla="*/ 0 h 76809"/>
                  <a:gd name="connsiteX7" fmla="*/ 151352 w 210883"/>
                  <a:gd name="connsiteY7" fmla="*/ 6667 h 76809"/>
                  <a:gd name="connsiteX8" fmla="*/ 162306 w 210883"/>
                  <a:gd name="connsiteY8" fmla="*/ 22765 h 76809"/>
                  <a:gd name="connsiteX9" fmla="*/ 185928 w 210883"/>
                  <a:gd name="connsiteY9" fmla="*/ 45529 h 76809"/>
                  <a:gd name="connsiteX10" fmla="*/ 210883 w 210883"/>
                  <a:gd name="connsiteY10" fmla="*/ 60960 h 7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883" h="76809">
                    <a:moveTo>
                      <a:pt x="210884" y="60960"/>
                    </a:moveTo>
                    <a:cubicBezTo>
                      <a:pt x="141805" y="77128"/>
                      <a:pt x="70413" y="80965"/>
                      <a:pt x="0" y="72295"/>
                    </a:cubicBezTo>
                    <a:lnTo>
                      <a:pt x="7239" y="45815"/>
                    </a:lnTo>
                    <a:cubicBezTo>
                      <a:pt x="7239" y="45815"/>
                      <a:pt x="381" y="34290"/>
                      <a:pt x="28289" y="36767"/>
                    </a:cubicBezTo>
                    <a:cubicBezTo>
                      <a:pt x="56197" y="39243"/>
                      <a:pt x="77438" y="42100"/>
                      <a:pt x="77438" y="42100"/>
                    </a:cubicBezTo>
                    <a:lnTo>
                      <a:pt x="99631" y="0"/>
                    </a:lnTo>
                    <a:lnTo>
                      <a:pt x="138589" y="0"/>
                    </a:lnTo>
                    <a:lnTo>
                      <a:pt x="151352" y="6667"/>
                    </a:lnTo>
                    <a:lnTo>
                      <a:pt x="162306" y="22765"/>
                    </a:lnTo>
                    <a:lnTo>
                      <a:pt x="185928" y="45529"/>
                    </a:lnTo>
                    <a:cubicBezTo>
                      <a:pt x="194523" y="50211"/>
                      <a:pt x="202854" y="55362"/>
                      <a:pt x="210883" y="60960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AA8CE00C-F005-73EC-FCD6-895A5C9CAB1C}"/>
                  </a:ext>
                </a:extLst>
              </p:cNvPr>
              <p:cNvSpPr/>
              <p:nvPr/>
            </p:nvSpPr>
            <p:spPr>
              <a:xfrm>
                <a:off x="2962490" y="2788286"/>
                <a:ext cx="295179" cy="628894"/>
              </a:xfrm>
              <a:custGeom>
                <a:avLst/>
                <a:gdLst>
                  <a:gd name="connsiteX0" fmla="*/ 295180 w 295179"/>
                  <a:gd name="connsiteY0" fmla="*/ 816 h 628894"/>
                  <a:gd name="connsiteX1" fmla="*/ 261652 w 295179"/>
                  <a:gd name="connsiteY1" fmla="*/ 3197 h 628894"/>
                  <a:gd name="connsiteX2" fmla="*/ 181642 w 295179"/>
                  <a:gd name="connsiteY2" fmla="*/ 52441 h 628894"/>
                  <a:gd name="connsiteX3" fmla="*/ 178022 w 295179"/>
                  <a:gd name="connsiteY3" fmla="*/ 97780 h 628894"/>
                  <a:gd name="connsiteX4" fmla="*/ 109918 w 295179"/>
                  <a:gd name="connsiteY4" fmla="*/ 122259 h 628894"/>
                  <a:gd name="connsiteX5" fmla="*/ 137732 w 295179"/>
                  <a:gd name="connsiteY5" fmla="*/ 174361 h 628894"/>
                  <a:gd name="connsiteX6" fmla="*/ 165830 w 295179"/>
                  <a:gd name="connsiteY6" fmla="*/ 176838 h 628894"/>
                  <a:gd name="connsiteX7" fmla="*/ 163068 w 295179"/>
                  <a:gd name="connsiteY7" fmla="*/ 230749 h 628894"/>
                  <a:gd name="connsiteX8" fmla="*/ 150495 w 295179"/>
                  <a:gd name="connsiteY8" fmla="*/ 254562 h 628894"/>
                  <a:gd name="connsiteX9" fmla="*/ 102394 w 295179"/>
                  <a:gd name="connsiteY9" fmla="*/ 251799 h 628894"/>
                  <a:gd name="connsiteX10" fmla="*/ 94583 w 295179"/>
                  <a:gd name="connsiteY10" fmla="*/ 287328 h 628894"/>
                  <a:gd name="connsiteX11" fmla="*/ 65056 w 295179"/>
                  <a:gd name="connsiteY11" fmla="*/ 312093 h 628894"/>
                  <a:gd name="connsiteX12" fmla="*/ 49149 w 295179"/>
                  <a:gd name="connsiteY12" fmla="*/ 303806 h 628894"/>
                  <a:gd name="connsiteX13" fmla="*/ 21812 w 295179"/>
                  <a:gd name="connsiteY13" fmla="*/ 289328 h 628894"/>
                  <a:gd name="connsiteX14" fmla="*/ 8477 w 295179"/>
                  <a:gd name="connsiteY14" fmla="*/ 311235 h 628894"/>
                  <a:gd name="connsiteX15" fmla="*/ 0 w 295179"/>
                  <a:gd name="connsiteY15" fmla="*/ 330857 h 628894"/>
                  <a:gd name="connsiteX16" fmla="*/ 43148 w 295179"/>
                  <a:gd name="connsiteY16" fmla="*/ 353622 h 628894"/>
                  <a:gd name="connsiteX17" fmla="*/ 51721 w 295179"/>
                  <a:gd name="connsiteY17" fmla="*/ 368671 h 628894"/>
                  <a:gd name="connsiteX18" fmla="*/ 126873 w 295179"/>
                  <a:gd name="connsiteY18" fmla="*/ 389721 h 628894"/>
                  <a:gd name="connsiteX19" fmla="*/ 132683 w 295179"/>
                  <a:gd name="connsiteY19" fmla="*/ 411343 h 628894"/>
                  <a:gd name="connsiteX20" fmla="*/ 146590 w 295179"/>
                  <a:gd name="connsiteY20" fmla="*/ 418582 h 628894"/>
                  <a:gd name="connsiteX21" fmla="*/ 150114 w 295179"/>
                  <a:gd name="connsiteY21" fmla="*/ 456206 h 628894"/>
                  <a:gd name="connsiteX22" fmla="*/ 178117 w 295179"/>
                  <a:gd name="connsiteY22" fmla="*/ 470874 h 628894"/>
                  <a:gd name="connsiteX23" fmla="*/ 206692 w 295179"/>
                  <a:gd name="connsiteY23" fmla="*/ 473065 h 628894"/>
                  <a:gd name="connsiteX24" fmla="*/ 240792 w 295179"/>
                  <a:gd name="connsiteY24" fmla="*/ 425440 h 628894"/>
                  <a:gd name="connsiteX25" fmla="*/ 258889 w 295179"/>
                  <a:gd name="connsiteY25" fmla="*/ 466779 h 628894"/>
                  <a:gd name="connsiteX26" fmla="*/ 252508 w 295179"/>
                  <a:gd name="connsiteY26" fmla="*/ 509641 h 628894"/>
                  <a:gd name="connsiteX27" fmla="*/ 228219 w 295179"/>
                  <a:gd name="connsiteY27" fmla="*/ 538216 h 628894"/>
                  <a:gd name="connsiteX28" fmla="*/ 199644 w 295179"/>
                  <a:gd name="connsiteY28" fmla="*/ 549360 h 628894"/>
                  <a:gd name="connsiteX29" fmla="*/ 200787 w 295179"/>
                  <a:gd name="connsiteY29" fmla="*/ 572316 h 628894"/>
                  <a:gd name="connsiteX30" fmla="*/ 197263 w 295179"/>
                  <a:gd name="connsiteY30" fmla="*/ 597747 h 628894"/>
                  <a:gd name="connsiteX31" fmla="*/ 218313 w 295179"/>
                  <a:gd name="connsiteY31" fmla="*/ 608796 h 628894"/>
                  <a:gd name="connsiteX32" fmla="*/ 238316 w 295179"/>
                  <a:gd name="connsiteY32" fmla="*/ 619369 h 628894"/>
                  <a:gd name="connsiteX33" fmla="*/ 249936 w 295179"/>
                  <a:gd name="connsiteY33" fmla="*/ 628894 h 6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5179" h="628894">
                    <a:moveTo>
                      <a:pt x="295180" y="816"/>
                    </a:moveTo>
                    <a:cubicBezTo>
                      <a:pt x="288703" y="6531"/>
                      <a:pt x="278225" y="8340"/>
                      <a:pt x="261652" y="3197"/>
                    </a:cubicBezTo>
                    <a:cubicBezTo>
                      <a:pt x="202121" y="-15186"/>
                      <a:pt x="171259" y="51679"/>
                      <a:pt x="181642" y="52441"/>
                    </a:cubicBezTo>
                    <a:cubicBezTo>
                      <a:pt x="192024" y="53203"/>
                      <a:pt x="199358" y="83302"/>
                      <a:pt x="178022" y="97780"/>
                    </a:cubicBezTo>
                    <a:cubicBezTo>
                      <a:pt x="156686" y="112258"/>
                      <a:pt x="106585" y="107305"/>
                      <a:pt x="109918" y="122259"/>
                    </a:cubicBezTo>
                    <a:cubicBezTo>
                      <a:pt x="113252" y="137214"/>
                      <a:pt x="137732" y="174361"/>
                      <a:pt x="137732" y="174361"/>
                    </a:cubicBezTo>
                    <a:cubicBezTo>
                      <a:pt x="137732" y="174361"/>
                      <a:pt x="159639" y="164074"/>
                      <a:pt x="165830" y="176838"/>
                    </a:cubicBezTo>
                    <a:cubicBezTo>
                      <a:pt x="172021" y="189601"/>
                      <a:pt x="179070" y="224463"/>
                      <a:pt x="163068" y="230749"/>
                    </a:cubicBezTo>
                    <a:cubicBezTo>
                      <a:pt x="153791" y="234734"/>
                      <a:pt x="148553" y="244653"/>
                      <a:pt x="150495" y="254562"/>
                    </a:cubicBezTo>
                    <a:lnTo>
                      <a:pt x="102394" y="251799"/>
                    </a:lnTo>
                    <a:lnTo>
                      <a:pt x="94583" y="287328"/>
                    </a:lnTo>
                    <a:lnTo>
                      <a:pt x="65056" y="312093"/>
                    </a:lnTo>
                    <a:lnTo>
                      <a:pt x="49149" y="303806"/>
                    </a:lnTo>
                    <a:cubicBezTo>
                      <a:pt x="49149" y="303806"/>
                      <a:pt x="35242" y="267420"/>
                      <a:pt x="21812" y="289328"/>
                    </a:cubicBezTo>
                    <a:lnTo>
                      <a:pt x="8477" y="311235"/>
                    </a:lnTo>
                    <a:lnTo>
                      <a:pt x="0" y="330857"/>
                    </a:lnTo>
                    <a:cubicBezTo>
                      <a:pt x="0" y="330857"/>
                      <a:pt x="34576" y="338572"/>
                      <a:pt x="43148" y="353622"/>
                    </a:cubicBezTo>
                    <a:lnTo>
                      <a:pt x="51721" y="368671"/>
                    </a:lnTo>
                    <a:lnTo>
                      <a:pt x="126873" y="389721"/>
                    </a:lnTo>
                    <a:lnTo>
                      <a:pt x="132683" y="411343"/>
                    </a:lnTo>
                    <a:lnTo>
                      <a:pt x="146590" y="418582"/>
                    </a:lnTo>
                    <a:lnTo>
                      <a:pt x="150114" y="456206"/>
                    </a:lnTo>
                    <a:lnTo>
                      <a:pt x="178117" y="470874"/>
                    </a:lnTo>
                    <a:lnTo>
                      <a:pt x="206692" y="473065"/>
                    </a:lnTo>
                    <a:lnTo>
                      <a:pt x="240792" y="425440"/>
                    </a:lnTo>
                    <a:cubicBezTo>
                      <a:pt x="247716" y="438812"/>
                      <a:pt x="253761" y="452621"/>
                      <a:pt x="258889" y="466779"/>
                    </a:cubicBezTo>
                    <a:cubicBezTo>
                      <a:pt x="262223" y="479066"/>
                      <a:pt x="252508" y="509641"/>
                      <a:pt x="252508" y="509641"/>
                    </a:cubicBezTo>
                    <a:cubicBezTo>
                      <a:pt x="246888" y="521021"/>
                      <a:pt x="238545" y="530837"/>
                      <a:pt x="228219" y="538216"/>
                    </a:cubicBezTo>
                    <a:cubicBezTo>
                      <a:pt x="214598" y="545169"/>
                      <a:pt x="197929" y="526405"/>
                      <a:pt x="199644" y="549360"/>
                    </a:cubicBezTo>
                    <a:lnTo>
                      <a:pt x="200787" y="572316"/>
                    </a:lnTo>
                    <a:lnTo>
                      <a:pt x="197263" y="597747"/>
                    </a:lnTo>
                    <a:lnTo>
                      <a:pt x="218313" y="608796"/>
                    </a:lnTo>
                    <a:lnTo>
                      <a:pt x="238316" y="619369"/>
                    </a:lnTo>
                    <a:lnTo>
                      <a:pt x="249936" y="628894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3E1FE746-43A1-B092-B25C-98AB7F346967}"/>
                  </a:ext>
                </a:extLst>
              </p:cNvPr>
              <p:cNvSpPr/>
              <p:nvPr/>
            </p:nvSpPr>
            <p:spPr>
              <a:xfrm>
                <a:off x="2129719" y="2472776"/>
                <a:ext cx="719340" cy="1086993"/>
              </a:xfrm>
              <a:custGeom>
                <a:avLst/>
                <a:gdLst>
                  <a:gd name="connsiteX0" fmla="*/ 0 w 719340"/>
                  <a:gd name="connsiteY0" fmla="*/ 681038 h 1086993"/>
                  <a:gd name="connsiteX1" fmla="*/ 8477 w 719340"/>
                  <a:gd name="connsiteY1" fmla="*/ 682752 h 1086993"/>
                  <a:gd name="connsiteX2" fmla="*/ 46577 w 719340"/>
                  <a:gd name="connsiteY2" fmla="*/ 640652 h 1086993"/>
                  <a:gd name="connsiteX3" fmla="*/ 80963 w 719340"/>
                  <a:gd name="connsiteY3" fmla="*/ 626745 h 1086993"/>
                  <a:gd name="connsiteX4" fmla="*/ 105537 w 719340"/>
                  <a:gd name="connsiteY4" fmla="*/ 639699 h 1086993"/>
                  <a:gd name="connsiteX5" fmla="*/ 125825 w 719340"/>
                  <a:gd name="connsiteY5" fmla="*/ 619411 h 1086993"/>
                  <a:gd name="connsiteX6" fmla="*/ 119348 w 719340"/>
                  <a:gd name="connsiteY6" fmla="*/ 613505 h 1086993"/>
                  <a:gd name="connsiteX7" fmla="*/ 122301 w 719340"/>
                  <a:gd name="connsiteY7" fmla="*/ 572167 h 1086993"/>
                  <a:gd name="connsiteX8" fmla="*/ 179451 w 719340"/>
                  <a:gd name="connsiteY8" fmla="*/ 576072 h 1086993"/>
                  <a:gd name="connsiteX9" fmla="*/ 208026 w 719340"/>
                  <a:gd name="connsiteY9" fmla="*/ 562165 h 1086993"/>
                  <a:gd name="connsiteX10" fmla="*/ 209645 w 719340"/>
                  <a:gd name="connsiteY10" fmla="*/ 546735 h 1086993"/>
                  <a:gd name="connsiteX11" fmla="*/ 220694 w 719340"/>
                  <a:gd name="connsiteY11" fmla="*/ 497110 h 1086993"/>
                  <a:gd name="connsiteX12" fmla="*/ 245269 w 719340"/>
                  <a:gd name="connsiteY12" fmla="*/ 510064 h 1086993"/>
                  <a:gd name="connsiteX13" fmla="*/ 257270 w 719340"/>
                  <a:gd name="connsiteY13" fmla="*/ 487299 h 1086993"/>
                  <a:gd name="connsiteX14" fmla="*/ 284131 w 719340"/>
                  <a:gd name="connsiteY14" fmla="*/ 465963 h 1086993"/>
                  <a:gd name="connsiteX15" fmla="*/ 319278 w 719340"/>
                  <a:gd name="connsiteY15" fmla="*/ 441579 h 1086993"/>
                  <a:gd name="connsiteX16" fmla="*/ 374142 w 719340"/>
                  <a:gd name="connsiteY16" fmla="*/ 437960 h 1086993"/>
                  <a:gd name="connsiteX17" fmla="*/ 398716 w 719340"/>
                  <a:gd name="connsiteY17" fmla="*/ 457962 h 1086993"/>
                  <a:gd name="connsiteX18" fmla="*/ 389953 w 719340"/>
                  <a:gd name="connsiteY18" fmla="*/ 474631 h 1086993"/>
                  <a:gd name="connsiteX19" fmla="*/ 367856 w 719340"/>
                  <a:gd name="connsiteY19" fmla="*/ 516636 h 1086993"/>
                  <a:gd name="connsiteX20" fmla="*/ 372237 w 719340"/>
                  <a:gd name="connsiteY20" fmla="*/ 577025 h 1086993"/>
                  <a:gd name="connsiteX21" fmla="*/ 345757 w 719340"/>
                  <a:gd name="connsiteY21" fmla="*/ 608743 h 1086993"/>
                  <a:gd name="connsiteX22" fmla="*/ 332613 w 719340"/>
                  <a:gd name="connsiteY22" fmla="*/ 621316 h 1086993"/>
                  <a:gd name="connsiteX23" fmla="*/ 299371 w 719340"/>
                  <a:gd name="connsiteY23" fmla="*/ 616744 h 1086993"/>
                  <a:gd name="connsiteX24" fmla="*/ 248698 w 719340"/>
                  <a:gd name="connsiteY24" fmla="*/ 583597 h 1086993"/>
                  <a:gd name="connsiteX25" fmla="*/ 228600 w 719340"/>
                  <a:gd name="connsiteY25" fmla="*/ 621697 h 1086993"/>
                  <a:gd name="connsiteX26" fmla="*/ 220694 w 719340"/>
                  <a:gd name="connsiteY26" fmla="*/ 636556 h 1086993"/>
                  <a:gd name="connsiteX27" fmla="*/ 255841 w 719340"/>
                  <a:gd name="connsiteY27" fmla="*/ 668465 h 1086993"/>
                  <a:gd name="connsiteX28" fmla="*/ 261556 w 719340"/>
                  <a:gd name="connsiteY28" fmla="*/ 688467 h 1086993"/>
                  <a:gd name="connsiteX29" fmla="*/ 282416 w 719340"/>
                  <a:gd name="connsiteY29" fmla="*/ 716566 h 1086993"/>
                  <a:gd name="connsiteX30" fmla="*/ 275653 w 719340"/>
                  <a:gd name="connsiteY30" fmla="*/ 729329 h 1086993"/>
                  <a:gd name="connsiteX31" fmla="*/ 262890 w 719340"/>
                  <a:gd name="connsiteY31" fmla="*/ 753523 h 1086993"/>
                  <a:gd name="connsiteX32" fmla="*/ 268605 w 719340"/>
                  <a:gd name="connsiteY32" fmla="*/ 779907 h 1086993"/>
                  <a:gd name="connsiteX33" fmla="*/ 291274 w 719340"/>
                  <a:gd name="connsiteY33" fmla="*/ 810578 h 1086993"/>
                  <a:gd name="connsiteX34" fmla="*/ 304133 w 719340"/>
                  <a:gd name="connsiteY34" fmla="*/ 838295 h 1086993"/>
                  <a:gd name="connsiteX35" fmla="*/ 318040 w 719340"/>
                  <a:gd name="connsiteY35" fmla="*/ 883158 h 1086993"/>
                  <a:gd name="connsiteX36" fmla="*/ 322516 w 719340"/>
                  <a:gd name="connsiteY36" fmla="*/ 908018 h 1086993"/>
                  <a:gd name="connsiteX37" fmla="*/ 363474 w 719340"/>
                  <a:gd name="connsiteY37" fmla="*/ 926402 h 1086993"/>
                  <a:gd name="connsiteX38" fmla="*/ 381572 w 719340"/>
                  <a:gd name="connsiteY38" fmla="*/ 916877 h 1086993"/>
                  <a:gd name="connsiteX39" fmla="*/ 416814 w 719340"/>
                  <a:gd name="connsiteY39" fmla="*/ 897827 h 1086993"/>
                  <a:gd name="connsiteX40" fmla="*/ 433483 w 719340"/>
                  <a:gd name="connsiteY40" fmla="*/ 930974 h 1086993"/>
                  <a:gd name="connsiteX41" fmla="*/ 439960 w 719340"/>
                  <a:gd name="connsiteY41" fmla="*/ 947642 h 1086993"/>
                  <a:gd name="connsiteX42" fmla="*/ 410623 w 719340"/>
                  <a:gd name="connsiteY42" fmla="*/ 974217 h 1086993"/>
                  <a:gd name="connsiteX43" fmla="*/ 421100 w 719340"/>
                  <a:gd name="connsiteY43" fmla="*/ 995839 h 1086993"/>
                  <a:gd name="connsiteX44" fmla="*/ 424434 w 719340"/>
                  <a:gd name="connsiteY44" fmla="*/ 1020318 h 1086993"/>
                  <a:gd name="connsiteX45" fmla="*/ 421577 w 719340"/>
                  <a:gd name="connsiteY45" fmla="*/ 1053084 h 1086993"/>
                  <a:gd name="connsiteX46" fmla="*/ 415576 w 719340"/>
                  <a:gd name="connsiteY46" fmla="*/ 1074039 h 1086993"/>
                  <a:gd name="connsiteX47" fmla="*/ 439960 w 719340"/>
                  <a:gd name="connsiteY47" fmla="*/ 1086993 h 1086993"/>
                  <a:gd name="connsiteX48" fmla="*/ 483489 w 719340"/>
                  <a:gd name="connsiteY48" fmla="*/ 1080707 h 1086993"/>
                  <a:gd name="connsiteX49" fmla="*/ 481870 w 719340"/>
                  <a:gd name="connsiteY49" fmla="*/ 1047464 h 1086993"/>
                  <a:gd name="connsiteX50" fmla="*/ 527114 w 719340"/>
                  <a:gd name="connsiteY50" fmla="*/ 1026319 h 1086993"/>
                  <a:gd name="connsiteX51" fmla="*/ 566547 w 719340"/>
                  <a:gd name="connsiteY51" fmla="*/ 1014317 h 1086993"/>
                  <a:gd name="connsiteX52" fmla="*/ 593312 w 719340"/>
                  <a:gd name="connsiteY52" fmla="*/ 1005554 h 1086993"/>
                  <a:gd name="connsiteX53" fmla="*/ 614934 w 719340"/>
                  <a:gd name="connsiteY53" fmla="*/ 997458 h 1086993"/>
                  <a:gd name="connsiteX54" fmla="*/ 615696 w 719340"/>
                  <a:gd name="connsiteY54" fmla="*/ 962978 h 1086993"/>
                  <a:gd name="connsiteX55" fmla="*/ 633794 w 719340"/>
                  <a:gd name="connsiteY55" fmla="*/ 900303 h 1086993"/>
                  <a:gd name="connsiteX56" fmla="*/ 644938 w 719340"/>
                  <a:gd name="connsiteY56" fmla="*/ 907637 h 1086993"/>
                  <a:gd name="connsiteX57" fmla="*/ 672560 w 719340"/>
                  <a:gd name="connsiteY57" fmla="*/ 888111 h 1086993"/>
                  <a:gd name="connsiteX58" fmla="*/ 680371 w 719340"/>
                  <a:gd name="connsiteY58" fmla="*/ 840486 h 1086993"/>
                  <a:gd name="connsiteX59" fmla="*/ 657892 w 719340"/>
                  <a:gd name="connsiteY59" fmla="*/ 828770 h 1086993"/>
                  <a:gd name="connsiteX60" fmla="*/ 618173 w 719340"/>
                  <a:gd name="connsiteY60" fmla="*/ 824008 h 1086993"/>
                  <a:gd name="connsiteX61" fmla="*/ 586835 w 719340"/>
                  <a:gd name="connsiteY61" fmla="*/ 807530 h 1086993"/>
                  <a:gd name="connsiteX62" fmla="*/ 560546 w 719340"/>
                  <a:gd name="connsiteY62" fmla="*/ 761143 h 1086993"/>
                  <a:gd name="connsiteX63" fmla="*/ 538734 w 719340"/>
                  <a:gd name="connsiteY63" fmla="*/ 730186 h 1086993"/>
                  <a:gd name="connsiteX64" fmla="*/ 550831 w 719340"/>
                  <a:gd name="connsiteY64" fmla="*/ 707327 h 1086993"/>
                  <a:gd name="connsiteX65" fmla="*/ 565690 w 719340"/>
                  <a:gd name="connsiteY65" fmla="*/ 678752 h 1086993"/>
                  <a:gd name="connsiteX66" fmla="*/ 581215 w 719340"/>
                  <a:gd name="connsiteY66" fmla="*/ 686943 h 1086993"/>
                  <a:gd name="connsiteX67" fmla="*/ 595503 w 719340"/>
                  <a:gd name="connsiteY67" fmla="*/ 694563 h 1086993"/>
                  <a:gd name="connsiteX68" fmla="*/ 610648 w 719340"/>
                  <a:gd name="connsiteY68" fmla="*/ 702469 h 1086993"/>
                  <a:gd name="connsiteX69" fmla="*/ 635413 w 719340"/>
                  <a:gd name="connsiteY69" fmla="*/ 686467 h 1086993"/>
                  <a:gd name="connsiteX70" fmla="*/ 649224 w 719340"/>
                  <a:gd name="connsiteY70" fmla="*/ 647795 h 1086993"/>
                  <a:gd name="connsiteX71" fmla="*/ 668274 w 719340"/>
                  <a:gd name="connsiteY71" fmla="*/ 630841 h 1086993"/>
                  <a:gd name="connsiteX72" fmla="*/ 689324 w 719340"/>
                  <a:gd name="connsiteY72" fmla="*/ 640366 h 1086993"/>
                  <a:gd name="connsiteX73" fmla="*/ 709708 w 719340"/>
                  <a:gd name="connsiteY73" fmla="*/ 614744 h 1086993"/>
                  <a:gd name="connsiteX74" fmla="*/ 702755 w 719340"/>
                  <a:gd name="connsiteY74" fmla="*/ 587883 h 1086993"/>
                  <a:gd name="connsiteX75" fmla="*/ 680847 w 719340"/>
                  <a:gd name="connsiteY75" fmla="*/ 576263 h 1086993"/>
                  <a:gd name="connsiteX76" fmla="*/ 643604 w 719340"/>
                  <a:gd name="connsiteY76" fmla="*/ 531781 h 1086993"/>
                  <a:gd name="connsiteX77" fmla="*/ 613982 w 719340"/>
                  <a:gd name="connsiteY77" fmla="*/ 543020 h 1086993"/>
                  <a:gd name="connsiteX78" fmla="*/ 609790 w 719340"/>
                  <a:gd name="connsiteY78" fmla="*/ 557022 h 1086993"/>
                  <a:gd name="connsiteX79" fmla="*/ 566833 w 719340"/>
                  <a:gd name="connsiteY79" fmla="*/ 540163 h 1086993"/>
                  <a:gd name="connsiteX80" fmla="*/ 552736 w 719340"/>
                  <a:gd name="connsiteY80" fmla="*/ 499110 h 1086993"/>
                  <a:gd name="connsiteX81" fmla="*/ 561213 w 719340"/>
                  <a:gd name="connsiteY81" fmla="*/ 489585 h 1086993"/>
                  <a:gd name="connsiteX82" fmla="*/ 563213 w 719340"/>
                  <a:gd name="connsiteY82" fmla="*/ 451485 h 1086993"/>
                  <a:gd name="connsiteX83" fmla="*/ 519779 w 719340"/>
                  <a:gd name="connsiteY83" fmla="*/ 429292 h 1086993"/>
                  <a:gd name="connsiteX84" fmla="*/ 496729 w 719340"/>
                  <a:gd name="connsiteY84" fmla="*/ 393382 h 1086993"/>
                  <a:gd name="connsiteX85" fmla="*/ 505206 w 719340"/>
                  <a:gd name="connsiteY85" fmla="*/ 352234 h 1086993"/>
                  <a:gd name="connsiteX86" fmla="*/ 495681 w 719340"/>
                  <a:gd name="connsiteY86" fmla="*/ 325279 h 1086993"/>
                  <a:gd name="connsiteX87" fmla="*/ 460534 w 719340"/>
                  <a:gd name="connsiteY87" fmla="*/ 256603 h 1086993"/>
                  <a:gd name="connsiteX88" fmla="*/ 466439 w 719340"/>
                  <a:gd name="connsiteY88" fmla="*/ 225647 h 1086993"/>
                  <a:gd name="connsiteX89" fmla="*/ 486918 w 719340"/>
                  <a:gd name="connsiteY89" fmla="*/ 212789 h 1086993"/>
                  <a:gd name="connsiteX90" fmla="*/ 495014 w 719340"/>
                  <a:gd name="connsiteY90" fmla="*/ 171545 h 1086993"/>
                  <a:gd name="connsiteX91" fmla="*/ 458248 w 719340"/>
                  <a:gd name="connsiteY91" fmla="*/ 136684 h 1086993"/>
                  <a:gd name="connsiteX92" fmla="*/ 473011 w 719340"/>
                  <a:gd name="connsiteY92" fmla="*/ 108680 h 1086993"/>
                  <a:gd name="connsiteX93" fmla="*/ 483489 w 719340"/>
                  <a:gd name="connsiteY93" fmla="*/ 88773 h 1086993"/>
                  <a:gd name="connsiteX94" fmla="*/ 495681 w 719340"/>
                  <a:gd name="connsiteY94" fmla="*/ 65532 h 1086993"/>
                  <a:gd name="connsiteX95" fmla="*/ 505206 w 719340"/>
                  <a:gd name="connsiteY95" fmla="*/ 18479 h 1086993"/>
                  <a:gd name="connsiteX96" fmla="*/ 500634 w 719340"/>
                  <a:gd name="connsiteY96" fmla="*/ 0 h 1086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719340" h="1086993">
                    <a:moveTo>
                      <a:pt x="0" y="681038"/>
                    </a:moveTo>
                    <a:lnTo>
                      <a:pt x="8477" y="682752"/>
                    </a:lnTo>
                    <a:lnTo>
                      <a:pt x="46577" y="640652"/>
                    </a:lnTo>
                    <a:lnTo>
                      <a:pt x="80963" y="626745"/>
                    </a:lnTo>
                    <a:lnTo>
                      <a:pt x="105537" y="639699"/>
                    </a:lnTo>
                    <a:cubicBezTo>
                      <a:pt x="115634" y="645033"/>
                      <a:pt x="125825" y="619411"/>
                      <a:pt x="125825" y="619411"/>
                    </a:cubicBezTo>
                    <a:lnTo>
                      <a:pt x="119348" y="613505"/>
                    </a:lnTo>
                    <a:cubicBezTo>
                      <a:pt x="112776" y="607409"/>
                      <a:pt x="122301" y="572167"/>
                      <a:pt x="122301" y="572167"/>
                    </a:cubicBezTo>
                    <a:cubicBezTo>
                      <a:pt x="141220" y="574959"/>
                      <a:pt x="160328" y="576264"/>
                      <a:pt x="179451" y="576072"/>
                    </a:cubicBezTo>
                    <a:cubicBezTo>
                      <a:pt x="194501" y="574262"/>
                      <a:pt x="201644" y="574834"/>
                      <a:pt x="208026" y="562165"/>
                    </a:cubicBezTo>
                    <a:cubicBezTo>
                      <a:pt x="214408" y="549497"/>
                      <a:pt x="209645" y="546735"/>
                      <a:pt x="209645" y="546735"/>
                    </a:cubicBezTo>
                    <a:cubicBezTo>
                      <a:pt x="215122" y="530644"/>
                      <a:pt x="218827" y="514004"/>
                      <a:pt x="220694" y="497110"/>
                    </a:cubicBezTo>
                    <a:cubicBezTo>
                      <a:pt x="220694" y="480632"/>
                      <a:pt x="245269" y="510064"/>
                      <a:pt x="245269" y="510064"/>
                    </a:cubicBezTo>
                    <a:lnTo>
                      <a:pt x="257270" y="487299"/>
                    </a:lnTo>
                    <a:lnTo>
                      <a:pt x="284131" y="465963"/>
                    </a:lnTo>
                    <a:lnTo>
                      <a:pt x="319278" y="441579"/>
                    </a:lnTo>
                    <a:cubicBezTo>
                      <a:pt x="319278" y="441579"/>
                      <a:pt x="370237" y="426911"/>
                      <a:pt x="374142" y="437960"/>
                    </a:cubicBezTo>
                    <a:cubicBezTo>
                      <a:pt x="378047" y="449009"/>
                      <a:pt x="398716" y="457962"/>
                      <a:pt x="398716" y="457962"/>
                    </a:cubicBezTo>
                    <a:lnTo>
                      <a:pt x="389953" y="474631"/>
                    </a:lnTo>
                    <a:cubicBezTo>
                      <a:pt x="389953" y="474631"/>
                      <a:pt x="378714" y="509302"/>
                      <a:pt x="367856" y="516636"/>
                    </a:cubicBezTo>
                    <a:cubicBezTo>
                      <a:pt x="356997" y="523970"/>
                      <a:pt x="372237" y="577025"/>
                      <a:pt x="372237" y="577025"/>
                    </a:cubicBezTo>
                    <a:cubicBezTo>
                      <a:pt x="362209" y="586534"/>
                      <a:pt x="353323" y="597178"/>
                      <a:pt x="345757" y="608743"/>
                    </a:cubicBezTo>
                    <a:cubicBezTo>
                      <a:pt x="339090" y="621506"/>
                      <a:pt x="332613" y="621316"/>
                      <a:pt x="332613" y="621316"/>
                    </a:cubicBezTo>
                    <a:lnTo>
                      <a:pt x="299371" y="616744"/>
                    </a:lnTo>
                    <a:cubicBezTo>
                      <a:pt x="299371" y="616744"/>
                      <a:pt x="261271" y="590264"/>
                      <a:pt x="248698" y="583597"/>
                    </a:cubicBezTo>
                    <a:cubicBezTo>
                      <a:pt x="248698" y="583597"/>
                      <a:pt x="226314" y="607505"/>
                      <a:pt x="228600" y="621697"/>
                    </a:cubicBezTo>
                    <a:cubicBezTo>
                      <a:pt x="230886" y="635889"/>
                      <a:pt x="220694" y="636556"/>
                      <a:pt x="220694" y="636556"/>
                    </a:cubicBezTo>
                    <a:lnTo>
                      <a:pt x="255841" y="668465"/>
                    </a:lnTo>
                    <a:lnTo>
                      <a:pt x="261556" y="688467"/>
                    </a:lnTo>
                    <a:lnTo>
                      <a:pt x="282416" y="716566"/>
                    </a:lnTo>
                    <a:lnTo>
                      <a:pt x="275653" y="729329"/>
                    </a:lnTo>
                    <a:lnTo>
                      <a:pt x="262890" y="753523"/>
                    </a:lnTo>
                    <a:lnTo>
                      <a:pt x="268605" y="779907"/>
                    </a:lnTo>
                    <a:lnTo>
                      <a:pt x="291274" y="810578"/>
                    </a:lnTo>
                    <a:lnTo>
                      <a:pt x="304133" y="838295"/>
                    </a:lnTo>
                    <a:lnTo>
                      <a:pt x="318040" y="883158"/>
                    </a:lnTo>
                    <a:lnTo>
                      <a:pt x="322516" y="908018"/>
                    </a:lnTo>
                    <a:lnTo>
                      <a:pt x="363474" y="926402"/>
                    </a:lnTo>
                    <a:lnTo>
                      <a:pt x="381572" y="916877"/>
                    </a:lnTo>
                    <a:lnTo>
                      <a:pt x="416814" y="897827"/>
                    </a:lnTo>
                    <a:lnTo>
                      <a:pt x="433483" y="930974"/>
                    </a:lnTo>
                    <a:lnTo>
                      <a:pt x="439960" y="947642"/>
                    </a:lnTo>
                    <a:lnTo>
                      <a:pt x="410623" y="974217"/>
                    </a:lnTo>
                    <a:lnTo>
                      <a:pt x="421100" y="995839"/>
                    </a:lnTo>
                    <a:lnTo>
                      <a:pt x="424434" y="1020318"/>
                    </a:lnTo>
                    <a:lnTo>
                      <a:pt x="421577" y="1053084"/>
                    </a:lnTo>
                    <a:lnTo>
                      <a:pt x="415576" y="1074039"/>
                    </a:lnTo>
                    <a:lnTo>
                      <a:pt x="439960" y="1086993"/>
                    </a:lnTo>
                    <a:lnTo>
                      <a:pt x="483489" y="1080707"/>
                    </a:lnTo>
                    <a:lnTo>
                      <a:pt x="481870" y="1047464"/>
                    </a:lnTo>
                    <a:cubicBezTo>
                      <a:pt x="496204" y="1038917"/>
                      <a:pt x="511361" y="1031833"/>
                      <a:pt x="527114" y="1026319"/>
                    </a:cubicBezTo>
                    <a:cubicBezTo>
                      <a:pt x="545592" y="1021080"/>
                      <a:pt x="543782" y="1021366"/>
                      <a:pt x="566547" y="1014317"/>
                    </a:cubicBezTo>
                    <a:cubicBezTo>
                      <a:pt x="589312" y="1007269"/>
                      <a:pt x="582359" y="1009174"/>
                      <a:pt x="593312" y="1005554"/>
                    </a:cubicBezTo>
                    <a:cubicBezTo>
                      <a:pt x="604266" y="1001935"/>
                      <a:pt x="614934" y="997458"/>
                      <a:pt x="614934" y="997458"/>
                    </a:cubicBezTo>
                    <a:lnTo>
                      <a:pt x="615696" y="962978"/>
                    </a:lnTo>
                    <a:lnTo>
                      <a:pt x="633794" y="900303"/>
                    </a:lnTo>
                    <a:lnTo>
                      <a:pt x="644938" y="907637"/>
                    </a:lnTo>
                    <a:cubicBezTo>
                      <a:pt x="655987" y="915067"/>
                      <a:pt x="672560" y="888111"/>
                      <a:pt x="672560" y="888111"/>
                    </a:cubicBezTo>
                    <a:lnTo>
                      <a:pt x="680371" y="840486"/>
                    </a:lnTo>
                    <a:lnTo>
                      <a:pt x="657892" y="828770"/>
                    </a:lnTo>
                    <a:cubicBezTo>
                      <a:pt x="644805" y="826096"/>
                      <a:pt x="631521" y="824503"/>
                      <a:pt x="618173" y="824008"/>
                    </a:cubicBezTo>
                    <a:lnTo>
                      <a:pt x="586835" y="807530"/>
                    </a:lnTo>
                    <a:lnTo>
                      <a:pt x="560546" y="761143"/>
                    </a:lnTo>
                    <a:cubicBezTo>
                      <a:pt x="551962" y="751815"/>
                      <a:pt x="544629" y="741409"/>
                      <a:pt x="538734" y="730186"/>
                    </a:cubicBezTo>
                    <a:lnTo>
                      <a:pt x="550831" y="707327"/>
                    </a:lnTo>
                    <a:lnTo>
                      <a:pt x="565690" y="678752"/>
                    </a:lnTo>
                    <a:lnTo>
                      <a:pt x="581215" y="686943"/>
                    </a:lnTo>
                    <a:lnTo>
                      <a:pt x="595503" y="694563"/>
                    </a:lnTo>
                    <a:lnTo>
                      <a:pt x="610648" y="702469"/>
                    </a:lnTo>
                    <a:lnTo>
                      <a:pt x="635413" y="686467"/>
                    </a:lnTo>
                    <a:lnTo>
                      <a:pt x="649224" y="647795"/>
                    </a:lnTo>
                    <a:lnTo>
                      <a:pt x="668274" y="630841"/>
                    </a:lnTo>
                    <a:cubicBezTo>
                      <a:pt x="680657" y="619601"/>
                      <a:pt x="689324" y="640366"/>
                      <a:pt x="689324" y="640366"/>
                    </a:cubicBezTo>
                    <a:lnTo>
                      <a:pt x="709708" y="614744"/>
                    </a:lnTo>
                    <a:cubicBezTo>
                      <a:pt x="730186" y="589121"/>
                      <a:pt x="713232" y="601028"/>
                      <a:pt x="702755" y="587883"/>
                    </a:cubicBezTo>
                    <a:cubicBezTo>
                      <a:pt x="697913" y="580526"/>
                      <a:pt x="689654" y="576145"/>
                      <a:pt x="680847" y="576263"/>
                    </a:cubicBezTo>
                    <a:lnTo>
                      <a:pt x="643604" y="531781"/>
                    </a:lnTo>
                    <a:lnTo>
                      <a:pt x="613982" y="543020"/>
                    </a:lnTo>
                    <a:lnTo>
                      <a:pt x="609790" y="557022"/>
                    </a:lnTo>
                    <a:cubicBezTo>
                      <a:pt x="605695" y="571119"/>
                      <a:pt x="609790" y="557022"/>
                      <a:pt x="566833" y="540163"/>
                    </a:cubicBezTo>
                    <a:lnTo>
                      <a:pt x="552736" y="499110"/>
                    </a:lnTo>
                    <a:lnTo>
                      <a:pt x="561213" y="489585"/>
                    </a:lnTo>
                    <a:lnTo>
                      <a:pt x="563213" y="451485"/>
                    </a:lnTo>
                    <a:cubicBezTo>
                      <a:pt x="563213" y="451485"/>
                      <a:pt x="538544" y="439388"/>
                      <a:pt x="519779" y="429292"/>
                    </a:cubicBezTo>
                    <a:cubicBezTo>
                      <a:pt x="501015" y="419195"/>
                      <a:pt x="496729" y="393382"/>
                      <a:pt x="496729" y="393382"/>
                    </a:cubicBezTo>
                    <a:cubicBezTo>
                      <a:pt x="496427" y="379204"/>
                      <a:pt x="499325" y="365139"/>
                      <a:pt x="505206" y="352234"/>
                    </a:cubicBezTo>
                    <a:lnTo>
                      <a:pt x="495681" y="325279"/>
                    </a:lnTo>
                    <a:lnTo>
                      <a:pt x="460534" y="256603"/>
                    </a:lnTo>
                    <a:lnTo>
                      <a:pt x="466439" y="225647"/>
                    </a:lnTo>
                    <a:lnTo>
                      <a:pt x="486918" y="212789"/>
                    </a:lnTo>
                    <a:lnTo>
                      <a:pt x="495014" y="171545"/>
                    </a:lnTo>
                    <a:lnTo>
                      <a:pt x="458248" y="136684"/>
                    </a:lnTo>
                    <a:lnTo>
                      <a:pt x="473011" y="108680"/>
                    </a:lnTo>
                    <a:lnTo>
                      <a:pt x="483489" y="88773"/>
                    </a:lnTo>
                    <a:lnTo>
                      <a:pt x="495681" y="65532"/>
                    </a:lnTo>
                    <a:lnTo>
                      <a:pt x="505206" y="18479"/>
                    </a:lnTo>
                    <a:cubicBezTo>
                      <a:pt x="505206" y="18479"/>
                      <a:pt x="502825" y="9716"/>
                      <a:pt x="500634" y="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FBFBBD8B-0F8A-1870-EAF9-E83669DD3BEA}"/>
                  </a:ext>
                </a:extLst>
              </p:cNvPr>
              <p:cNvSpPr/>
              <p:nvPr/>
            </p:nvSpPr>
            <p:spPr>
              <a:xfrm>
                <a:off x="2240019" y="3292498"/>
                <a:ext cx="105727" cy="225266"/>
              </a:xfrm>
              <a:custGeom>
                <a:avLst/>
                <a:gdLst>
                  <a:gd name="connsiteX0" fmla="*/ 89059 w 105727"/>
                  <a:gd name="connsiteY0" fmla="*/ 225266 h 225266"/>
                  <a:gd name="connsiteX1" fmla="*/ 86582 w 105727"/>
                  <a:gd name="connsiteY1" fmla="*/ 222980 h 225266"/>
                  <a:gd name="connsiteX2" fmla="*/ 86582 w 105727"/>
                  <a:gd name="connsiteY2" fmla="*/ 222980 h 225266"/>
                  <a:gd name="connsiteX3" fmla="*/ 97155 w 105727"/>
                  <a:gd name="connsiteY3" fmla="*/ 202787 h 225266"/>
                  <a:gd name="connsiteX4" fmla="*/ 92869 w 105727"/>
                  <a:gd name="connsiteY4" fmla="*/ 164687 h 225266"/>
                  <a:gd name="connsiteX5" fmla="*/ 78867 w 105727"/>
                  <a:gd name="connsiteY5" fmla="*/ 157353 h 225266"/>
                  <a:gd name="connsiteX6" fmla="*/ 94964 w 105727"/>
                  <a:gd name="connsiteY6" fmla="*/ 126873 h 225266"/>
                  <a:gd name="connsiteX7" fmla="*/ 105727 w 105727"/>
                  <a:gd name="connsiteY7" fmla="*/ 106585 h 225266"/>
                  <a:gd name="connsiteX8" fmla="*/ 101155 w 105727"/>
                  <a:gd name="connsiteY8" fmla="*/ 81439 h 225266"/>
                  <a:gd name="connsiteX9" fmla="*/ 93440 w 105727"/>
                  <a:gd name="connsiteY9" fmla="*/ 77343 h 225266"/>
                  <a:gd name="connsiteX10" fmla="*/ 90487 w 105727"/>
                  <a:gd name="connsiteY10" fmla="*/ 52292 h 225266"/>
                  <a:gd name="connsiteX11" fmla="*/ 57912 w 105727"/>
                  <a:gd name="connsiteY11" fmla="*/ 58674 h 225266"/>
                  <a:gd name="connsiteX12" fmla="*/ 49054 w 105727"/>
                  <a:gd name="connsiteY12" fmla="*/ 92964 h 225266"/>
                  <a:gd name="connsiteX13" fmla="*/ 15907 w 105727"/>
                  <a:gd name="connsiteY13" fmla="*/ 101441 h 225266"/>
                  <a:gd name="connsiteX14" fmla="*/ 0 w 105727"/>
                  <a:gd name="connsiteY14" fmla="*/ 73533 h 225266"/>
                  <a:gd name="connsiteX15" fmla="*/ 6667 w 105727"/>
                  <a:gd name="connsiteY15" fmla="*/ 60865 h 225266"/>
                  <a:gd name="connsiteX16" fmla="*/ 37338 w 105727"/>
                  <a:gd name="connsiteY16" fmla="*/ 60865 h 225266"/>
                  <a:gd name="connsiteX17" fmla="*/ 56388 w 105727"/>
                  <a:gd name="connsiteY17" fmla="*/ 24670 h 225266"/>
                  <a:gd name="connsiteX18" fmla="*/ 52483 w 105727"/>
                  <a:gd name="connsiteY18" fmla="*/ 7239 h 225266"/>
                  <a:gd name="connsiteX19" fmla="*/ 38767 w 105727"/>
                  <a:gd name="connsiteY19" fmla="*/ 0 h 22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225266">
                    <a:moveTo>
                      <a:pt x="89059" y="225266"/>
                    </a:moveTo>
                    <a:cubicBezTo>
                      <a:pt x="88319" y="224416"/>
                      <a:pt x="87489" y="223649"/>
                      <a:pt x="86582" y="222980"/>
                    </a:cubicBezTo>
                    <a:lnTo>
                      <a:pt x="86582" y="222980"/>
                    </a:lnTo>
                    <a:lnTo>
                      <a:pt x="97155" y="202787"/>
                    </a:lnTo>
                    <a:lnTo>
                      <a:pt x="92869" y="164687"/>
                    </a:lnTo>
                    <a:lnTo>
                      <a:pt x="78867" y="157353"/>
                    </a:lnTo>
                    <a:cubicBezTo>
                      <a:pt x="78867" y="157353"/>
                      <a:pt x="96012" y="140398"/>
                      <a:pt x="94964" y="126873"/>
                    </a:cubicBezTo>
                    <a:cubicBezTo>
                      <a:pt x="94587" y="118654"/>
                      <a:pt x="98711" y="110881"/>
                      <a:pt x="105727" y="106585"/>
                    </a:cubicBezTo>
                    <a:lnTo>
                      <a:pt x="101155" y="81439"/>
                    </a:lnTo>
                    <a:lnTo>
                      <a:pt x="93440" y="77343"/>
                    </a:lnTo>
                    <a:cubicBezTo>
                      <a:pt x="85820" y="73342"/>
                      <a:pt x="90487" y="52292"/>
                      <a:pt x="90487" y="52292"/>
                    </a:cubicBezTo>
                    <a:lnTo>
                      <a:pt x="57912" y="58674"/>
                    </a:lnTo>
                    <a:lnTo>
                      <a:pt x="49054" y="92964"/>
                    </a:lnTo>
                    <a:lnTo>
                      <a:pt x="15907" y="101441"/>
                    </a:lnTo>
                    <a:cubicBezTo>
                      <a:pt x="6809" y="94885"/>
                      <a:pt x="1005" y="84702"/>
                      <a:pt x="0" y="73533"/>
                    </a:cubicBezTo>
                    <a:cubicBezTo>
                      <a:pt x="571" y="57626"/>
                      <a:pt x="6667" y="60865"/>
                      <a:pt x="6667" y="60865"/>
                    </a:cubicBezTo>
                    <a:lnTo>
                      <a:pt x="37338" y="60865"/>
                    </a:lnTo>
                    <a:lnTo>
                      <a:pt x="56388" y="24670"/>
                    </a:lnTo>
                    <a:lnTo>
                      <a:pt x="52483" y="7239"/>
                    </a:lnTo>
                    <a:lnTo>
                      <a:pt x="38767" y="0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6DAADA68-B488-1B11-D411-1CC6F68FF72A}"/>
                  </a:ext>
                </a:extLst>
              </p:cNvPr>
              <p:cNvSpPr/>
              <p:nvPr/>
            </p:nvSpPr>
            <p:spPr>
              <a:xfrm>
                <a:off x="2159437" y="3210021"/>
                <a:ext cx="118651" cy="82489"/>
              </a:xfrm>
              <a:custGeom>
                <a:avLst/>
                <a:gdLst>
                  <a:gd name="connsiteX0" fmla="*/ 118491 w 118651"/>
                  <a:gd name="connsiteY0" fmla="*/ 82477 h 82489"/>
                  <a:gd name="connsiteX1" fmla="*/ 118491 w 118651"/>
                  <a:gd name="connsiteY1" fmla="*/ 82477 h 82489"/>
                  <a:gd name="connsiteX2" fmla="*/ 110204 w 118651"/>
                  <a:gd name="connsiteY2" fmla="*/ 39138 h 82489"/>
                  <a:gd name="connsiteX3" fmla="*/ 84677 w 118651"/>
                  <a:gd name="connsiteY3" fmla="*/ 1038 h 82489"/>
                  <a:gd name="connsiteX4" fmla="*/ 41243 w 118651"/>
                  <a:gd name="connsiteY4" fmla="*/ 15706 h 82489"/>
                  <a:gd name="connsiteX5" fmla="*/ 7620 w 118651"/>
                  <a:gd name="connsiteY5" fmla="*/ 20469 h 82489"/>
                  <a:gd name="connsiteX6" fmla="*/ 0 w 118651"/>
                  <a:gd name="connsiteY6" fmla="*/ 60855 h 82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651" h="82489">
                    <a:moveTo>
                      <a:pt x="118491" y="82477"/>
                    </a:moveTo>
                    <a:lnTo>
                      <a:pt x="118491" y="82477"/>
                    </a:lnTo>
                    <a:cubicBezTo>
                      <a:pt x="120015" y="83334"/>
                      <a:pt x="110204" y="39138"/>
                      <a:pt x="110204" y="39138"/>
                    </a:cubicBezTo>
                    <a:cubicBezTo>
                      <a:pt x="110204" y="39138"/>
                      <a:pt x="98012" y="6848"/>
                      <a:pt x="84677" y="1038"/>
                    </a:cubicBezTo>
                    <a:cubicBezTo>
                      <a:pt x="71342" y="-4772"/>
                      <a:pt x="41243" y="15706"/>
                      <a:pt x="41243" y="15706"/>
                    </a:cubicBezTo>
                    <a:lnTo>
                      <a:pt x="7620" y="20469"/>
                    </a:lnTo>
                    <a:lnTo>
                      <a:pt x="0" y="60855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0D714325-7D64-2388-CE23-D04505BFFF99}"/>
                  </a:ext>
                </a:extLst>
              </p:cNvPr>
              <p:cNvSpPr/>
              <p:nvPr/>
            </p:nvSpPr>
            <p:spPr>
              <a:xfrm>
                <a:off x="2369178" y="3440989"/>
                <a:ext cx="122751" cy="133544"/>
              </a:xfrm>
              <a:custGeom>
                <a:avLst/>
                <a:gdLst>
                  <a:gd name="connsiteX0" fmla="*/ 44101 w 122751"/>
                  <a:gd name="connsiteY0" fmla="*/ 108970 h 133544"/>
                  <a:gd name="connsiteX1" fmla="*/ 36100 w 122751"/>
                  <a:gd name="connsiteY1" fmla="*/ 133544 h 133544"/>
                  <a:gd name="connsiteX2" fmla="*/ 0 w 122751"/>
                  <a:gd name="connsiteY2" fmla="*/ 109160 h 133544"/>
                  <a:gd name="connsiteX3" fmla="*/ 37624 w 122751"/>
                  <a:gd name="connsiteY3" fmla="*/ 72013 h 133544"/>
                  <a:gd name="connsiteX4" fmla="*/ 34385 w 122751"/>
                  <a:gd name="connsiteY4" fmla="*/ 31341 h 133544"/>
                  <a:gd name="connsiteX5" fmla="*/ 40767 w 122751"/>
                  <a:gd name="connsiteY5" fmla="*/ 19244 h 133544"/>
                  <a:gd name="connsiteX6" fmla="*/ 71056 w 122751"/>
                  <a:gd name="connsiteY6" fmla="*/ 8481 h 133544"/>
                  <a:gd name="connsiteX7" fmla="*/ 98107 w 122751"/>
                  <a:gd name="connsiteY7" fmla="*/ 6481 h 133544"/>
                  <a:gd name="connsiteX8" fmla="*/ 122587 w 122751"/>
                  <a:gd name="connsiteY8" fmla="*/ 32484 h 133544"/>
                  <a:gd name="connsiteX9" fmla="*/ 87820 w 122751"/>
                  <a:gd name="connsiteY9" fmla="*/ 98492 h 133544"/>
                  <a:gd name="connsiteX10" fmla="*/ 101155 w 122751"/>
                  <a:gd name="connsiteY10" fmla="*/ 105541 h 133544"/>
                  <a:gd name="connsiteX11" fmla="*/ 106585 w 122751"/>
                  <a:gd name="connsiteY11" fmla="*/ 127543 h 13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751" h="133544">
                    <a:moveTo>
                      <a:pt x="44101" y="108970"/>
                    </a:moveTo>
                    <a:lnTo>
                      <a:pt x="36100" y="133544"/>
                    </a:lnTo>
                    <a:cubicBezTo>
                      <a:pt x="23400" y="125797"/>
                      <a:pt x="11366" y="117669"/>
                      <a:pt x="0" y="109160"/>
                    </a:cubicBezTo>
                    <a:lnTo>
                      <a:pt x="37624" y="72013"/>
                    </a:lnTo>
                    <a:lnTo>
                      <a:pt x="34385" y="31341"/>
                    </a:lnTo>
                    <a:cubicBezTo>
                      <a:pt x="34385" y="31341"/>
                      <a:pt x="27432" y="16291"/>
                      <a:pt x="40767" y="19244"/>
                    </a:cubicBezTo>
                    <a:cubicBezTo>
                      <a:pt x="52107" y="22025"/>
                      <a:pt x="64014" y="17794"/>
                      <a:pt x="71056" y="8481"/>
                    </a:cubicBezTo>
                    <a:cubicBezTo>
                      <a:pt x="78867" y="-377"/>
                      <a:pt x="77914" y="-4187"/>
                      <a:pt x="98107" y="6481"/>
                    </a:cubicBezTo>
                    <a:cubicBezTo>
                      <a:pt x="118300" y="17149"/>
                      <a:pt x="119634" y="24292"/>
                      <a:pt x="122587" y="32484"/>
                    </a:cubicBezTo>
                    <a:cubicBezTo>
                      <a:pt x="125539" y="40675"/>
                      <a:pt x="87820" y="98492"/>
                      <a:pt x="87820" y="98492"/>
                    </a:cubicBezTo>
                    <a:lnTo>
                      <a:pt x="101155" y="105541"/>
                    </a:lnTo>
                    <a:cubicBezTo>
                      <a:pt x="101155" y="105541"/>
                      <a:pt x="93345" y="123638"/>
                      <a:pt x="106585" y="12754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66CB0C51-74EA-45AA-AA89-B4DC333ADAC7}"/>
                  </a:ext>
                </a:extLst>
              </p:cNvPr>
              <p:cNvSpPr/>
              <p:nvPr/>
            </p:nvSpPr>
            <p:spPr>
              <a:xfrm>
                <a:off x="2824378" y="3241348"/>
                <a:ext cx="89293" cy="81724"/>
              </a:xfrm>
              <a:custGeom>
                <a:avLst/>
                <a:gdLst>
                  <a:gd name="connsiteX0" fmla="*/ 17050 w 89293"/>
                  <a:gd name="connsiteY0" fmla="*/ 7334 h 81724"/>
                  <a:gd name="connsiteX1" fmla="*/ 40481 w 89293"/>
                  <a:gd name="connsiteY1" fmla="*/ 0 h 81724"/>
                  <a:gd name="connsiteX2" fmla="*/ 60960 w 89293"/>
                  <a:gd name="connsiteY2" fmla="*/ 20669 h 81724"/>
                  <a:gd name="connsiteX3" fmla="*/ 85630 w 89293"/>
                  <a:gd name="connsiteY3" fmla="*/ 43529 h 81724"/>
                  <a:gd name="connsiteX4" fmla="*/ 39624 w 89293"/>
                  <a:gd name="connsiteY4" fmla="*/ 60960 h 81724"/>
                  <a:gd name="connsiteX5" fmla="*/ 28575 w 89293"/>
                  <a:gd name="connsiteY5" fmla="*/ 81725 h 81724"/>
                  <a:gd name="connsiteX6" fmla="*/ 9525 w 89293"/>
                  <a:gd name="connsiteY6" fmla="*/ 58579 h 81724"/>
                  <a:gd name="connsiteX7" fmla="*/ 0 w 89293"/>
                  <a:gd name="connsiteY7" fmla="*/ 39529 h 81724"/>
                  <a:gd name="connsiteX8" fmla="*/ 7144 w 89293"/>
                  <a:gd name="connsiteY8" fmla="*/ 25813 h 8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93" h="81724">
                    <a:moveTo>
                      <a:pt x="17050" y="7334"/>
                    </a:moveTo>
                    <a:lnTo>
                      <a:pt x="40481" y="0"/>
                    </a:lnTo>
                    <a:lnTo>
                      <a:pt x="60960" y="20669"/>
                    </a:lnTo>
                    <a:cubicBezTo>
                      <a:pt x="60960" y="20669"/>
                      <a:pt x="101441" y="25908"/>
                      <a:pt x="85630" y="43529"/>
                    </a:cubicBezTo>
                    <a:cubicBezTo>
                      <a:pt x="69818" y="61151"/>
                      <a:pt x="39624" y="60960"/>
                      <a:pt x="39624" y="60960"/>
                    </a:cubicBezTo>
                    <a:lnTo>
                      <a:pt x="28575" y="81725"/>
                    </a:lnTo>
                    <a:lnTo>
                      <a:pt x="9525" y="58579"/>
                    </a:lnTo>
                    <a:lnTo>
                      <a:pt x="0" y="39529"/>
                    </a:lnTo>
                    <a:lnTo>
                      <a:pt x="7144" y="2581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21B1D1C8-04C4-9131-1251-7094F1A5EF54}"/>
                  </a:ext>
                </a:extLst>
              </p:cNvPr>
              <p:cNvSpPr/>
              <p:nvPr/>
            </p:nvSpPr>
            <p:spPr>
              <a:xfrm>
                <a:off x="2825140" y="3129430"/>
                <a:ext cx="49911" cy="59340"/>
              </a:xfrm>
              <a:custGeom>
                <a:avLst/>
                <a:gdLst>
                  <a:gd name="connsiteX0" fmla="*/ 49911 w 49911"/>
                  <a:gd name="connsiteY0" fmla="*/ 30861 h 59340"/>
                  <a:gd name="connsiteX1" fmla="*/ 39624 w 49911"/>
                  <a:gd name="connsiteY1" fmla="*/ 50387 h 59340"/>
                  <a:gd name="connsiteX2" fmla="*/ 38100 w 49911"/>
                  <a:gd name="connsiteY2" fmla="*/ 59341 h 59340"/>
                  <a:gd name="connsiteX3" fmla="*/ 0 w 49911"/>
                  <a:gd name="connsiteY3" fmla="*/ 39338 h 59340"/>
                  <a:gd name="connsiteX4" fmla="*/ 20764 w 49911"/>
                  <a:gd name="connsiteY4" fmla="*/ 0 h 5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11" h="59340">
                    <a:moveTo>
                      <a:pt x="49911" y="30861"/>
                    </a:moveTo>
                    <a:cubicBezTo>
                      <a:pt x="45117" y="36554"/>
                      <a:pt x="41608" y="43214"/>
                      <a:pt x="39624" y="50387"/>
                    </a:cubicBezTo>
                    <a:lnTo>
                      <a:pt x="38100" y="59341"/>
                    </a:lnTo>
                    <a:lnTo>
                      <a:pt x="0" y="39338"/>
                    </a:lnTo>
                    <a:lnTo>
                      <a:pt x="20764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8" name="图形 35">
              <a:extLst>
                <a:ext uri="{FF2B5EF4-FFF2-40B4-BE49-F238E27FC236}">
                  <a16:creationId xmlns:a16="http://schemas.microsoft.com/office/drawing/2014/main" id="{67653DC3-3E34-103C-96DB-3DD90902129C}"/>
                </a:ext>
              </a:extLst>
            </p:cNvPr>
            <p:cNvGrpSpPr/>
            <p:nvPr/>
          </p:nvGrpSpPr>
          <p:grpSpPr>
            <a:xfrm>
              <a:off x="1886260" y="3336898"/>
              <a:ext cx="3321081" cy="2465437"/>
              <a:chOff x="1886260" y="3336898"/>
              <a:chExt cx="3321081" cy="2465437"/>
            </a:xfrm>
          </p:grpSpPr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7042C6B5-78EF-67E4-2B31-1A881AF8E9A7}"/>
                  </a:ext>
                </a:extLst>
              </p:cNvPr>
              <p:cNvSpPr/>
              <p:nvPr/>
            </p:nvSpPr>
            <p:spPr>
              <a:xfrm>
                <a:off x="3860869" y="4102904"/>
                <a:ext cx="1104644" cy="1577767"/>
              </a:xfrm>
              <a:custGeom>
                <a:avLst/>
                <a:gdLst>
                  <a:gd name="connsiteX0" fmla="*/ 1081202 w 1104644"/>
                  <a:gd name="connsiteY0" fmla="*/ 1304144 h 1577767"/>
                  <a:gd name="connsiteX1" fmla="*/ 75648 w 1104644"/>
                  <a:gd name="connsiteY1" fmla="*/ 1573035 h 1577767"/>
                  <a:gd name="connsiteX2" fmla="*/ 61265 w 1104644"/>
                  <a:gd name="connsiteY2" fmla="*/ 103518 h 1577767"/>
                  <a:gd name="connsiteX3" fmla="*/ 671722 w 1104644"/>
                  <a:gd name="connsiteY3" fmla="*/ 15602 h 1577767"/>
                  <a:gd name="connsiteX4" fmla="*/ 1099204 w 1104644"/>
                  <a:gd name="connsiteY4" fmla="*/ 192958 h 1577767"/>
                  <a:gd name="connsiteX5" fmla="*/ 1081202 w 1104644"/>
                  <a:gd name="connsiteY5" fmla="*/ 1304144 h 157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4644" h="1577767">
                    <a:moveTo>
                      <a:pt x="1081202" y="1304144"/>
                    </a:moveTo>
                    <a:cubicBezTo>
                      <a:pt x="1030148" y="1346626"/>
                      <a:pt x="636860" y="1616564"/>
                      <a:pt x="75648" y="1573035"/>
                    </a:cubicBezTo>
                    <a:cubicBezTo>
                      <a:pt x="45453" y="1317574"/>
                      <a:pt x="-69704" y="268110"/>
                      <a:pt x="61265" y="103518"/>
                    </a:cubicBezTo>
                    <a:cubicBezTo>
                      <a:pt x="61265" y="103518"/>
                      <a:pt x="379019" y="-48025"/>
                      <a:pt x="671722" y="15602"/>
                    </a:cubicBezTo>
                    <a:cubicBezTo>
                      <a:pt x="964425" y="79229"/>
                      <a:pt x="1078344" y="140189"/>
                      <a:pt x="1099204" y="192958"/>
                    </a:cubicBezTo>
                    <a:cubicBezTo>
                      <a:pt x="1115016" y="232867"/>
                      <a:pt x="1092441" y="976008"/>
                      <a:pt x="1081202" y="13041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5659C8DA-E8C5-4ACD-55EB-0D33894FEB1F}"/>
                  </a:ext>
                </a:extLst>
              </p:cNvPr>
              <p:cNvSpPr/>
              <p:nvPr/>
            </p:nvSpPr>
            <p:spPr>
              <a:xfrm>
                <a:off x="4060657" y="3872900"/>
                <a:ext cx="498392" cy="456316"/>
              </a:xfrm>
              <a:custGeom>
                <a:avLst/>
                <a:gdLst>
                  <a:gd name="connsiteX0" fmla="*/ 462219 w 498392"/>
                  <a:gd name="connsiteY0" fmla="*/ 357715 h 456316"/>
                  <a:gd name="connsiteX1" fmla="*/ 81219 w 498392"/>
                  <a:gd name="connsiteY1" fmla="*/ 360763 h 456316"/>
                  <a:gd name="connsiteX2" fmla="*/ 100745 w 498392"/>
                  <a:gd name="connsiteY2" fmla="*/ 321520 h 456316"/>
                  <a:gd name="connsiteX3" fmla="*/ 94172 w 498392"/>
                  <a:gd name="connsiteY3" fmla="*/ 311424 h 456316"/>
                  <a:gd name="connsiteX4" fmla="*/ 65597 w 498392"/>
                  <a:gd name="connsiteY4" fmla="*/ 268275 h 456316"/>
                  <a:gd name="connsiteX5" fmla="*/ 447 w 498392"/>
                  <a:gd name="connsiteY5" fmla="*/ 165882 h 456316"/>
                  <a:gd name="connsiteX6" fmla="*/ 365159 w 498392"/>
                  <a:gd name="connsiteY6" fmla="*/ 41390 h 456316"/>
                  <a:gd name="connsiteX7" fmla="*/ 458123 w 498392"/>
                  <a:gd name="connsiteY7" fmla="*/ 266371 h 456316"/>
                  <a:gd name="connsiteX8" fmla="*/ 462219 w 498392"/>
                  <a:gd name="connsiteY8" fmla="*/ 357715 h 4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392" h="456316">
                    <a:moveTo>
                      <a:pt x="462219" y="357715"/>
                    </a:moveTo>
                    <a:cubicBezTo>
                      <a:pt x="293626" y="503733"/>
                      <a:pt x="76456" y="472872"/>
                      <a:pt x="81219" y="360763"/>
                    </a:cubicBezTo>
                    <a:cubicBezTo>
                      <a:pt x="81980" y="343237"/>
                      <a:pt x="100745" y="321520"/>
                      <a:pt x="100745" y="321520"/>
                    </a:cubicBezTo>
                    <a:lnTo>
                      <a:pt x="94172" y="311424"/>
                    </a:lnTo>
                    <a:lnTo>
                      <a:pt x="65597" y="268275"/>
                    </a:lnTo>
                    <a:cubicBezTo>
                      <a:pt x="44738" y="235986"/>
                      <a:pt x="18639" y="195409"/>
                      <a:pt x="447" y="165882"/>
                    </a:cubicBezTo>
                    <a:cubicBezTo>
                      <a:pt x="-14794" y="140736"/>
                      <a:pt x="365159" y="-93008"/>
                      <a:pt x="365159" y="41390"/>
                    </a:cubicBezTo>
                    <a:cubicBezTo>
                      <a:pt x="365159" y="230747"/>
                      <a:pt x="458123" y="266371"/>
                      <a:pt x="458123" y="266371"/>
                    </a:cubicBezTo>
                    <a:cubicBezTo>
                      <a:pt x="493175" y="280467"/>
                      <a:pt x="525846" y="302756"/>
                      <a:pt x="462219" y="3577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28B3A4BC-FE16-3CAF-912D-5C8BE0B05A10}"/>
                  </a:ext>
                </a:extLst>
              </p:cNvPr>
              <p:cNvSpPr/>
              <p:nvPr/>
            </p:nvSpPr>
            <p:spPr>
              <a:xfrm>
                <a:off x="4607227" y="4519794"/>
                <a:ext cx="22233" cy="150018"/>
              </a:xfrm>
              <a:custGeom>
                <a:avLst/>
                <a:gdLst>
                  <a:gd name="connsiteX0" fmla="*/ 22234 w 22233"/>
                  <a:gd name="connsiteY0" fmla="*/ 0 h 150018"/>
                  <a:gd name="connsiteX1" fmla="*/ 4327 w 22233"/>
                  <a:gd name="connsiteY1" fmla="*/ 150019 h 15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33" h="150018">
                    <a:moveTo>
                      <a:pt x="22234" y="0"/>
                    </a:moveTo>
                    <a:cubicBezTo>
                      <a:pt x="22234" y="0"/>
                      <a:pt x="-11771" y="116586"/>
                      <a:pt x="4327" y="150019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CAE00CDB-D473-195F-56A8-566EE57E8F29}"/>
                  </a:ext>
                </a:extLst>
              </p:cNvPr>
              <p:cNvSpPr/>
              <p:nvPr/>
            </p:nvSpPr>
            <p:spPr>
              <a:xfrm>
                <a:off x="4155877" y="4181275"/>
                <a:ext cx="433863" cy="157144"/>
              </a:xfrm>
              <a:custGeom>
                <a:avLst/>
                <a:gdLst>
                  <a:gd name="connsiteX0" fmla="*/ 433864 w 433863"/>
                  <a:gd name="connsiteY0" fmla="*/ 0 h 157144"/>
                  <a:gd name="connsiteX1" fmla="*/ 0 w 433863"/>
                  <a:gd name="connsiteY1" fmla="*/ 109824 h 15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3863" h="157144">
                    <a:moveTo>
                      <a:pt x="433864" y="0"/>
                    </a:moveTo>
                    <a:cubicBezTo>
                      <a:pt x="433864" y="112491"/>
                      <a:pt x="98298" y="222695"/>
                      <a:pt x="0" y="109824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E43C730A-B265-1174-66E7-D89F36DB350B}"/>
                  </a:ext>
                </a:extLst>
              </p:cNvPr>
              <p:cNvSpPr/>
              <p:nvPr/>
            </p:nvSpPr>
            <p:spPr>
              <a:xfrm>
                <a:off x="4125778" y="4051450"/>
                <a:ext cx="187928" cy="150971"/>
              </a:xfrm>
              <a:custGeom>
                <a:avLst/>
                <a:gdLst>
                  <a:gd name="connsiteX0" fmla="*/ 187928 w 187928"/>
                  <a:gd name="connsiteY0" fmla="*/ 0 h 150971"/>
                  <a:gd name="connsiteX1" fmla="*/ 60674 w 187928"/>
                  <a:gd name="connsiteY1" fmla="*/ 150971 h 150971"/>
                  <a:gd name="connsiteX2" fmla="*/ 38100 w 187928"/>
                  <a:gd name="connsiteY2" fmla="*/ 133159 h 150971"/>
                  <a:gd name="connsiteX3" fmla="*/ 28575 w 187928"/>
                  <a:gd name="connsiteY3" fmla="*/ 133159 h 150971"/>
                  <a:gd name="connsiteX4" fmla="*/ 0 w 187928"/>
                  <a:gd name="connsiteY4" fmla="*/ 90011 h 150971"/>
                  <a:gd name="connsiteX5" fmla="*/ 187928 w 187928"/>
                  <a:gd name="connsiteY5" fmla="*/ 0 h 15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928" h="150971">
                    <a:moveTo>
                      <a:pt x="187928" y="0"/>
                    </a:moveTo>
                    <a:cubicBezTo>
                      <a:pt x="187928" y="0"/>
                      <a:pt x="165449" y="84772"/>
                      <a:pt x="60674" y="150971"/>
                    </a:cubicBezTo>
                    <a:cubicBezTo>
                      <a:pt x="55674" y="142392"/>
                      <a:pt x="47607" y="136027"/>
                      <a:pt x="38100" y="133159"/>
                    </a:cubicBezTo>
                    <a:cubicBezTo>
                      <a:pt x="34946" y="132645"/>
                      <a:pt x="31729" y="132645"/>
                      <a:pt x="28575" y="133159"/>
                    </a:cubicBezTo>
                    <a:lnTo>
                      <a:pt x="0" y="90011"/>
                    </a:lnTo>
                    <a:cubicBezTo>
                      <a:pt x="54197" y="50959"/>
                      <a:pt x="187928" y="0"/>
                      <a:pt x="1879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5BA1E003-872F-A572-4E9E-419B2326E3C1}"/>
                  </a:ext>
                </a:extLst>
              </p:cNvPr>
              <p:cNvSpPr/>
              <p:nvPr/>
            </p:nvSpPr>
            <p:spPr>
              <a:xfrm>
                <a:off x="3885340" y="3394828"/>
                <a:ext cx="550142" cy="773490"/>
              </a:xfrm>
              <a:custGeom>
                <a:avLst/>
                <a:gdLst>
                  <a:gd name="connsiteX0" fmla="*/ 475420 w 550142"/>
                  <a:gd name="connsiteY0" fmla="*/ 552418 h 773490"/>
                  <a:gd name="connsiteX1" fmla="*/ 456370 w 550142"/>
                  <a:gd name="connsiteY1" fmla="*/ 653097 h 773490"/>
                  <a:gd name="connsiteX2" fmla="*/ 172144 w 550142"/>
                  <a:gd name="connsiteY2" fmla="*/ 757015 h 773490"/>
                  <a:gd name="connsiteX3" fmla="*/ 47271 w 550142"/>
                  <a:gd name="connsiteY3" fmla="*/ 432498 h 773490"/>
                  <a:gd name="connsiteX4" fmla="*/ 3456 w 550142"/>
                  <a:gd name="connsiteY4" fmla="*/ 186182 h 773490"/>
                  <a:gd name="connsiteX5" fmla="*/ 466752 w 550142"/>
                  <a:gd name="connsiteY5" fmla="*/ 70548 h 773490"/>
                  <a:gd name="connsiteX6" fmla="*/ 545714 w 550142"/>
                  <a:gd name="connsiteY6" fmla="*/ 430403 h 77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42" h="773490">
                    <a:moveTo>
                      <a:pt x="475420" y="552418"/>
                    </a:moveTo>
                    <a:cubicBezTo>
                      <a:pt x="475420" y="552418"/>
                      <a:pt x="474277" y="636048"/>
                      <a:pt x="456370" y="653097"/>
                    </a:cubicBezTo>
                    <a:cubicBezTo>
                      <a:pt x="323496" y="780542"/>
                      <a:pt x="193575" y="790638"/>
                      <a:pt x="172144" y="757015"/>
                    </a:cubicBezTo>
                    <a:cubicBezTo>
                      <a:pt x="27840" y="530701"/>
                      <a:pt x="61940" y="471265"/>
                      <a:pt x="47271" y="432498"/>
                    </a:cubicBezTo>
                    <a:cubicBezTo>
                      <a:pt x="21268" y="364490"/>
                      <a:pt x="-10641" y="253428"/>
                      <a:pt x="3456" y="186182"/>
                    </a:cubicBezTo>
                    <a:cubicBezTo>
                      <a:pt x="34888" y="35973"/>
                      <a:pt x="317781" y="-80518"/>
                      <a:pt x="466752" y="70548"/>
                    </a:cubicBezTo>
                    <a:cubicBezTo>
                      <a:pt x="538190" y="142843"/>
                      <a:pt x="560764" y="299720"/>
                      <a:pt x="545714" y="430403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3E3CA58C-D93E-BCE5-493B-DFD625167325}"/>
                  </a:ext>
                </a:extLst>
              </p:cNvPr>
              <p:cNvSpPr/>
              <p:nvPr/>
            </p:nvSpPr>
            <p:spPr>
              <a:xfrm>
                <a:off x="3902512" y="3750423"/>
                <a:ext cx="48291" cy="10419"/>
              </a:xfrm>
              <a:custGeom>
                <a:avLst/>
                <a:gdLst>
                  <a:gd name="connsiteX0" fmla="*/ 48292 w 48291"/>
                  <a:gd name="connsiteY0" fmla="*/ 6990 h 10419"/>
                  <a:gd name="connsiteX1" fmla="*/ 0 w 48291"/>
                  <a:gd name="connsiteY1" fmla="*/ 10419 h 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91" h="10419">
                    <a:moveTo>
                      <a:pt x="48292" y="6990"/>
                    </a:moveTo>
                    <a:cubicBezTo>
                      <a:pt x="48292" y="6990"/>
                      <a:pt x="8572" y="-10821"/>
                      <a:pt x="0" y="10419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2039FFA0-44EA-D801-E322-33B10B43BBC4}"/>
                  </a:ext>
                </a:extLst>
              </p:cNvPr>
              <p:cNvSpPr/>
              <p:nvPr/>
            </p:nvSpPr>
            <p:spPr>
              <a:xfrm>
                <a:off x="4047102" y="3745365"/>
                <a:ext cx="119729" cy="20810"/>
              </a:xfrm>
              <a:custGeom>
                <a:avLst/>
                <a:gdLst>
                  <a:gd name="connsiteX0" fmla="*/ 0 w 119729"/>
                  <a:gd name="connsiteY0" fmla="*/ 13381 h 20810"/>
                  <a:gd name="connsiteX1" fmla="*/ 119729 w 119729"/>
                  <a:gd name="connsiteY1" fmla="*/ 20811 h 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729" h="20810">
                    <a:moveTo>
                      <a:pt x="0" y="13381"/>
                    </a:moveTo>
                    <a:cubicBezTo>
                      <a:pt x="0" y="13381"/>
                      <a:pt x="82582" y="-21194"/>
                      <a:pt x="119729" y="20811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3DEF8C7A-2972-921A-A622-7336006AF4D7}"/>
                  </a:ext>
                </a:extLst>
              </p:cNvPr>
              <p:cNvSpPr/>
              <p:nvPr/>
            </p:nvSpPr>
            <p:spPr>
              <a:xfrm>
                <a:off x="4106733" y="3796494"/>
                <a:ext cx="32279" cy="45104"/>
              </a:xfrm>
              <a:custGeom>
                <a:avLst/>
                <a:gdLst>
                  <a:gd name="connsiteX0" fmla="*/ 32094 w 32279"/>
                  <a:gd name="connsiteY0" fmla="*/ 20831 h 45104"/>
                  <a:gd name="connsiteX1" fmla="*/ 18568 w 32279"/>
                  <a:gd name="connsiteY1" fmla="*/ 45025 h 45104"/>
                  <a:gd name="connsiteX2" fmla="*/ 185 w 32279"/>
                  <a:gd name="connsiteY2" fmla="*/ 24260 h 45104"/>
                  <a:gd name="connsiteX3" fmla="*/ 13711 w 32279"/>
                  <a:gd name="connsiteY3" fmla="*/ 67 h 45104"/>
                  <a:gd name="connsiteX4" fmla="*/ 32094 w 32279"/>
                  <a:gd name="connsiteY4" fmla="*/ 20831 h 4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79" h="45104">
                    <a:moveTo>
                      <a:pt x="32094" y="20831"/>
                    </a:moveTo>
                    <a:cubicBezTo>
                      <a:pt x="33428" y="33214"/>
                      <a:pt x="27427" y="43977"/>
                      <a:pt x="18568" y="45025"/>
                    </a:cubicBezTo>
                    <a:cubicBezTo>
                      <a:pt x="9710" y="46073"/>
                      <a:pt x="1519" y="36643"/>
                      <a:pt x="185" y="24260"/>
                    </a:cubicBezTo>
                    <a:cubicBezTo>
                      <a:pt x="-1148" y="11878"/>
                      <a:pt x="4853" y="1019"/>
                      <a:pt x="13711" y="67"/>
                    </a:cubicBezTo>
                    <a:cubicBezTo>
                      <a:pt x="22569" y="-886"/>
                      <a:pt x="30380" y="8449"/>
                      <a:pt x="32094" y="208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078567E4-23A1-E415-2AC9-D15E20F689B5}"/>
                  </a:ext>
                </a:extLst>
              </p:cNvPr>
              <p:cNvSpPr/>
              <p:nvPr/>
            </p:nvSpPr>
            <p:spPr>
              <a:xfrm>
                <a:off x="3944808" y="3800303"/>
                <a:ext cx="32301" cy="44997"/>
              </a:xfrm>
              <a:custGeom>
                <a:avLst/>
                <a:gdLst>
                  <a:gd name="connsiteX0" fmla="*/ 32094 w 32301"/>
                  <a:gd name="connsiteY0" fmla="*/ 20737 h 44997"/>
                  <a:gd name="connsiteX1" fmla="*/ 18568 w 32301"/>
                  <a:gd name="connsiteY1" fmla="*/ 44930 h 44997"/>
                  <a:gd name="connsiteX2" fmla="*/ 185 w 32301"/>
                  <a:gd name="connsiteY2" fmla="*/ 24261 h 44997"/>
                  <a:gd name="connsiteX3" fmla="*/ 13711 w 32301"/>
                  <a:gd name="connsiteY3" fmla="*/ 68 h 44997"/>
                  <a:gd name="connsiteX4" fmla="*/ 32094 w 32301"/>
                  <a:gd name="connsiteY4" fmla="*/ 20737 h 44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1" h="44997">
                    <a:moveTo>
                      <a:pt x="32094" y="20737"/>
                    </a:moveTo>
                    <a:cubicBezTo>
                      <a:pt x="33523" y="33119"/>
                      <a:pt x="27427" y="43978"/>
                      <a:pt x="18568" y="44930"/>
                    </a:cubicBezTo>
                    <a:cubicBezTo>
                      <a:pt x="9710" y="45883"/>
                      <a:pt x="1519" y="36643"/>
                      <a:pt x="185" y="24261"/>
                    </a:cubicBezTo>
                    <a:cubicBezTo>
                      <a:pt x="-1148" y="11878"/>
                      <a:pt x="4853" y="1020"/>
                      <a:pt x="13711" y="68"/>
                    </a:cubicBezTo>
                    <a:cubicBezTo>
                      <a:pt x="22569" y="-885"/>
                      <a:pt x="30570" y="8354"/>
                      <a:pt x="32094" y="207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468EE4FD-FD68-52B9-8F39-D67418AA039E}"/>
                  </a:ext>
                </a:extLst>
              </p:cNvPr>
              <p:cNvSpPr/>
              <p:nvPr/>
            </p:nvSpPr>
            <p:spPr>
              <a:xfrm>
                <a:off x="3965103" y="3788464"/>
                <a:ext cx="62472" cy="157448"/>
              </a:xfrm>
              <a:custGeom>
                <a:avLst/>
                <a:gdLst>
                  <a:gd name="connsiteX0" fmla="*/ 15800 w 62472"/>
                  <a:gd name="connsiteY0" fmla="*/ 0 h 157448"/>
                  <a:gd name="connsiteX1" fmla="*/ 5799 w 62472"/>
                  <a:gd name="connsiteY1" fmla="*/ 93821 h 157448"/>
                  <a:gd name="connsiteX2" fmla="*/ 62473 w 62472"/>
                  <a:gd name="connsiteY2" fmla="*/ 157448 h 15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72" h="157448">
                    <a:moveTo>
                      <a:pt x="15800" y="0"/>
                    </a:moveTo>
                    <a:cubicBezTo>
                      <a:pt x="27325" y="18574"/>
                      <a:pt x="21039" y="50292"/>
                      <a:pt x="5799" y="93821"/>
                    </a:cubicBezTo>
                    <a:cubicBezTo>
                      <a:pt x="-9441" y="137351"/>
                      <a:pt x="3989" y="153067"/>
                      <a:pt x="62473" y="157448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62238246-8B61-FD64-125B-FDF83D2F7720}"/>
                  </a:ext>
                </a:extLst>
              </p:cNvPr>
              <p:cNvSpPr/>
              <p:nvPr/>
            </p:nvSpPr>
            <p:spPr>
              <a:xfrm>
                <a:off x="4027576" y="3995157"/>
                <a:ext cx="111061" cy="26098"/>
              </a:xfrm>
              <a:custGeom>
                <a:avLst/>
                <a:gdLst>
                  <a:gd name="connsiteX0" fmla="*/ 0 w 111061"/>
                  <a:gd name="connsiteY0" fmla="*/ 26098 h 26098"/>
                  <a:gd name="connsiteX1" fmla="*/ 111062 w 111061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061" h="26098">
                    <a:moveTo>
                      <a:pt x="0" y="26098"/>
                    </a:moveTo>
                    <a:cubicBezTo>
                      <a:pt x="0" y="26098"/>
                      <a:pt x="76200" y="19145"/>
                      <a:pt x="111062" y="0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C47EF84B-CFBD-4603-06E5-7DDD76FDACB7}"/>
                  </a:ext>
                </a:extLst>
              </p:cNvPr>
              <p:cNvSpPr/>
              <p:nvPr/>
            </p:nvSpPr>
            <p:spPr>
              <a:xfrm>
                <a:off x="3818026" y="3336898"/>
                <a:ext cx="692276" cy="610443"/>
              </a:xfrm>
              <a:custGeom>
                <a:avLst/>
                <a:gdLst>
                  <a:gd name="connsiteX0" fmla="*/ 692277 w 692276"/>
                  <a:gd name="connsiteY0" fmla="*/ 252494 h 610443"/>
                  <a:gd name="connsiteX1" fmla="*/ 538543 w 692276"/>
                  <a:gd name="connsiteY1" fmla="*/ 66756 h 610443"/>
                  <a:gd name="connsiteX2" fmla="*/ 538543 w 692276"/>
                  <a:gd name="connsiteY2" fmla="*/ 66756 h 610443"/>
                  <a:gd name="connsiteX3" fmla="*/ 304705 w 692276"/>
                  <a:gd name="connsiteY3" fmla="*/ 8654 h 610443"/>
                  <a:gd name="connsiteX4" fmla="*/ 1429 w 692276"/>
                  <a:gd name="connsiteY4" fmla="*/ 319169 h 610443"/>
                  <a:gd name="connsiteX5" fmla="*/ 0 w 692276"/>
                  <a:gd name="connsiteY5" fmla="*/ 324503 h 610443"/>
                  <a:gd name="connsiteX6" fmla="*/ 60198 w 692276"/>
                  <a:gd name="connsiteY6" fmla="*/ 309263 h 610443"/>
                  <a:gd name="connsiteX7" fmla="*/ 34290 w 692276"/>
                  <a:gd name="connsiteY7" fmla="*/ 359841 h 610443"/>
                  <a:gd name="connsiteX8" fmla="*/ 65818 w 692276"/>
                  <a:gd name="connsiteY8" fmla="*/ 380700 h 610443"/>
                  <a:gd name="connsiteX9" fmla="*/ 58579 w 692276"/>
                  <a:gd name="connsiteY9" fmla="*/ 388701 h 610443"/>
                  <a:gd name="connsiteX10" fmla="*/ 95155 w 692276"/>
                  <a:gd name="connsiteY10" fmla="*/ 423944 h 610443"/>
                  <a:gd name="connsiteX11" fmla="*/ 83725 w 692276"/>
                  <a:gd name="connsiteY11" fmla="*/ 359555 h 610443"/>
                  <a:gd name="connsiteX12" fmla="*/ 138589 w 692276"/>
                  <a:gd name="connsiteY12" fmla="*/ 259923 h 610443"/>
                  <a:gd name="connsiteX13" fmla="*/ 107156 w 692276"/>
                  <a:gd name="connsiteY13" fmla="*/ 337933 h 610443"/>
                  <a:gd name="connsiteX14" fmla="*/ 240506 w 692276"/>
                  <a:gd name="connsiteY14" fmla="*/ 242683 h 610443"/>
                  <a:gd name="connsiteX15" fmla="*/ 183356 w 692276"/>
                  <a:gd name="connsiteY15" fmla="*/ 331647 h 610443"/>
                  <a:gd name="connsiteX16" fmla="*/ 354044 w 692276"/>
                  <a:gd name="connsiteY16" fmla="*/ 245160 h 610443"/>
                  <a:gd name="connsiteX17" fmla="*/ 440531 w 692276"/>
                  <a:gd name="connsiteY17" fmla="*/ 357840 h 610443"/>
                  <a:gd name="connsiteX18" fmla="*/ 477298 w 692276"/>
                  <a:gd name="connsiteY18" fmla="*/ 429659 h 610443"/>
                  <a:gd name="connsiteX19" fmla="*/ 563023 w 692276"/>
                  <a:gd name="connsiteY19" fmla="*/ 547388 h 610443"/>
                  <a:gd name="connsiteX20" fmla="*/ 609124 w 692276"/>
                  <a:gd name="connsiteY20" fmla="*/ 610443 h 610443"/>
                  <a:gd name="connsiteX21" fmla="*/ 692277 w 692276"/>
                  <a:gd name="connsiteY21" fmla="*/ 252494 h 61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92276" h="610443">
                    <a:moveTo>
                      <a:pt x="692277" y="252494"/>
                    </a:moveTo>
                    <a:cubicBezTo>
                      <a:pt x="692277" y="195915"/>
                      <a:pt x="636461" y="79806"/>
                      <a:pt x="538543" y="66756"/>
                    </a:cubicBezTo>
                    <a:lnTo>
                      <a:pt x="538543" y="66756"/>
                    </a:lnTo>
                    <a:cubicBezTo>
                      <a:pt x="482251" y="7892"/>
                      <a:pt x="402050" y="-13730"/>
                      <a:pt x="304705" y="8654"/>
                    </a:cubicBezTo>
                    <a:cubicBezTo>
                      <a:pt x="79724" y="60279"/>
                      <a:pt x="11239" y="282402"/>
                      <a:pt x="1429" y="319169"/>
                    </a:cubicBezTo>
                    <a:cubicBezTo>
                      <a:pt x="476" y="322598"/>
                      <a:pt x="0" y="324503"/>
                      <a:pt x="0" y="324503"/>
                    </a:cubicBezTo>
                    <a:lnTo>
                      <a:pt x="60198" y="309263"/>
                    </a:lnTo>
                    <a:lnTo>
                      <a:pt x="34290" y="359841"/>
                    </a:lnTo>
                    <a:lnTo>
                      <a:pt x="65818" y="380700"/>
                    </a:lnTo>
                    <a:lnTo>
                      <a:pt x="58579" y="388701"/>
                    </a:lnTo>
                    <a:lnTo>
                      <a:pt x="95155" y="423944"/>
                    </a:lnTo>
                    <a:lnTo>
                      <a:pt x="83725" y="359555"/>
                    </a:lnTo>
                    <a:cubicBezTo>
                      <a:pt x="90773" y="318026"/>
                      <a:pt x="138589" y="259923"/>
                      <a:pt x="138589" y="259923"/>
                    </a:cubicBezTo>
                    <a:cubicBezTo>
                      <a:pt x="121138" y="282542"/>
                      <a:pt x="110262" y="309535"/>
                      <a:pt x="107156" y="337933"/>
                    </a:cubicBezTo>
                    <a:cubicBezTo>
                      <a:pt x="126206" y="288498"/>
                      <a:pt x="240506" y="242683"/>
                      <a:pt x="240506" y="242683"/>
                    </a:cubicBezTo>
                    <a:cubicBezTo>
                      <a:pt x="203454" y="272782"/>
                      <a:pt x="183356" y="331647"/>
                      <a:pt x="183356" y="331647"/>
                    </a:cubicBezTo>
                    <a:cubicBezTo>
                      <a:pt x="218599" y="288213"/>
                      <a:pt x="301180" y="260114"/>
                      <a:pt x="354044" y="245160"/>
                    </a:cubicBezTo>
                    <a:cubicBezTo>
                      <a:pt x="371856" y="288117"/>
                      <a:pt x="400145" y="332980"/>
                      <a:pt x="440531" y="357840"/>
                    </a:cubicBezTo>
                    <a:cubicBezTo>
                      <a:pt x="478631" y="381272"/>
                      <a:pt x="477298" y="429659"/>
                      <a:pt x="477298" y="429659"/>
                    </a:cubicBezTo>
                    <a:cubicBezTo>
                      <a:pt x="518291" y="458153"/>
                      <a:pt x="548490" y="499627"/>
                      <a:pt x="563023" y="547388"/>
                    </a:cubicBezTo>
                    <a:lnTo>
                      <a:pt x="609124" y="610443"/>
                    </a:lnTo>
                    <a:cubicBezTo>
                      <a:pt x="609124" y="610443"/>
                      <a:pt x="692277" y="508431"/>
                      <a:pt x="692277" y="25249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B11A97DE-7047-D6AC-0C11-9550158343B7}"/>
                  </a:ext>
                </a:extLst>
              </p:cNvPr>
              <p:cNvSpPr/>
              <p:nvPr/>
            </p:nvSpPr>
            <p:spPr>
              <a:xfrm>
                <a:off x="4313655" y="3670274"/>
                <a:ext cx="140768" cy="234535"/>
              </a:xfrm>
              <a:custGeom>
                <a:avLst/>
                <a:gdLst>
                  <a:gd name="connsiteX0" fmla="*/ 2623 w 140768"/>
                  <a:gd name="connsiteY0" fmla="*/ 112476 h 234535"/>
                  <a:gd name="connsiteX1" fmla="*/ 82919 w 140768"/>
                  <a:gd name="connsiteY1" fmla="*/ 938 h 234535"/>
                  <a:gd name="connsiteX2" fmla="*/ 140069 w 140768"/>
                  <a:gd name="connsiteY2" fmla="*/ 90568 h 234535"/>
                  <a:gd name="connsiteX3" fmla="*/ 83395 w 140768"/>
                  <a:gd name="connsiteY3" fmla="*/ 232015 h 234535"/>
                  <a:gd name="connsiteX4" fmla="*/ 46057 w 140768"/>
                  <a:gd name="connsiteY4" fmla="*/ 212298 h 23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68" h="234535">
                    <a:moveTo>
                      <a:pt x="2623" y="112476"/>
                    </a:moveTo>
                    <a:cubicBezTo>
                      <a:pt x="-12807" y="79424"/>
                      <a:pt x="43200" y="-10111"/>
                      <a:pt x="82919" y="938"/>
                    </a:cubicBezTo>
                    <a:cubicBezTo>
                      <a:pt x="105207" y="7225"/>
                      <a:pt x="134354" y="47896"/>
                      <a:pt x="140069" y="90568"/>
                    </a:cubicBezTo>
                    <a:cubicBezTo>
                      <a:pt x="145784" y="133241"/>
                      <a:pt x="115589" y="214393"/>
                      <a:pt x="83395" y="232015"/>
                    </a:cubicBezTo>
                    <a:cubicBezTo>
                      <a:pt x="62916" y="243445"/>
                      <a:pt x="46057" y="212298"/>
                      <a:pt x="46057" y="212298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67AEE8BD-DE78-DE23-4331-A89D7F1F38E4}"/>
                  </a:ext>
                </a:extLst>
              </p:cNvPr>
              <p:cNvSpPr/>
              <p:nvPr/>
            </p:nvSpPr>
            <p:spPr>
              <a:xfrm>
                <a:off x="1886260" y="5147777"/>
                <a:ext cx="3321081" cy="654558"/>
              </a:xfrm>
              <a:custGeom>
                <a:avLst/>
                <a:gdLst>
                  <a:gd name="connsiteX0" fmla="*/ 0 w 3321081"/>
                  <a:gd name="connsiteY0" fmla="*/ 251651 h 654558"/>
                  <a:gd name="connsiteX1" fmla="*/ 1076230 w 3321081"/>
                  <a:gd name="connsiteY1" fmla="*/ 0 h 654558"/>
                  <a:gd name="connsiteX2" fmla="*/ 3321082 w 3321081"/>
                  <a:gd name="connsiteY2" fmla="*/ 259271 h 654558"/>
                  <a:gd name="connsiteX3" fmla="*/ 2743105 w 3321081"/>
                  <a:gd name="connsiteY3" fmla="*/ 654558 h 654558"/>
                  <a:gd name="connsiteX4" fmla="*/ 0 w 3321081"/>
                  <a:gd name="connsiteY4" fmla="*/ 251651 h 654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1081" h="654558">
                    <a:moveTo>
                      <a:pt x="0" y="251651"/>
                    </a:moveTo>
                    <a:lnTo>
                      <a:pt x="1076230" y="0"/>
                    </a:lnTo>
                    <a:lnTo>
                      <a:pt x="3321082" y="259271"/>
                    </a:lnTo>
                    <a:lnTo>
                      <a:pt x="2743105" y="654558"/>
                    </a:lnTo>
                    <a:lnTo>
                      <a:pt x="0" y="2516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F64550C0-545C-7962-4A3F-F1171320F79C}"/>
                  </a:ext>
                </a:extLst>
              </p:cNvPr>
              <p:cNvSpPr/>
              <p:nvPr/>
            </p:nvSpPr>
            <p:spPr>
              <a:xfrm>
                <a:off x="1886260" y="5147777"/>
                <a:ext cx="3321081" cy="259270"/>
              </a:xfrm>
              <a:custGeom>
                <a:avLst/>
                <a:gdLst>
                  <a:gd name="connsiteX0" fmla="*/ 0 w 3321081"/>
                  <a:gd name="connsiteY0" fmla="*/ 251651 h 259270"/>
                  <a:gd name="connsiteX1" fmla="*/ 1076230 w 3321081"/>
                  <a:gd name="connsiteY1" fmla="*/ 0 h 259270"/>
                  <a:gd name="connsiteX2" fmla="*/ 3321082 w 3321081"/>
                  <a:gd name="connsiteY2" fmla="*/ 259271 h 2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1081" h="259270">
                    <a:moveTo>
                      <a:pt x="0" y="251651"/>
                    </a:moveTo>
                    <a:lnTo>
                      <a:pt x="1076230" y="0"/>
                    </a:lnTo>
                    <a:lnTo>
                      <a:pt x="3321082" y="259271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D13C07F1-972B-AB86-DB9C-EAB384E8A948}"/>
                  </a:ext>
                </a:extLst>
              </p:cNvPr>
              <p:cNvSpPr/>
              <p:nvPr/>
            </p:nvSpPr>
            <p:spPr>
              <a:xfrm>
                <a:off x="2817615" y="5257315"/>
                <a:ext cx="986504" cy="237934"/>
              </a:xfrm>
              <a:custGeom>
                <a:avLst/>
                <a:gdLst>
                  <a:gd name="connsiteX0" fmla="*/ 0 w 986504"/>
                  <a:gd name="connsiteY0" fmla="*/ 192596 h 237934"/>
                  <a:gd name="connsiteX1" fmla="*/ 435674 w 986504"/>
                  <a:gd name="connsiteY1" fmla="*/ 0 h 237934"/>
                  <a:gd name="connsiteX2" fmla="*/ 986504 w 986504"/>
                  <a:gd name="connsiteY2" fmla="*/ 28480 h 237934"/>
                  <a:gd name="connsiteX3" fmla="*/ 741521 w 986504"/>
                  <a:gd name="connsiteY3" fmla="*/ 237935 h 237934"/>
                  <a:gd name="connsiteX4" fmla="*/ 0 w 986504"/>
                  <a:gd name="connsiteY4" fmla="*/ 192596 h 23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504" h="237934">
                    <a:moveTo>
                      <a:pt x="0" y="192596"/>
                    </a:moveTo>
                    <a:lnTo>
                      <a:pt x="435674" y="0"/>
                    </a:lnTo>
                    <a:lnTo>
                      <a:pt x="986504" y="28480"/>
                    </a:lnTo>
                    <a:lnTo>
                      <a:pt x="741521" y="237935"/>
                    </a:lnTo>
                    <a:lnTo>
                      <a:pt x="0" y="1925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FA3F1C3A-D933-0DA5-2AC5-5D320818C6AB}"/>
                  </a:ext>
                </a:extLst>
              </p:cNvPr>
              <p:cNvSpPr/>
              <p:nvPr/>
            </p:nvSpPr>
            <p:spPr>
              <a:xfrm>
                <a:off x="3357290" y="4196897"/>
                <a:ext cx="782966" cy="1103466"/>
              </a:xfrm>
              <a:custGeom>
                <a:avLst/>
                <a:gdLst>
                  <a:gd name="connsiteX0" fmla="*/ 586085 w 782966"/>
                  <a:gd name="connsiteY0" fmla="*/ 0 h 1103466"/>
                  <a:gd name="connsiteX1" fmla="*/ 178795 w 782966"/>
                  <a:gd name="connsiteY1" fmla="*/ 693420 h 1103466"/>
                  <a:gd name="connsiteX2" fmla="*/ 16870 w 782966"/>
                  <a:gd name="connsiteY2" fmla="*/ 843153 h 1103466"/>
                  <a:gd name="connsiteX3" fmla="*/ 163841 w 782966"/>
                  <a:gd name="connsiteY3" fmla="*/ 1068991 h 1103466"/>
                  <a:gd name="connsiteX4" fmla="*/ 297191 w 782966"/>
                  <a:gd name="connsiteY4" fmla="*/ 1103186 h 1103466"/>
                  <a:gd name="connsiteX5" fmla="*/ 782966 w 782966"/>
                  <a:gd name="connsiteY5" fmla="*/ 493109 h 110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2966" h="1103466">
                    <a:moveTo>
                      <a:pt x="586085" y="0"/>
                    </a:moveTo>
                    <a:cubicBezTo>
                      <a:pt x="446353" y="57150"/>
                      <a:pt x="416254" y="185642"/>
                      <a:pt x="178795" y="693420"/>
                    </a:cubicBezTo>
                    <a:cubicBezTo>
                      <a:pt x="178795" y="693420"/>
                      <a:pt x="73354" y="715042"/>
                      <a:pt x="16870" y="843153"/>
                    </a:cubicBezTo>
                    <a:cubicBezTo>
                      <a:pt x="-39613" y="971264"/>
                      <a:pt x="54970" y="1072420"/>
                      <a:pt x="163841" y="1068991"/>
                    </a:cubicBezTo>
                    <a:cubicBezTo>
                      <a:pt x="163841" y="1068991"/>
                      <a:pt x="207561" y="1107091"/>
                      <a:pt x="297191" y="1103186"/>
                    </a:cubicBezTo>
                    <a:cubicBezTo>
                      <a:pt x="386821" y="1099280"/>
                      <a:pt x="782966" y="493109"/>
                      <a:pt x="782966" y="4931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155C7EB7-444B-4F3C-E605-46C7AD050273}"/>
                  </a:ext>
                </a:extLst>
              </p:cNvPr>
              <p:cNvSpPr/>
              <p:nvPr/>
            </p:nvSpPr>
            <p:spPr>
              <a:xfrm>
                <a:off x="3577710" y="4920130"/>
                <a:ext cx="84454" cy="227742"/>
              </a:xfrm>
              <a:custGeom>
                <a:avLst/>
                <a:gdLst>
                  <a:gd name="connsiteX0" fmla="*/ 0 w 84454"/>
                  <a:gd name="connsiteY0" fmla="*/ 0 h 227742"/>
                  <a:gd name="connsiteX1" fmla="*/ 79343 w 84454"/>
                  <a:gd name="connsiteY1" fmla="*/ 227743 h 22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454" h="227742">
                    <a:moveTo>
                      <a:pt x="0" y="0"/>
                    </a:moveTo>
                    <a:cubicBezTo>
                      <a:pt x="62484" y="55626"/>
                      <a:pt x="98393" y="137255"/>
                      <a:pt x="79343" y="227743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23626A87-E5AD-EEA6-2491-3F467F75C55F}"/>
                  </a:ext>
                </a:extLst>
              </p:cNvPr>
              <p:cNvSpPr/>
              <p:nvPr/>
            </p:nvSpPr>
            <p:spPr>
              <a:xfrm>
                <a:off x="3638003" y="4946895"/>
                <a:ext cx="88677" cy="115062"/>
              </a:xfrm>
              <a:custGeom>
                <a:avLst/>
                <a:gdLst>
                  <a:gd name="connsiteX0" fmla="*/ 0 w 88677"/>
                  <a:gd name="connsiteY0" fmla="*/ 0 h 115062"/>
                  <a:gd name="connsiteX1" fmla="*/ 88678 w 88677"/>
                  <a:gd name="connsiteY1" fmla="*/ 115062 h 11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677" h="115062">
                    <a:moveTo>
                      <a:pt x="0" y="0"/>
                    </a:moveTo>
                    <a:cubicBezTo>
                      <a:pt x="0" y="0"/>
                      <a:pt x="76771" y="16764"/>
                      <a:pt x="88678" y="115062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8B2933BB-E849-9FCD-3D49-54D502A308F2}"/>
                  </a:ext>
                </a:extLst>
              </p:cNvPr>
              <p:cNvSpPr/>
              <p:nvPr/>
            </p:nvSpPr>
            <p:spPr>
              <a:xfrm>
                <a:off x="3821561" y="4376633"/>
                <a:ext cx="41041" cy="282606"/>
              </a:xfrm>
              <a:custGeom>
                <a:avLst/>
                <a:gdLst>
                  <a:gd name="connsiteX0" fmla="*/ 41041 w 41041"/>
                  <a:gd name="connsiteY0" fmla="*/ 282607 h 282606"/>
                  <a:gd name="connsiteX1" fmla="*/ 4655 w 41041"/>
                  <a:gd name="connsiteY1" fmla="*/ 0 h 28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41" h="282606">
                    <a:moveTo>
                      <a:pt x="41041" y="282607"/>
                    </a:moveTo>
                    <a:cubicBezTo>
                      <a:pt x="4769" y="193112"/>
                      <a:pt x="-7765" y="95764"/>
                      <a:pt x="4655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861FFB21-FCAF-E504-8766-8D23DA3C59DA}"/>
                  </a:ext>
                </a:extLst>
              </p:cNvPr>
              <p:cNvSpPr/>
              <p:nvPr/>
            </p:nvSpPr>
            <p:spPr>
              <a:xfrm>
                <a:off x="3851184" y="4529700"/>
                <a:ext cx="35803" cy="476916"/>
              </a:xfrm>
              <a:custGeom>
                <a:avLst/>
                <a:gdLst>
                  <a:gd name="connsiteX0" fmla="*/ 560 w 35803"/>
                  <a:gd name="connsiteY0" fmla="*/ 0 h 476916"/>
                  <a:gd name="connsiteX1" fmla="*/ 35802 w 35803"/>
                  <a:gd name="connsiteY1" fmla="*/ 476917 h 47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803" h="476916">
                    <a:moveTo>
                      <a:pt x="560" y="0"/>
                    </a:moveTo>
                    <a:cubicBezTo>
                      <a:pt x="-5250" y="40005"/>
                      <a:pt x="36088" y="252984"/>
                      <a:pt x="35802" y="476917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0FC120A2-07E4-E93C-BF53-F8D496F286F6}"/>
                  </a:ext>
                </a:extLst>
              </p:cNvPr>
              <p:cNvSpPr/>
              <p:nvPr/>
            </p:nvSpPr>
            <p:spPr>
              <a:xfrm>
                <a:off x="4219098" y="4238997"/>
                <a:ext cx="820593" cy="1273307"/>
              </a:xfrm>
              <a:custGeom>
                <a:avLst/>
                <a:gdLst>
                  <a:gd name="connsiteX0" fmla="*/ 677157 w 820593"/>
                  <a:gd name="connsiteY0" fmla="*/ 0 h 1273307"/>
                  <a:gd name="connsiteX1" fmla="*/ 707828 w 820593"/>
                  <a:gd name="connsiteY1" fmla="*/ 681133 h 1273307"/>
                  <a:gd name="connsiteX2" fmla="*/ 328828 w 820593"/>
                  <a:gd name="connsiteY2" fmla="*/ 1268444 h 1273307"/>
                  <a:gd name="connsiteX3" fmla="*/ 127850 w 820593"/>
                  <a:gd name="connsiteY3" fmla="*/ 1227677 h 1273307"/>
                  <a:gd name="connsiteX4" fmla="*/ 16217 w 820593"/>
                  <a:gd name="connsiteY4" fmla="*/ 1162717 h 1273307"/>
                  <a:gd name="connsiteX5" fmla="*/ 195954 w 820593"/>
                  <a:gd name="connsiteY5" fmla="*/ 836009 h 1273307"/>
                  <a:gd name="connsiteX6" fmla="*/ 463511 w 820593"/>
                  <a:gd name="connsiteY6" fmla="*/ 312801 h 1273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0593" h="1273307">
                    <a:moveTo>
                      <a:pt x="677157" y="0"/>
                    </a:moveTo>
                    <a:cubicBezTo>
                      <a:pt x="851941" y="87821"/>
                      <a:pt x="872705" y="358045"/>
                      <a:pt x="707828" y="681133"/>
                    </a:cubicBezTo>
                    <a:cubicBezTo>
                      <a:pt x="591337" y="909161"/>
                      <a:pt x="430555" y="1245870"/>
                      <a:pt x="328828" y="1268444"/>
                    </a:cubicBezTo>
                    <a:cubicBezTo>
                      <a:pt x="227101" y="1291018"/>
                      <a:pt x="127850" y="1227677"/>
                      <a:pt x="127850" y="1227677"/>
                    </a:cubicBezTo>
                    <a:cubicBezTo>
                      <a:pt x="127850" y="1227677"/>
                      <a:pt x="42125" y="1223677"/>
                      <a:pt x="16217" y="1162717"/>
                    </a:cubicBezTo>
                    <a:cubicBezTo>
                      <a:pt x="-54649" y="996124"/>
                      <a:pt x="125469" y="785622"/>
                      <a:pt x="195954" y="836009"/>
                    </a:cubicBezTo>
                    <a:cubicBezTo>
                      <a:pt x="195954" y="836009"/>
                      <a:pt x="422268" y="343852"/>
                      <a:pt x="463511" y="312801"/>
                    </a:cubicBez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9D6278A8-8634-FDB3-D8CD-1015DA218BB3}"/>
                  </a:ext>
                </a:extLst>
              </p:cNvPr>
              <p:cNvSpPr/>
              <p:nvPr/>
            </p:nvSpPr>
            <p:spPr>
              <a:xfrm>
                <a:off x="4217086" y="5071964"/>
                <a:ext cx="352461" cy="228499"/>
              </a:xfrm>
              <a:custGeom>
                <a:avLst/>
                <a:gdLst>
                  <a:gd name="connsiteX0" fmla="*/ 2037 w 352461"/>
                  <a:gd name="connsiteY0" fmla="*/ 228499 h 228499"/>
                  <a:gd name="connsiteX1" fmla="*/ 197966 w 352461"/>
                  <a:gd name="connsiteY1" fmla="*/ 3043 h 228499"/>
                  <a:gd name="connsiteX2" fmla="*/ 352462 w 352461"/>
                  <a:gd name="connsiteY2" fmla="*/ 103531 h 228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2461" h="228499">
                    <a:moveTo>
                      <a:pt x="2037" y="228499"/>
                    </a:moveTo>
                    <a:cubicBezTo>
                      <a:pt x="-21109" y="113533"/>
                      <a:pt x="159866" y="-22103"/>
                      <a:pt x="197966" y="3043"/>
                    </a:cubicBezTo>
                    <a:cubicBezTo>
                      <a:pt x="197966" y="3043"/>
                      <a:pt x="332364" y="10568"/>
                      <a:pt x="352462" y="103531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3F2B5630-9C49-6642-0A40-B5E8BB226309}"/>
                  </a:ext>
                </a:extLst>
              </p:cNvPr>
              <p:cNvSpPr/>
              <p:nvPr/>
            </p:nvSpPr>
            <p:spPr>
              <a:xfrm>
                <a:off x="4711470" y="4920130"/>
                <a:ext cx="215455" cy="404812"/>
              </a:xfrm>
              <a:custGeom>
                <a:avLst/>
                <a:gdLst>
                  <a:gd name="connsiteX0" fmla="*/ 0 w 215455"/>
                  <a:gd name="connsiteY0" fmla="*/ 404813 h 404812"/>
                  <a:gd name="connsiteX1" fmla="*/ 215455 w 215455"/>
                  <a:gd name="connsiteY1" fmla="*/ 0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55" h="404812">
                    <a:moveTo>
                      <a:pt x="0" y="404813"/>
                    </a:moveTo>
                    <a:cubicBezTo>
                      <a:pt x="78677" y="266033"/>
                      <a:pt x="215455" y="0"/>
                      <a:pt x="215455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1E58EA30-ADA7-D0A7-B343-314B4BC59E72}"/>
                  </a:ext>
                </a:extLst>
              </p:cNvPr>
              <p:cNvSpPr/>
              <p:nvPr/>
            </p:nvSpPr>
            <p:spPr>
              <a:xfrm>
                <a:off x="4415053" y="5049017"/>
                <a:ext cx="164591" cy="25989"/>
              </a:xfrm>
              <a:custGeom>
                <a:avLst/>
                <a:gdLst>
                  <a:gd name="connsiteX0" fmla="*/ 0 w 164591"/>
                  <a:gd name="connsiteY0" fmla="*/ 25990 h 25989"/>
                  <a:gd name="connsiteX1" fmla="*/ 164592 w 164591"/>
                  <a:gd name="connsiteY1" fmla="*/ 22941 h 25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591" h="25989">
                    <a:moveTo>
                      <a:pt x="0" y="25990"/>
                    </a:moveTo>
                    <a:cubicBezTo>
                      <a:pt x="0" y="25990"/>
                      <a:pt x="94202" y="-30399"/>
                      <a:pt x="164592" y="22941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75E81030-D789-31C5-9EB3-0064182BCDC1}"/>
                  </a:ext>
                </a:extLst>
              </p:cNvPr>
              <p:cNvSpPr/>
              <p:nvPr/>
            </p:nvSpPr>
            <p:spPr>
              <a:xfrm>
                <a:off x="4447247" y="4519985"/>
                <a:ext cx="328517" cy="486536"/>
              </a:xfrm>
              <a:custGeom>
                <a:avLst/>
                <a:gdLst>
                  <a:gd name="connsiteX0" fmla="*/ 0 w 328517"/>
                  <a:gd name="connsiteY0" fmla="*/ 486537 h 486536"/>
                  <a:gd name="connsiteX1" fmla="*/ 104775 w 328517"/>
                  <a:gd name="connsiteY1" fmla="*/ 267462 h 486536"/>
                  <a:gd name="connsiteX2" fmla="*/ 328517 w 328517"/>
                  <a:gd name="connsiteY2" fmla="*/ 0 h 486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517" h="486536">
                    <a:moveTo>
                      <a:pt x="0" y="486537"/>
                    </a:moveTo>
                    <a:cubicBezTo>
                      <a:pt x="0" y="486537"/>
                      <a:pt x="52006" y="372237"/>
                      <a:pt x="104775" y="267462"/>
                    </a:cubicBezTo>
                    <a:cubicBezTo>
                      <a:pt x="157544" y="162687"/>
                      <a:pt x="278321" y="7525"/>
                      <a:pt x="328517" y="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8A2B36D-989C-0949-4E2D-AAA18B4579BF}"/>
                  </a:ext>
                </a:extLst>
              </p:cNvPr>
              <p:cNvSpPr/>
              <p:nvPr/>
            </p:nvSpPr>
            <p:spPr>
              <a:xfrm>
                <a:off x="2977254" y="4592374"/>
                <a:ext cx="615016" cy="619693"/>
              </a:xfrm>
              <a:custGeom>
                <a:avLst/>
                <a:gdLst>
                  <a:gd name="connsiteX0" fmla="*/ 477298 w 615016"/>
                  <a:gd name="connsiteY0" fmla="*/ 619601 h 619693"/>
                  <a:gd name="connsiteX1" fmla="*/ 444913 w 615016"/>
                  <a:gd name="connsiteY1" fmla="*/ 610743 h 619693"/>
                  <a:gd name="connsiteX2" fmla="*/ 81248 w 615016"/>
                  <a:gd name="connsiteY2" fmla="*/ 286417 h 619693"/>
                  <a:gd name="connsiteX3" fmla="*/ 0 w 615016"/>
                  <a:gd name="connsiteY3" fmla="*/ 166497 h 619693"/>
                  <a:gd name="connsiteX4" fmla="*/ 38862 w 615016"/>
                  <a:gd name="connsiteY4" fmla="*/ 0 h 619693"/>
                  <a:gd name="connsiteX5" fmla="*/ 222409 w 615016"/>
                  <a:gd name="connsiteY5" fmla="*/ 188881 h 619693"/>
                  <a:gd name="connsiteX6" fmla="*/ 600456 w 615016"/>
                  <a:gd name="connsiteY6" fmla="*/ 407956 h 619693"/>
                  <a:gd name="connsiteX7" fmla="*/ 477298 w 615016"/>
                  <a:gd name="connsiteY7" fmla="*/ 619601 h 61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016" h="619693">
                    <a:moveTo>
                      <a:pt x="477298" y="619601"/>
                    </a:moveTo>
                    <a:cubicBezTo>
                      <a:pt x="465985" y="619049"/>
                      <a:pt x="454931" y="616026"/>
                      <a:pt x="444913" y="610743"/>
                    </a:cubicBezTo>
                    <a:cubicBezTo>
                      <a:pt x="282988" y="526256"/>
                      <a:pt x="157067" y="386620"/>
                      <a:pt x="81248" y="286417"/>
                    </a:cubicBezTo>
                    <a:cubicBezTo>
                      <a:pt x="51771" y="248119"/>
                      <a:pt x="24638" y="208073"/>
                      <a:pt x="0" y="166497"/>
                    </a:cubicBezTo>
                    <a:lnTo>
                      <a:pt x="38862" y="0"/>
                    </a:lnTo>
                    <a:cubicBezTo>
                      <a:pt x="38862" y="0"/>
                      <a:pt x="75438" y="95250"/>
                      <a:pt x="222409" y="188881"/>
                    </a:cubicBezTo>
                    <a:cubicBezTo>
                      <a:pt x="369380" y="282512"/>
                      <a:pt x="543973" y="313373"/>
                      <a:pt x="600456" y="407956"/>
                    </a:cubicBezTo>
                    <a:cubicBezTo>
                      <a:pt x="650462" y="490347"/>
                      <a:pt x="562356" y="623697"/>
                      <a:pt x="477298" y="6196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CF4F6B7D-511F-62DF-FB2C-ECF543FDAAFE}"/>
                  </a:ext>
                </a:extLst>
              </p:cNvPr>
              <p:cNvSpPr/>
              <p:nvPr/>
            </p:nvSpPr>
            <p:spPr>
              <a:xfrm>
                <a:off x="2977254" y="4592374"/>
                <a:ext cx="615016" cy="619693"/>
              </a:xfrm>
              <a:custGeom>
                <a:avLst/>
                <a:gdLst>
                  <a:gd name="connsiteX0" fmla="*/ 477298 w 615016"/>
                  <a:gd name="connsiteY0" fmla="*/ 619601 h 619693"/>
                  <a:gd name="connsiteX1" fmla="*/ 467773 w 615016"/>
                  <a:gd name="connsiteY1" fmla="*/ 584454 h 619693"/>
                  <a:gd name="connsiteX2" fmla="*/ 228029 w 615016"/>
                  <a:gd name="connsiteY2" fmla="*/ 330041 h 619693"/>
                  <a:gd name="connsiteX3" fmla="*/ 81439 w 615016"/>
                  <a:gd name="connsiteY3" fmla="*/ 286417 h 619693"/>
                  <a:gd name="connsiteX4" fmla="*/ 0 w 615016"/>
                  <a:gd name="connsiteY4" fmla="*/ 166497 h 619693"/>
                  <a:gd name="connsiteX5" fmla="*/ 38862 w 615016"/>
                  <a:gd name="connsiteY5" fmla="*/ 0 h 619693"/>
                  <a:gd name="connsiteX6" fmla="*/ 222409 w 615016"/>
                  <a:gd name="connsiteY6" fmla="*/ 188881 h 619693"/>
                  <a:gd name="connsiteX7" fmla="*/ 600456 w 615016"/>
                  <a:gd name="connsiteY7" fmla="*/ 407956 h 619693"/>
                  <a:gd name="connsiteX8" fmla="*/ 477298 w 615016"/>
                  <a:gd name="connsiteY8" fmla="*/ 619601 h 61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5016" h="619693">
                    <a:moveTo>
                      <a:pt x="477298" y="619601"/>
                    </a:moveTo>
                    <a:cubicBezTo>
                      <a:pt x="475491" y="607557"/>
                      <a:pt x="472295" y="595763"/>
                      <a:pt x="467773" y="584454"/>
                    </a:cubicBezTo>
                    <a:cubicBezTo>
                      <a:pt x="433768" y="499301"/>
                      <a:pt x="228029" y="330041"/>
                      <a:pt x="228029" y="330041"/>
                    </a:cubicBezTo>
                    <a:cubicBezTo>
                      <a:pt x="179070" y="328517"/>
                      <a:pt x="125254" y="308134"/>
                      <a:pt x="81439" y="286417"/>
                    </a:cubicBezTo>
                    <a:cubicBezTo>
                      <a:pt x="51896" y="248125"/>
                      <a:pt x="24700" y="208078"/>
                      <a:pt x="0" y="166497"/>
                    </a:cubicBezTo>
                    <a:lnTo>
                      <a:pt x="38862" y="0"/>
                    </a:lnTo>
                    <a:cubicBezTo>
                      <a:pt x="38862" y="0"/>
                      <a:pt x="75438" y="95250"/>
                      <a:pt x="222409" y="188881"/>
                    </a:cubicBezTo>
                    <a:cubicBezTo>
                      <a:pt x="369380" y="282512"/>
                      <a:pt x="543973" y="313373"/>
                      <a:pt x="600456" y="407956"/>
                    </a:cubicBezTo>
                    <a:cubicBezTo>
                      <a:pt x="650462" y="490347"/>
                      <a:pt x="562356" y="623697"/>
                      <a:pt x="477298" y="619601"/>
                    </a:cubicBezTo>
                    <a:close/>
                  </a:path>
                </a:pathLst>
              </a:custGeom>
              <a:solidFill>
                <a:srgbClr val="92E3A9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10031E52-A564-C33B-0539-506448077148}"/>
                  </a:ext>
                </a:extLst>
              </p:cNvPr>
              <p:cNvSpPr/>
              <p:nvPr/>
            </p:nvSpPr>
            <p:spPr>
              <a:xfrm>
                <a:off x="2977254" y="4592374"/>
                <a:ext cx="615016" cy="619693"/>
              </a:xfrm>
              <a:custGeom>
                <a:avLst/>
                <a:gdLst>
                  <a:gd name="connsiteX0" fmla="*/ 477298 w 615016"/>
                  <a:gd name="connsiteY0" fmla="*/ 619601 h 619693"/>
                  <a:gd name="connsiteX1" fmla="*/ 444913 w 615016"/>
                  <a:gd name="connsiteY1" fmla="*/ 610743 h 619693"/>
                  <a:gd name="connsiteX2" fmla="*/ 81248 w 615016"/>
                  <a:gd name="connsiteY2" fmla="*/ 286417 h 619693"/>
                  <a:gd name="connsiteX3" fmla="*/ 0 w 615016"/>
                  <a:gd name="connsiteY3" fmla="*/ 166497 h 619693"/>
                  <a:gd name="connsiteX4" fmla="*/ 38862 w 615016"/>
                  <a:gd name="connsiteY4" fmla="*/ 0 h 619693"/>
                  <a:gd name="connsiteX5" fmla="*/ 222409 w 615016"/>
                  <a:gd name="connsiteY5" fmla="*/ 188881 h 619693"/>
                  <a:gd name="connsiteX6" fmla="*/ 600456 w 615016"/>
                  <a:gd name="connsiteY6" fmla="*/ 407956 h 619693"/>
                  <a:gd name="connsiteX7" fmla="*/ 477298 w 615016"/>
                  <a:gd name="connsiteY7" fmla="*/ 619601 h 61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016" h="619693">
                    <a:moveTo>
                      <a:pt x="477298" y="619601"/>
                    </a:moveTo>
                    <a:cubicBezTo>
                      <a:pt x="465985" y="619049"/>
                      <a:pt x="454931" y="616026"/>
                      <a:pt x="444913" y="610743"/>
                    </a:cubicBezTo>
                    <a:cubicBezTo>
                      <a:pt x="282988" y="526256"/>
                      <a:pt x="157067" y="386620"/>
                      <a:pt x="81248" y="286417"/>
                    </a:cubicBezTo>
                    <a:cubicBezTo>
                      <a:pt x="51771" y="248119"/>
                      <a:pt x="24638" y="208073"/>
                      <a:pt x="0" y="166497"/>
                    </a:cubicBezTo>
                    <a:lnTo>
                      <a:pt x="38862" y="0"/>
                    </a:lnTo>
                    <a:cubicBezTo>
                      <a:pt x="38862" y="0"/>
                      <a:pt x="75438" y="95250"/>
                      <a:pt x="222409" y="188881"/>
                    </a:cubicBezTo>
                    <a:cubicBezTo>
                      <a:pt x="369380" y="282512"/>
                      <a:pt x="543973" y="313373"/>
                      <a:pt x="600456" y="407956"/>
                    </a:cubicBezTo>
                    <a:cubicBezTo>
                      <a:pt x="650462" y="490347"/>
                      <a:pt x="562356" y="623697"/>
                      <a:pt x="477298" y="619601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D5F93D7A-3DE1-366D-045D-CD1C3684B30A}"/>
                  </a:ext>
                </a:extLst>
              </p:cNvPr>
              <p:cNvSpPr/>
              <p:nvPr/>
            </p:nvSpPr>
            <p:spPr>
              <a:xfrm>
                <a:off x="2920770" y="4678480"/>
                <a:ext cx="167068" cy="142069"/>
              </a:xfrm>
              <a:custGeom>
                <a:avLst/>
                <a:gdLst>
                  <a:gd name="connsiteX0" fmla="*/ 167069 w 167068"/>
                  <a:gd name="connsiteY0" fmla="*/ 70295 h 142069"/>
                  <a:gd name="connsiteX1" fmla="*/ 94012 w 167068"/>
                  <a:gd name="connsiteY1" fmla="*/ 139160 h 142069"/>
                  <a:gd name="connsiteX2" fmla="*/ 0 w 167068"/>
                  <a:gd name="connsiteY2" fmla="*/ 0 h 14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068" h="142069">
                    <a:moveTo>
                      <a:pt x="167069" y="70295"/>
                    </a:moveTo>
                    <a:cubicBezTo>
                      <a:pt x="167069" y="70295"/>
                      <a:pt x="146971" y="159068"/>
                      <a:pt x="94012" y="139160"/>
                    </a:cubicBezTo>
                    <a:cubicBezTo>
                      <a:pt x="65437" y="128397"/>
                      <a:pt x="10382" y="4305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35B9887E-B4F8-0EBF-C57A-B8438F0D8582}"/>
                  </a:ext>
                </a:extLst>
              </p:cNvPr>
              <p:cNvSpPr/>
              <p:nvPr/>
            </p:nvSpPr>
            <p:spPr>
              <a:xfrm>
                <a:off x="2854381" y="4179847"/>
                <a:ext cx="997362" cy="798099"/>
              </a:xfrm>
              <a:custGeom>
                <a:avLst/>
                <a:gdLst>
                  <a:gd name="connsiteX0" fmla="*/ 0 w 997362"/>
                  <a:gd name="connsiteY0" fmla="*/ 22288 h 798099"/>
                  <a:gd name="connsiteX1" fmla="*/ 43244 w 997362"/>
                  <a:gd name="connsiteY1" fmla="*/ 0 h 798099"/>
                  <a:gd name="connsiteX2" fmla="*/ 241268 w 997362"/>
                  <a:gd name="connsiteY2" fmla="*/ 62675 h 798099"/>
                  <a:gd name="connsiteX3" fmla="*/ 345091 w 997362"/>
                  <a:gd name="connsiteY3" fmla="*/ 206407 h 798099"/>
                  <a:gd name="connsiteX4" fmla="*/ 885920 w 997362"/>
                  <a:gd name="connsiteY4" fmla="*/ 143446 h 798099"/>
                  <a:gd name="connsiteX5" fmla="*/ 997363 w 997362"/>
                  <a:gd name="connsiteY5" fmla="*/ 764572 h 798099"/>
                  <a:gd name="connsiteX6" fmla="*/ 485013 w 997362"/>
                  <a:gd name="connsiteY6" fmla="*/ 798100 h 798099"/>
                  <a:gd name="connsiteX7" fmla="*/ 165259 w 997362"/>
                  <a:gd name="connsiteY7" fmla="*/ 494347 h 79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7362" h="798099">
                    <a:moveTo>
                      <a:pt x="0" y="22288"/>
                    </a:moveTo>
                    <a:lnTo>
                      <a:pt x="43244" y="0"/>
                    </a:lnTo>
                    <a:cubicBezTo>
                      <a:pt x="43244" y="0"/>
                      <a:pt x="165449" y="1048"/>
                      <a:pt x="241268" y="62675"/>
                    </a:cubicBezTo>
                    <a:cubicBezTo>
                      <a:pt x="310134" y="118682"/>
                      <a:pt x="345091" y="206407"/>
                      <a:pt x="345091" y="206407"/>
                    </a:cubicBezTo>
                    <a:cubicBezTo>
                      <a:pt x="345091" y="206407"/>
                      <a:pt x="612648" y="58674"/>
                      <a:pt x="885920" y="143446"/>
                    </a:cubicBezTo>
                    <a:lnTo>
                      <a:pt x="997363" y="764572"/>
                    </a:lnTo>
                    <a:lnTo>
                      <a:pt x="485013" y="798100"/>
                    </a:lnTo>
                    <a:lnTo>
                      <a:pt x="165259" y="49434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DAAFF413-4659-B821-49AF-EDB157812F56}"/>
                  </a:ext>
                </a:extLst>
              </p:cNvPr>
              <p:cNvSpPr/>
              <p:nvPr/>
            </p:nvSpPr>
            <p:spPr>
              <a:xfrm>
                <a:off x="2827140" y="4184514"/>
                <a:ext cx="1059846" cy="847820"/>
              </a:xfrm>
              <a:custGeom>
                <a:avLst/>
                <a:gdLst>
                  <a:gd name="connsiteX0" fmla="*/ 1059847 w 1059846"/>
                  <a:gd name="connsiteY0" fmla="*/ 784765 h 847820"/>
                  <a:gd name="connsiteX1" fmla="*/ 919353 w 1059846"/>
                  <a:gd name="connsiteY1" fmla="*/ 785622 h 847820"/>
                  <a:gd name="connsiteX2" fmla="*/ 553117 w 1059846"/>
                  <a:gd name="connsiteY2" fmla="*/ 847820 h 847820"/>
                  <a:gd name="connsiteX3" fmla="*/ 549497 w 1059846"/>
                  <a:gd name="connsiteY3" fmla="*/ 846582 h 847820"/>
                  <a:gd name="connsiteX4" fmla="*/ 479203 w 1059846"/>
                  <a:gd name="connsiteY4" fmla="*/ 822007 h 847820"/>
                  <a:gd name="connsiteX5" fmla="*/ 477774 w 1059846"/>
                  <a:gd name="connsiteY5" fmla="*/ 819912 h 847820"/>
                  <a:gd name="connsiteX6" fmla="*/ 211074 w 1059846"/>
                  <a:gd name="connsiteY6" fmla="*/ 589788 h 847820"/>
                  <a:gd name="connsiteX7" fmla="*/ 0 w 1059846"/>
                  <a:gd name="connsiteY7" fmla="*/ 0 h 847820"/>
                  <a:gd name="connsiteX8" fmla="*/ 338804 w 1059846"/>
                  <a:gd name="connsiteY8" fmla="*/ 207454 h 847820"/>
                  <a:gd name="connsiteX9" fmla="*/ 398907 w 1059846"/>
                  <a:gd name="connsiteY9" fmla="*/ 229171 h 847820"/>
                  <a:gd name="connsiteX10" fmla="*/ 956786 w 1059846"/>
                  <a:gd name="connsiteY10" fmla="*/ 161354 h 84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46" h="847820">
                    <a:moveTo>
                      <a:pt x="1059847" y="784765"/>
                    </a:moveTo>
                    <a:cubicBezTo>
                      <a:pt x="1059847" y="784765"/>
                      <a:pt x="999744" y="782955"/>
                      <a:pt x="919353" y="785622"/>
                    </a:cubicBezTo>
                    <a:cubicBezTo>
                      <a:pt x="797814" y="789432"/>
                      <a:pt x="629888" y="803148"/>
                      <a:pt x="553117" y="847820"/>
                    </a:cubicBezTo>
                    <a:lnTo>
                      <a:pt x="549497" y="846582"/>
                    </a:lnTo>
                    <a:lnTo>
                      <a:pt x="479203" y="822007"/>
                    </a:lnTo>
                    <a:lnTo>
                      <a:pt x="477774" y="819912"/>
                    </a:lnTo>
                    <a:cubicBezTo>
                      <a:pt x="464820" y="800862"/>
                      <a:pt x="360331" y="650843"/>
                      <a:pt x="211074" y="589788"/>
                    </a:cubicBezTo>
                    <a:lnTo>
                      <a:pt x="0" y="0"/>
                    </a:lnTo>
                    <a:cubicBezTo>
                      <a:pt x="0" y="0"/>
                      <a:pt x="219075" y="9525"/>
                      <a:pt x="338804" y="207454"/>
                    </a:cubicBezTo>
                    <a:lnTo>
                      <a:pt x="398907" y="229171"/>
                    </a:lnTo>
                    <a:cubicBezTo>
                      <a:pt x="398907" y="229171"/>
                      <a:pt x="756571" y="123254"/>
                      <a:pt x="956786" y="161354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72" name="图形 35">
                <a:extLst>
                  <a:ext uri="{FF2B5EF4-FFF2-40B4-BE49-F238E27FC236}">
                    <a16:creationId xmlns:a16="http://schemas.microsoft.com/office/drawing/2014/main" id="{DDDDB919-E6F5-3D8C-9780-D600687D64D9}"/>
                  </a:ext>
                </a:extLst>
              </p:cNvPr>
              <p:cNvGrpSpPr/>
              <p:nvPr/>
            </p:nvGrpSpPr>
            <p:grpSpPr>
              <a:xfrm>
                <a:off x="2827140" y="4184609"/>
                <a:ext cx="919353" cy="847725"/>
                <a:chOff x="2827140" y="4184609"/>
                <a:chExt cx="919353" cy="847725"/>
              </a:xfrm>
              <a:solidFill>
                <a:srgbClr val="000000">
                  <a:alpha val="21000"/>
                </a:srgbClr>
              </a:solidFill>
            </p:grpSpPr>
            <p:sp>
              <p:nvSpPr>
                <p:cNvPr id="173" name="任意多边形: 形状 172">
                  <a:extLst>
                    <a:ext uri="{FF2B5EF4-FFF2-40B4-BE49-F238E27FC236}">
                      <a16:creationId xmlns:a16="http://schemas.microsoft.com/office/drawing/2014/main" id="{06694B38-D4EE-88D6-C080-7395F5E09440}"/>
                    </a:ext>
                  </a:extLst>
                </p:cNvPr>
                <p:cNvSpPr/>
                <p:nvPr/>
              </p:nvSpPr>
              <p:spPr>
                <a:xfrm>
                  <a:off x="2827140" y="4184609"/>
                  <a:ext cx="477774" cy="819912"/>
                </a:xfrm>
                <a:custGeom>
                  <a:avLst/>
                  <a:gdLst>
                    <a:gd name="connsiteX0" fmla="*/ 477774 w 477774"/>
                    <a:gd name="connsiteY0" fmla="*/ 819912 h 819912"/>
                    <a:gd name="connsiteX1" fmla="*/ 211074 w 477774"/>
                    <a:gd name="connsiteY1" fmla="*/ 589788 h 819912"/>
                    <a:gd name="connsiteX2" fmla="*/ 0 w 477774"/>
                    <a:gd name="connsiteY2" fmla="*/ 0 h 819912"/>
                    <a:gd name="connsiteX3" fmla="*/ 338804 w 477774"/>
                    <a:gd name="connsiteY3" fmla="*/ 207454 h 81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7774" h="819912">
                      <a:moveTo>
                        <a:pt x="477774" y="819912"/>
                      </a:moveTo>
                      <a:cubicBezTo>
                        <a:pt x="464820" y="800862"/>
                        <a:pt x="360331" y="650843"/>
                        <a:pt x="211074" y="589788"/>
                      </a:cubicBezTo>
                      <a:lnTo>
                        <a:pt x="0" y="0"/>
                      </a:lnTo>
                      <a:cubicBezTo>
                        <a:pt x="0" y="0"/>
                        <a:pt x="219075" y="9525"/>
                        <a:pt x="338804" y="207454"/>
                      </a:cubicBezTo>
                      <a:close/>
                    </a:path>
                  </a:pathLst>
                </a:custGeom>
                <a:solidFill>
                  <a:srgbClr val="000000">
                    <a:alpha val="21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任意多边形: 形状 173">
                  <a:extLst>
                    <a:ext uri="{FF2B5EF4-FFF2-40B4-BE49-F238E27FC236}">
                      <a16:creationId xmlns:a16="http://schemas.microsoft.com/office/drawing/2014/main" id="{1A92535F-140A-938D-9FB1-A01D0C478BF3}"/>
                    </a:ext>
                  </a:extLst>
                </p:cNvPr>
                <p:cNvSpPr/>
                <p:nvPr/>
              </p:nvSpPr>
              <p:spPr>
                <a:xfrm>
                  <a:off x="3236239" y="4418574"/>
                  <a:ext cx="510254" cy="613759"/>
                </a:xfrm>
                <a:custGeom>
                  <a:avLst/>
                  <a:gdLst>
                    <a:gd name="connsiteX0" fmla="*/ 510254 w 510254"/>
                    <a:gd name="connsiteY0" fmla="*/ 551562 h 613759"/>
                    <a:gd name="connsiteX1" fmla="*/ 144018 w 510254"/>
                    <a:gd name="connsiteY1" fmla="*/ 613760 h 613759"/>
                    <a:gd name="connsiteX2" fmla="*/ 140398 w 510254"/>
                    <a:gd name="connsiteY2" fmla="*/ 612522 h 613759"/>
                    <a:gd name="connsiteX3" fmla="*/ 0 w 510254"/>
                    <a:gd name="connsiteY3" fmla="*/ 16447 h 613759"/>
                    <a:gd name="connsiteX4" fmla="*/ 150209 w 510254"/>
                    <a:gd name="connsiteY4" fmla="*/ 3684 h 613759"/>
                    <a:gd name="connsiteX5" fmla="*/ 510254 w 510254"/>
                    <a:gd name="connsiteY5" fmla="*/ 551562 h 613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0254" h="613759">
                      <a:moveTo>
                        <a:pt x="510254" y="551562"/>
                      </a:moveTo>
                      <a:cubicBezTo>
                        <a:pt x="388715" y="555372"/>
                        <a:pt x="220790" y="569088"/>
                        <a:pt x="144018" y="613760"/>
                      </a:cubicBezTo>
                      <a:lnTo>
                        <a:pt x="140398" y="612522"/>
                      </a:lnTo>
                      <a:lnTo>
                        <a:pt x="0" y="16447"/>
                      </a:lnTo>
                      <a:cubicBezTo>
                        <a:pt x="0" y="16447"/>
                        <a:pt x="114871" y="-9365"/>
                        <a:pt x="150209" y="3684"/>
                      </a:cubicBezTo>
                      <a:cubicBezTo>
                        <a:pt x="150114" y="3874"/>
                        <a:pt x="383667" y="176181"/>
                        <a:pt x="510254" y="551562"/>
                      </a:cubicBezTo>
                      <a:close/>
                    </a:path>
                  </a:pathLst>
                </a:custGeom>
                <a:solidFill>
                  <a:srgbClr val="000000">
                    <a:alpha val="21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D865D899-88AB-FE01-0071-713844271C05}"/>
                  </a:ext>
                </a:extLst>
              </p:cNvPr>
              <p:cNvSpPr/>
              <p:nvPr/>
            </p:nvSpPr>
            <p:spPr>
              <a:xfrm>
                <a:off x="2827140" y="4184514"/>
                <a:ext cx="1059846" cy="847820"/>
              </a:xfrm>
              <a:custGeom>
                <a:avLst/>
                <a:gdLst>
                  <a:gd name="connsiteX0" fmla="*/ 1059847 w 1059846"/>
                  <a:gd name="connsiteY0" fmla="*/ 784765 h 847820"/>
                  <a:gd name="connsiteX1" fmla="*/ 919353 w 1059846"/>
                  <a:gd name="connsiteY1" fmla="*/ 785622 h 847820"/>
                  <a:gd name="connsiteX2" fmla="*/ 553117 w 1059846"/>
                  <a:gd name="connsiteY2" fmla="*/ 847820 h 847820"/>
                  <a:gd name="connsiteX3" fmla="*/ 549497 w 1059846"/>
                  <a:gd name="connsiteY3" fmla="*/ 846582 h 847820"/>
                  <a:gd name="connsiteX4" fmla="*/ 479203 w 1059846"/>
                  <a:gd name="connsiteY4" fmla="*/ 822007 h 847820"/>
                  <a:gd name="connsiteX5" fmla="*/ 477774 w 1059846"/>
                  <a:gd name="connsiteY5" fmla="*/ 819912 h 847820"/>
                  <a:gd name="connsiteX6" fmla="*/ 211074 w 1059846"/>
                  <a:gd name="connsiteY6" fmla="*/ 589788 h 847820"/>
                  <a:gd name="connsiteX7" fmla="*/ 0 w 1059846"/>
                  <a:gd name="connsiteY7" fmla="*/ 0 h 847820"/>
                  <a:gd name="connsiteX8" fmla="*/ 338804 w 1059846"/>
                  <a:gd name="connsiteY8" fmla="*/ 207454 h 847820"/>
                  <a:gd name="connsiteX9" fmla="*/ 398907 w 1059846"/>
                  <a:gd name="connsiteY9" fmla="*/ 229171 h 847820"/>
                  <a:gd name="connsiteX10" fmla="*/ 956786 w 1059846"/>
                  <a:gd name="connsiteY10" fmla="*/ 161354 h 84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46" h="847820">
                    <a:moveTo>
                      <a:pt x="1059847" y="784765"/>
                    </a:moveTo>
                    <a:cubicBezTo>
                      <a:pt x="1059847" y="784765"/>
                      <a:pt x="999744" y="782955"/>
                      <a:pt x="919353" y="785622"/>
                    </a:cubicBezTo>
                    <a:cubicBezTo>
                      <a:pt x="797814" y="789432"/>
                      <a:pt x="629888" y="803148"/>
                      <a:pt x="553117" y="847820"/>
                    </a:cubicBezTo>
                    <a:lnTo>
                      <a:pt x="549497" y="846582"/>
                    </a:lnTo>
                    <a:lnTo>
                      <a:pt x="479203" y="822007"/>
                    </a:lnTo>
                    <a:lnTo>
                      <a:pt x="477774" y="819912"/>
                    </a:lnTo>
                    <a:cubicBezTo>
                      <a:pt x="464820" y="800862"/>
                      <a:pt x="360331" y="650843"/>
                      <a:pt x="211074" y="589788"/>
                    </a:cubicBezTo>
                    <a:lnTo>
                      <a:pt x="0" y="0"/>
                    </a:lnTo>
                    <a:cubicBezTo>
                      <a:pt x="0" y="0"/>
                      <a:pt x="219075" y="9525"/>
                      <a:pt x="338804" y="207454"/>
                    </a:cubicBezTo>
                    <a:lnTo>
                      <a:pt x="398907" y="229171"/>
                    </a:lnTo>
                    <a:cubicBezTo>
                      <a:pt x="398907" y="229171"/>
                      <a:pt x="756571" y="123254"/>
                      <a:pt x="956786" y="16135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1766E254-6598-BB2D-89BA-11BEDB93CFAD}"/>
                  </a:ext>
                </a:extLst>
              </p:cNvPr>
              <p:cNvSpPr/>
              <p:nvPr/>
            </p:nvSpPr>
            <p:spPr>
              <a:xfrm>
                <a:off x="3226237" y="4413781"/>
                <a:ext cx="137826" cy="571785"/>
              </a:xfrm>
              <a:custGeom>
                <a:avLst/>
                <a:gdLst>
                  <a:gd name="connsiteX0" fmla="*/ 0 w 137826"/>
                  <a:gd name="connsiteY0" fmla="*/ 0 h 571785"/>
                  <a:gd name="connsiteX1" fmla="*/ 137827 w 137826"/>
                  <a:gd name="connsiteY1" fmla="*/ 571786 h 571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826" h="571785">
                    <a:moveTo>
                      <a:pt x="0" y="0"/>
                    </a:moveTo>
                    <a:lnTo>
                      <a:pt x="137827" y="571786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076829FA-136A-00CB-A6B3-3EF18D0D470F}"/>
                  </a:ext>
                </a:extLst>
              </p:cNvPr>
              <p:cNvSpPr/>
              <p:nvPr/>
            </p:nvSpPr>
            <p:spPr>
              <a:xfrm>
                <a:off x="3172421" y="4435212"/>
                <a:ext cx="133921" cy="571404"/>
              </a:xfrm>
              <a:custGeom>
                <a:avLst/>
                <a:gdLst>
                  <a:gd name="connsiteX0" fmla="*/ 133922 w 133921"/>
                  <a:gd name="connsiteY0" fmla="*/ 571405 h 571404"/>
                  <a:gd name="connsiteX1" fmla="*/ 0 w 133921"/>
                  <a:gd name="connsiteY1" fmla="*/ 0 h 57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921" h="571404">
                    <a:moveTo>
                      <a:pt x="133922" y="571405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4F780EDF-4D32-54F1-73D3-FBE3B0AF843B}"/>
                  </a:ext>
                </a:extLst>
              </p:cNvPr>
              <p:cNvSpPr/>
              <p:nvPr/>
            </p:nvSpPr>
            <p:spPr>
              <a:xfrm>
                <a:off x="2894902" y="4422422"/>
                <a:ext cx="222471" cy="337211"/>
              </a:xfrm>
              <a:custGeom>
                <a:avLst/>
                <a:gdLst>
                  <a:gd name="connsiteX0" fmla="*/ 71208 w 222471"/>
                  <a:gd name="connsiteY0" fmla="*/ 336926 h 337211"/>
                  <a:gd name="connsiteX1" fmla="*/ 7200 w 222471"/>
                  <a:gd name="connsiteY1" fmla="*/ 65559 h 337211"/>
                  <a:gd name="connsiteX2" fmla="*/ 54825 w 222471"/>
                  <a:gd name="connsiteY2" fmla="*/ 3360 h 337211"/>
                  <a:gd name="connsiteX3" fmla="*/ 158076 w 222471"/>
                  <a:gd name="connsiteY3" fmla="*/ 13457 h 337211"/>
                  <a:gd name="connsiteX4" fmla="*/ 82447 w 222471"/>
                  <a:gd name="connsiteY4" fmla="*/ 46413 h 337211"/>
                  <a:gd name="connsiteX5" fmla="*/ 61016 w 222471"/>
                  <a:gd name="connsiteY5" fmla="*/ 85656 h 337211"/>
                  <a:gd name="connsiteX6" fmla="*/ 61873 w 222471"/>
                  <a:gd name="connsiteY6" fmla="*/ 107278 h 337211"/>
                  <a:gd name="connsiteX7" fmla="*/ 104450 w 222471"/>
                  <a:gd name="connsiteY7" fmla="*/ 85275 h 337211"/>
                  <a:gd name="connsiteX8" fmla="*/ 165029 w 222471"/>
                  <a:gd name="connsiteY8" fmla="*/ 113279 h 337211"/>
                  <a:gd name="connsiteX9" fmla="*/ 193604 w 222471"/>
                  <a:gd name="connsiteY9" fmla="*/ 140139 h 337211"/>
                  <a:gd name="connsiteX10" fmla="*/ 113022 w 222471"/>
                  <a:gd name="connsiteY10" fmla="*/ 149664 h 337211"/>
                  <a:gd name="connsiteX11" fmla="*/ 88448 w 222471"/>
                  <a:gd name="connsiteY11" fmla="*/ 186717 h 337211"/>
                  <a:gd name="connsiteX12" fmla="*/ 122547 w 222471"/>
                  <a:gd name="connsiteY12" fmla="*/ 191955 h 337211"/>
                  <a:gd name="connsiteX13" fmla="*/ 216559 w 222471"/>
                  <a:gd name="connsiteY13" fmla="*/ 257678 h 337211"/>
                  <a:gd name="connsiteX14" fmla="*/ 124643 w 222471"/>
                  <a:gd name="connsiteY14" fmla="*/ 255392 h 337211"/>
                  <a:gd name="connsiteX15" fmla="*/ 110165 w 222471"/>
                  <a:gd name="connsiteY15" fmla="*/ 267489 h 337211"/>
                  <a:gd name="connsiteX16" fmla="*/ 176840 w 222471"/>
                  <a:gd name="connsiteY16" fmla="*/ 285300 h 337211"/>
                  <a:gd name="connsiteX17" fmla="*/ 222465 w 222471"/>
                  <a:gd name="connsiteY17" fmla="*/ 320257 h 337211"/>
                  <a:gd name="connsiteX18" fmla="*/ 167505 w 222471"/>
                  <a:gd name="connsiteY18" fmla="*/ 326829 h 337211"/>
                  <a:gd name="connsiteX19" fmla="*/ 123214 w 222471"/>
                  <a:gd name="connsiteY19" fmla="*/ 325019 h 337211"/>
                  <a:gd name="connsiteX20" fmla="*/ 99592 w 222471"/>
                  <a:gd name="connsiteY20" fmla="*/ 337211 h 337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2471" h="337211">
                    <a:moveTo>
                      <a:pt x="71208" y="336926"/>
                    </a:moveTo>
                    <a:cubicBezTo>
                      <a:pt x="40632" y="328449"/>
                      <a:pt x="-20994" y="144711"/>
                      <a:pt x="7200" y="65559"/>
                    </a:cubicBezTo>
                    <a:cubicBezTo>
                      <a:pt x="7200" y="65559"/>
                      <a:pt x="40728" y="7361"/>
                      <a:pt x="54825" y="3360"/>
                    </a:cubicBezTo>
                    <a:cubicBezTo>
                      <a:pt x="76161" y="-2831"/>
                      <a:pt x="162267" y="-1021"/>
                      <a:pt x="158076" y="13457"/>
                    </a:cubicBezTo>
                    <a:cubicBezTo>
                      <a:pt x="148551" y="46985"/>
                      <a:pt x="82447" y="46413"/>
                      <a:pt x="82447" y="46413"/>
                    </a:cubicBezTo>
                    <a:lnTo>
                      <a:pt x="61016" y="85656"/>
                    </a:lnTo>
                    <a:lnTo>
                      <a:pt x="61873" y="107278"/>
                    </a:lnTo>
                    <a:cubicBezTo>
                      <a:pt x="61873" y="107278"/>
                      <a:pt x="93020" y="84609"/>
                      <a:pt x="104450" y="85275"/>
                    </a:cubicBezTo>
                    <a:cubicBezTo>
                      <a:pt x="110355" y="85275"/>
                      <a:pt x="140835" y="100515"/>
                      <a:pt x="165029" y="113279"/>
                    </a:cubicBezTo>
                    <a:cubicBezTo>
                      <a:pt x="185698" y="124233"/>
                      <a:pt x="198366" y="130233"/>
                      <a:pt x="193604" y="140139"/>
                    </a:cubicBezTo>
                    <a:cubicBezTo>
                      <a:pt x="178269" y="173096"/>
                      <a:pt x="113022" y="149664"/>
                      <a:pt x="113022" y="149664"/>
                    </a:cubicBezTo>
                    <a:lnTo>
                      <a:pt x="88448" y="186717"/>
                    </a:lnTo>
                    <a:cubicBezTo>
                      <a:pt x="88448" y="186717"/>
                      <a:pt x="112165" y="190812"/>
                      <a:pt x="122547" y="191955"/>
                    </a:cubicBezTo>
                    <a:cubicBezTo>
                      <a:pt x="132930" y="193098"/>
                      <a:pt x="219131" y="250534"/>
                      <a:pt x="216559" y="257678"/>
                    </a:cubicBezTo>
                    <a:cubicBezTo>
                      <a:pt x="206367" y="285681"/>
                      <a:pt x="124643" y="255392"/>
                      <a:pt x="124643" y="255392"/>
                    </a:cubicBezTo>
                    <a:lnTo>
                      <a:pt x="110165" y="267489"/>
                    </a:lnTo>
                    <a:cubicBezTo>
                      <a:pt x="110165" y="267489"/>
                      <a:pt x="170363" y="283014"/>
                      <a:pt x="176840" y="285300"/>
                    </a:cubicBezTo>
                    <a:cubicBezTo>
                      <a:pt x="186365" y="288825"/>
                      <a:pt x="223036" y="317019"/>
                      <a:pt x="222465" y="320257"/>
                    </a:cubicBezTo>
                    <a:cubicBezTo>
                      <a:pt x="218083" y="345022"/>
                      <a:pt x="167505" y="326829"/>
                      <a:pt x="167505" y="326829"/>
                    </a:cubicBezTo>
                    <a:lnTo>
                      <a:pt x="123214" y="325019"/>
                    </a:lnTo>
                    <a:cubicBezTo>
                      <a:pt x="116468" y="330971"/>
                      <a:pt x="108352" y="335160"/>
                      <a:pt x="99592" y="337211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1D595713-071C-3752-C5F8-B6F53EEF5A13}"/>
                  </a:ext>
                </a:extLst>
              </p:cNvPr>
              <p:cNvSpPr/>
              <p:nvPr/>
            </p:nvSpPr>
            <p:spPr>
              <a:xfrm>
                <a:off x="2914763" y="4529700"/>
                <a:ext cx="41631" cy="60007"/>
              </a:xfrm>
              <a:custGeom>
                <a:avLst/>
                <a:gdLst>
                  <a:gd name="connsiteX0" fmla="*/ 41631 w 41631"/>
                  <a:gd name="connsiteY0" fmla="*/ 0 h 60007"/>
                  <a:gd name="connsiteX1" fmla="*/ 5722 w 41631"/>
                  <a:gd name="connsiteY1" fmla="*/ 30956 h 60007"/>
                  <a:gd name="connsiteX2" fmla="*/ 198 w 41631"/>
                  <a:gd name="connsiteY2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31" h="60007">
                    <a:moveTo>
                      <a:pt x="41631" y="0"/>
                    </a:moveTo>
                    <a:cubicBezTo>
                      <a:pt x="41631" y="0"/>
                      <a:pt x="13056" y="24003"/>
                      <a:pt x="5722" y="30956"/>
                    </a:cubicBezTo>
                    <a:cubicBezTo>
                      <a:pt x="-1612" y="37910"/>
                      <a:pt x="198" y="60007"/>
                      <a:pt x="198" y="60007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733CF132-78E0-933D-C026-56A320D26358}"/>
                  </a:ext>
                </a:extLst>
              </p:cNvPr>
              <p:cNvSpPr/>
              <p:nvPr/>
            </p:nvSpPr>
            <p:spPr>
              <a:xfrm>
                <a:off x="2935725" y="4638475"/>
                <a:ext cx="33146" cy="90963"/>
              </a:xfrm>
              <a:custGeom>
                <a:avLst/>
                <a:gdLst>
                  <a:gd name="connsiteX0" fmla="*/ 0 w 33146"/>
                  <a:gd name="connsiteY0" fmla="*/ 0 h 90963"/>
                  <a:gd name="connsiteX1" fmla="*/ 23622 w 33146"/>
                  <a:gd name="connsiteY1" fmla="*/ 46673 h 90963"/>
                  <a:gd name="connsiteX2" fmla="*/ 33147 w 33146"/>
                  <a:gd name="connsiteY2" fmla="*/ 90964 h 9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6" h="90963">
                    <a:moveTo>
                      <a:pt x="0" y="0"/>
                    </a:moveTo>
                    <a:cubicBezTo>
                      <a:pt x="0" y="24194"/>
                      <a:pt x="16192" y="38862"/>
                      <a:pt x="23622" y="46673"/>
                    </a:cubicBezTo>
                    <a:cubicBezTo>
                      <a:pt x="31051" y="54483"/>
                      <a:pt x="11716" y="75724"/>
                      <a:pt x="33147" y="90964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57346994-181A-CCAC-E734-84E42200B23B}"/>
                  </a:ext>
                </a:extLst>
              </p:cNvPr>
              <p:cNvSpPr/>
              <p:nvPr/>
            </p:nvSpPr>
            <p:spPr>
              <a:xfrm>
                <a:off x="3943375" y="4778017"/>
                <a:ext cx="561801" cy="629010"/>
              </a:xfrm>
              <a:custGeom>
                <a:avLst/>
                <a:gdLst>
                  <a:gd name="connsiteX0" fmla="*/ 403193 w 561801"/>
                  <a:gd name="connsiteY0" fmla="*/ 627316 h 629010"/>
                  <a:gd name="connsiteX1" fmla="*/ 196787 w 561801"/>
                  <a:gd name="connsiteY1" fmla="*/ 421481 h 629010"/>
                  <a:gd name="connsiteX2" fmla="*/ 196787 w 561801"/>
                  <a:gd name="connsiteY2" fmla="*/ 421481 h 629010"/>
                  <a:gd name="connsiteX3" fmla="*/ 16478 w 561801"/>
                  <a:gd name="connsiteY3" fmla="*/ 211931 h 629010"/>
                  <a:gd name="connsiteX4" fmla="*/ 0 w 561801"/>
                  <a:gd name="connsiteY4" fmla="*/ 200025 h 629010"/>
                  <a:gd name="connsiteX5" fmla="*/ 39814 w 561801"/>
                  <a:gd name="connsiteY5" fmla="*/ 0 h 629010"/>
                  <a:gd name="connsiteX6" fmla="*/ 259556 w 561801"/>
                  <a:gd name="connsiteY6" fmla="*/ 184118 h 629010"/>
                  <a:gd name="connsiteX7" fmla="*/ 553974 w 561801"/>
                  <a:gd name="connsiteY7" fmla="*/ 420529 h 629010"/>
                  <a:gd name="connsiteX8" fmla="*/ 403193 w 561801"/>
                  <a:gd name="connsiteY8" fmla="*/ 627316 h 62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801" h="629010">
                    <a:moveTo>
                      <a:pt x="403193" y="627316"/>
                    </a:moveTo>
                    <a:cubicBezTo>
                      <a:pt x="342709" y="643795"/>
                      <a:pt x="276987" y="537496"/>
                      <a:pt x="196787" y="421481"/>
                    </a:cubicBezTo>
                    <a:lnTo>
                      <a:pt x="196787" y="421481"/>
                    </a:lnTo>
                    <a:cubicBezTo>
                      <a:pt x="143827" y="345281"/>
                      <a:pt x="84582" y="264033"/>
                      <a:pt x="16478" y="211931"/>
                    </a:cubicBezTo>
                    <a:cubicBezTo>
                      <a:pt x="11049" y="207835"/>
                      <a:pt x="5524" y="203835"/>
                      <a:pt x="0" y="200025"/>
                    </a:cubicBezTo>
                    <a:lnTo>
                      <a:pt x="39814" y="0"/>
                    </a:lnTo>
                    <a:cubicBezTo>
                      <a:pt x="122491" y="43339"/>
                      <a:pt x="173736" y="112776"/>
                      <a:pt x="259556" y="184118"/>
                    </a:cubicBezTo>
                    <a:cubicBezTo>
                      <a:pt x="397669" y="299085"/>
                      <a:pt x="520065" y="369665"/>
                      <a:pt x="553974" y="420529"/>
                    </a:cubicBezTo>
                    <a:cubicBezTo>
                      <a:pt x="587883" y="471392"/>
                      <a:pt x="506825" y="599027"/>
                      <a:pt x="403193" y="6273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EB629077-1789-50F8-F500-A45A63B16921}"/>
                  </a:ext>
                </a:extLst>
              </p:cNvPr>
              <p:cNvSpPr/>
              <p:nvPr/>
            </p:nvSpPr>
            <p:spPr>
              <a:xfrm>
                <a:off x="3959853" y="4985852"/>
                <a:ext cx="180308" cy="213550"/>
              </a:xfrm>
              <a:custGeom>
                <a:avLst/>
                <a:gdLst>
                  <a:gd name="connsiteX0" fmla="*/ 180308 w 180308"/>
                  <a:gd name="connsiteY0" fmla="*/ 213551 h 213550"/>
                  <a:gd name="connsiteX1" fmla="*/ 0 w 180308"/>
                  <a:gd name="connsiteY1" fmla="*/ 4001 h 213550"/>
                  <a:gd name="connsiteX2" fmla="*/ 26384 w 180308"/>
                  <a:gd name="connsiteY2" fmla="*/ 0 h 213550"/>
                  <a:gd name="connsiteX3" fmla="*/ 180308 w 180308"/>
                  <a:gd name="connsiteY3" fmla="*/ 213551 h 21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08" h="213550">
                    <a:moveTo>
                      <a:pt x="180308" y="213551"/>
                    </a:moveTo>
                    <a:cubicBezTo>
                      <a:pt x="127349" y="137351"/>
                      <a:pt x="68104" y="56102"/>
                      <a:pt x="0" y="4001"/>
                    </a:cubicBezTo>
                    <a:cubicBezTo>
                      <a:pt x="8974" y="4459"/>
                      <a:pt x="17949" y="3098"/>
                      <a:pt x="26384" y="0"/>
                    </a:cubicBezTo>
                    <a:cubicBezTo>
                      <a:pt x="26384" y="0"/>
                      <a:pt x="134017" y="87344"/>
                      <a:pt x="180308" y="213551"/>
                    </a:cubicBezTo>
                    <a:close/>
                  </a:path>
                </a:pathLst>
              </a:custGeom>
              <a:solidFill>
                <a:srgbClr val="92E3A9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A331C8CC-E188-63C0-6F4A-FAC4DA3600EF}"/>
                  </a:ext>
                </a:extLst>
              </p:cNvPr>
              <p:cNvSpPr/>
              <p:nvPr/>
            </p:nvSpPr>
            <p:spPr>
              <a:xfrm>
                <a:off x="3943375" y="4778017"/>
                <a:ext cx="561801" cy="629010"/>
              </a:xfrm>
              <a:custGeom>
                <a:avLst/>
                <a:gdLst>
                  <a:gd name="connsiteX0" fmla="*/ 403193 w 561801"/>
                  <a:gd name="connsiteY0" fmla="*/ 627316 h 629010"/>
                  <a:gd name="connsiteX1" fmla="*/ 196787 w 561801"/>
                  <a:gd name="connsiteY1" fmla="*/ 421481 h 629010"/>
                  <a:gd name="connsiteX2" fmla="*/ 196787 w 561801"/>
                  <a:gd name="connsiteY2" fmla="*/ 421481 h 629010"/>
                  <a:gd name="connsiteX3" fmla="*/ 16478 w 561801"/>
                  <a:gd name="connsiteY3" fmla="*/ 211931 h 629010"/>
                  <a:gd name="connsiteX4" fmla="*/ 0 w 561801"/>
                  <a:gd name="connsiteY4" fmla="*/ 200025 h 629010"/>
                  <a:gd name="connsiteX5" fmla="*/ 39814 w 561801"/>
                  <a:gd name="connsiteY5" fmla="*/ 0 h 629010"/>
                  <a:gd name="connsiteX6" fmla="*/ 259556 w 561801"/>
                  <a:gd name="connsiteY6" fmla="*/ 184118 h 629010"/>
                  <a:gd name="connsiteX7" fmla="*/ 553974 w 561801"/>
                  <a:gd name="connsiteY7" fmla="*/ 420529 h 629010"/>
                  <a:gd name="connsiteX8" fmla="*/ 403193 w 561801"/>
                  <a:gd name="connsiteY8" fmla="*/ 627316 h 62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801" h="629010">
                    <a:moveTo>
                      <a:pt x="403193" y="627316"/>
                    </a:moveTo>
                    <a:cubicBezTo>
                      <a:pt x="342709" y="643795"/>
                      <a:pt x="276987" y="537496"/>
                      <a:pt x="196787" y="421481"/>
                    </a:cubicBezTo>
                    <a:lnTo>
                      <a:pt x="196787" y="421481"/>
                    </a:lnTo>
                    <a:cubicBezTo>
                      <a:pt x="143827" y="345281"/>
                      <a:pt x="84582" y="264033"/>
                      <a:pt x="16478" y="211931"/>
                    </a:cubicBezTo>
                    <a:cubicBezTo>
                      <a:pt x="11049" y="207835"/>
                      <a:pt x="5524" y="203835"/>
                      <a:pt x="0" y="200025"/>
                    </a:cubicBezTo>
                    <a:lnTo>
                      <a:pt x="39814" y="0"/>
                    </a:lnTo>
                    <a:cubicBezTo>
                      <a:pt x="122491" y="43339"/>
                      <a:pt x="173736" y="112776"/>
                      <a:pt x="259556" y="184118"/>
                    </a:cubicBezTo>
                    <a:cubicBezTo>
                      <a:pt x="397669" y="299085"/>
                      <a:pt x="520065" y="369665"/>
                      <a:pt x="553974" y="420529"/>
                    </a:cubicBezTo>
                    <a:cubicBezTo>
                      <a:pt x="587883" y="471392"/>
                      <a:pt x="506825" y="599027"/>
                      <a:pt x="403193" y="627316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A3877E1E-2623-2412-C2D1-4B7C75A6E8E5}"/>
                  </a:ext>
                </a:extLst>
              </p:cNvPr>
              <p:cNvSpPr/>
              <p:nvPr/>
            </p:nvSpPr>
            <p:spPr>
              <a:xfrm>
                <a:off x="3544459" y="4658954"/>
                <a:ext cx="461018" cy="333335"/>
              </a:xfrm>
              <a:custGeom>
                <a:avLst/>
                <a:gdLst>
                  <a:gd name="connsiteX0" fmla="*/ 461019 w 461018"/>
                  <a:gd name="connsiteY0" fmla="*/ 311182 h 333335"/>
                  <a:gd name="connsiteX1" fmla="*/ 441969 w 461018"/>
                  <a:gd name="connsiteY1" fmla="*/ 326612 h 333335"/>
                  <a:gd name="connsiteX2" fmla="*/ 435397 w 461018"/>
                  <a:gd name="connsiteY2" fmla="*/ 328803 h 333335"/>
                  <a:gd name="connsiteX3" fmla="*/ 433587 w 461018"/>
                  <a:gd name="connsiteY3" fmla="*/ 328803 h 333335"/>
                  <a:gd name="connsiteX4" fmla="*/ 225846 w 461018"/>
                  <a:gd name="connsiteY4" fmla="*/ 310801 h 333335"/>
                  <a:gd name="connsiteX5" fmla="*/ 125929 w 461018"/>
                  <a:gd name="connsiteY5" fmla="*/ 255460 h 333335"/>
                  <a:gd name="connsiteX6" fmla="*/ 115357 w 461018"/>
                  <a:gd name="connsiteY6" fmla="*/ 229743 h 333335"/>
                  <a:gd name="connsiteX7" fmla="*/ 112785 w 461018"/>
                  <a:gd name="connsiteY7" fmla="*/ 222218 h 333335"/>
                  <a:gd name="connsiteX8" fmla="*/ 74685 w 461018"/>
                  <a:gd name="connsiteY8" fmla="*/ 188309 h 333335"/>
                  <a:gd name="connsiteX9" fmla="*/ 84210 w 461018"/>
                  <a:gd name="connsiteY9" fmla="*/ 166592 h 333335"/>
                  <a:gd name="connsiteX10" fmla="*/ 217560 w 461018"/>
                  <a:gd name="connsiteY10" fmla="*/ 166592 h 333335"/>
                  <a:gd name="connsiteX11" fmla="*/ 95163 w 461018"/>
                  <a:gd name="connsiteY11" fmla="*/ 116681 h 333335"/>
                  <a:gd name="connsiteX12" fmla="*/ 6581 w 461018"/>
                  <a:gd name="connsiteY12" fmla="*/ 61436 h 333335"/>
                  <a:gd name="connsiteX13" fmla="*/ 31060 w 461018"/>
                  <a:gd name="connsiteY13" fmla="*/ 43243 h 333335"/>
                  <a:gd name="connsiteX14" fmla="*/ 162981 w 461018"/>
                  <a:gd name="connsiteY14" fmla="*/ 75247 h 333335"/>
                  <a:gd name="connsiteX15" fmla="*/ 234324 w 461018"/>
                  <a:gd name="connsiteY15" fmla="*/ 90392 h 333335"/>
                  <a:gd name="connsiteX16" fmla="*/ 163458 w 461018"/>
                  <a:gd name="connsiteY16" fmla="*/ 60198 h 333335"/>
                  <a:gd name="connsiteX17" fmla="*/ 50396 w 461018"/>
                  <a:gd name="connsiteY17" fmla="*/ 0 h 333335"/>
                  <a:gd name="connsiteX18" fmla="*/ 129549 w 461018"/>
                  <a:gd name="connsiteY18" fmla="*/ 0 h 333335"/>
                  <a:gd name="connsiteX19" fmla="*/ 262899 w 461018"/>
                  <a:gd name="connsiteY19" fmla="*/ 16954 h 333335"/>
                  <a:gd name="connsiteX20" fmla="*/ 438349 w 461018"/>
                  <a:gd name="connsiteY20" fmla="*/ 118681 h 33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018" h="333335">
                    <a:moveTo>
                      <a:pt x="461019" y="311182"/>
                    </a:moveTo>
                    <a:cubicBezTo>
                      <a:pt x="456882" y="318577"/>
                      <a:pt x="450062" y="324101"/>
                      <a:pt x="441969" y="326612"/>
                    </a:cubicBezTo>
                    <a:cubicBezTo>
                      <a:pt x="439817" y="327456"/>
                      <a:pt x="437624" y="328187"/>
                      <a:pt x="435397" y="328803"/>
                    </a:cubicBezTo>
                    <a:lnTo>
                      <a:pt x="433587" y="328803"/>
                    </a:lnTo>
                    <a:cubicBezTo>
                      <a:pt x="369674" y="345472"/>
                      <a:pt x="225846" y="310801"/>
                      <a:pt x="225846" y="310801"/>
                    </a:cubicBezTo>
                    <a:cubicBezTo>
                      <a:pt x="225846" y="310801"/>
                      <a:pt x="131644" y="266033"/>
                      <a:pt x="125929" y="255460"/>
                    </a:cubicBezTo>
                    <a:cubicBezTo>
                      <a:pt x="121948" y="247083"/>
                      <a:pt x="118418" y="238498"/>
                      <a:pt x="115357" y="229743"/>
                    </a:cubicBezTo>
                    <a:lnTo>
                      <a:pt x="112785" y="222218"/>
                    </a:lnTo>
                    <a:cubicBezTo>
                      <a:pt x="112785" y="222218"/>
                      <a:pt x="78876" y="203168"/>
                      <a:pt x="74685" y="188309"/>
                    </a:cubicBezTo>
                    <a:cubicBezTo>
                      <a:pt x="70494" y="173450"/>
                      <a:pt x="63350" y="169259"/>
                      <a:pt x="84210" y="166592"/>
                    </a:cubicBezTo>
                    <a:cubicBezTo>
                      <a:pt x="105070" y="163925"/>
                      <a:pt x="217560" y="166592"/>
                      <a:pt x="217560" y="166592"/>
                    </a:cubicBezTo>
                    <a:lnTo>
                      <a:pt x="95163" y="116681"/>
                    </a:lnTo>
                    <a:cubicBezTo>
                      <a:pt x="95163" y="116681"/>
                      <a:pt x="14106" y="75819"/>
                      <a:pt x="6581" y="61436"/>
                    </a:cubicBezTo>
                    <a:cubicBezTo>
                      <a:pt x="-944" y="47054"/>
                      <a:pt x="-10373" y="37529"/>
                      <a:pt x="31060" y="43243"/>
                    </a:cubicBezTo>
                    <a:cubicBezTo>
                      <a:pt x="72494" y="48958"/>
                      <a:pt x="162981" y="75247"/>
                      <a:pt x="162981" y="75247"/>
                    </a:cubicBezTo>
                    <a:lnTo>
                      <a:pt x="234324" y="90392"/>
                    </a:lnTo>
                    <a:lnTo>
                      <a:pt x="163458" y="60198"/>
                    </a:lnTo>
                    <a:cubicBezTo>
                      <a:pt x="163458" y="60198"/>
                      <a:pt x="24012" y="43339"/>
                      <a:pt x="50396" y="0"/>
                    </a:cubicBezTo>
                    <a:lnTo>
                      <a:pt x="129549" y="0"/>
                    </a:lnTo>
                    <a:cubicBezTo>
                      <a:pt x="174389" y="1980"/>
                      <a:pt x="218990" y="7650"/>
                      <a:pt x="262899" y="16954"/>
                    </a:cubicBezTo>
                    <a:cubicBezTo>
                      <a:pt x="285949" y="24003"/>
                      <a:pt x="438349" y="118681"/>
                      <a:pt x="438349" y="11868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72DA6CB3-528A-F368-82F4-99BB8C2F7C22}"/>
                  </a:ext>
                </a:extLst>
              </p:cNvPr>
              <p:cNvSpPr/>
              <p:nvPr/>
            </p:nvSpPr>
            <p:spPr>
              <a:xfrm>
                <a:off x="3659625" y="4889078"/>
                <a:ext cx="318230" cy="103592"/>
              </a:xfrm>
              <a:custGeom>
                <a:avLst/>
                <a:gdLst>
                  <a:gd name="connsiteX0" fmla="*/ 318230 w 318230"/>
                  <a:gd name="connsiteY0" fmla="*/ 99060 h 103592"/>
                  <a:gd name="connsiteX1" fmla="*/ 110490 w 318230"/>
                  <a:gd name="connsiteY1" fmla="*/ 81058 h 103592"/>
                  <a:gd name="connsiteX2" fmla="*/ 10573 w 318230"/>
                  <a:gd name="connsiteY2" fmla="*/ 25718 h 103592"/>
                  <a:gd name="connsiteX3" fmla="*/ 0 w 318230"/>
                  <a:gd name="connsiteY3" fmla="*/ 0 h 103592"/>
                  <a:gd name="connsiteX4" fmla="*/ 115633 w 318230"/>
                  <a:gd name="connsiteY4" fmla="*/ 12668 h 103592"/>
                  <a:gd name="connsiteX5" fmla="*/ 115633 w 318230"/>
                  <a:gd name="connsiteY5" fmla="*/ 60293 h 103592"/>
                  <a:gd name="connsiteX6" fmla="*/ 318230 w 318230"/>
                  <a:gd name="connsiteY6" fmla="*/ 99060 h 10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230" h="103592">
                    <a:moveTo>
                      <a:pt x="318230" y="99060"/>
                    </a:moveTo>
                    <a:cubicBezTo>
                      <a:pt x="254318" y="115729"/>
                      <a:pt x="110490" y="81058"/>
                      <a:pt x="110490" y="81058"/>
                    </a:cubicBezTo>
                    <a:cubicBezTo>
                      <a:pt x="110490" y="81058"/>
                      <a:pt x="16288" y="36291"/>
                      <a:pt x="10573" y="25718"/>
                    </a:cubicBezTo>
                    <a:cubicBezTo>
                      <a:pt x="6591" y="17341"/>
                      <a:pt x="3061" y="8756"/>
                      <a:pt x="0" y="0"/>
                    </a:cubicBezTo>
                    <a:lnTo>
                      <a:pt x="115633" y="12668"/>
                    </a:lnTo>
                    <a:cubicBezTo>
                      <a:pt x="107410" y="27479"/>
                      <a:pt x="107410" y="45483"/>
                      <a:pt x="115633" y="60293"/>
                    </a:cubicBezTo>
                    <a:cubicBezTo>
                      <a:pt x="128492" y="83439"/>
                      <a:pt x="274987" y="106871"/>
                      <a:pt x="318230" y="99060"/>
                    </a:cubicBezTo>
                    <a:close/>
                  </a:path>
                </a:pathLst>
              </a:custGeom>
              <a:solidFill>
                <a:srgbClr val="92E3A9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793E0073-0BBC-1EB7-184A-7D8A7353CA60}"/>
                  </a:ext>
                </a:extLst>
              </p:cNvPr>
              <p:cNvSpPr/>
              <p:nvPr/>
            </p:nvSpPr>
            <p:spPr>
              <a:xfrm>
                <a:off x="3544459" y="4658954"/>
                <a:ext cx="461018" cy="333335"/>
              </a:xfrm>
              <a:custGeom>
                <a:avLst/>
                <a:gdLst>
                  <a:gd name="connsiteX0" fmla="*/ 461019 w 461018"/>
                  <a:gd name="connsiteY0" fmla="*/ 311182 h 333335"/>
                  <a:gd name="connsiteX1" fmla="*/ 441969 w 461018"/>
                  <a:gd name="connsiteY1" fmla="*/ 326612 h 333335"/>
                  <a:gd name="connsiteX2" fmla="*/ 435397 w 461018"/>
                  <a:gd name="connsiteY2" fmla="*/ 328803 h 333335"/>
                  <a:gd name="connsiteX3" fmla="*/ 433587 w 461018"/>
                  <a:gd name="connsiteY3" fmla="*/ 328803 h 333335"/>
                  <a:gd name="connsiteX4" fmla="*/ 225846 w 461018"/>
                  <a:gd name="connsiteY4" fmla="*/ 310801 h 333335"/>
                  <a:gd name="connsiteX5" fmla="*/ 125929 w 461018"/>
                  <a:gd name="connsiteY5" fmla="*/ 255460 h 333335"/>
                  <a:gd name="connsiteX6" fmla="*/ 115357 w 461018"/>
                  <a:gd name="connsiteY6" fmla="*/ 229743 h 333335"/>
                  <a:gd name="connsiteX7" fmla="*/ 112785 w 461018"/>
                  <a:gd name="connsiteY7" fmla="*/ 222218 h 333335"/>
                  <a:gd name="connsiteX8" fmla="*/ 74685 w 461018"/>
                  <a:gd name="connsiteY8" fmla="*/ 188309 h 333335"/>
                  <a:gd name="connsiteX9" fmla="*/ 84210 w 461018"/>
                  <a:gd name="connsiteY9" fmla="*/ 166592 h 333335"/>
                  <a:gd name="connsiteX10" fmla="*/ 217560 w 461018"/>
                  <a:gd name="connsiteY10" fmla="*/ 166592 h 333335"/>
                  <a:gd name="connsiteX11" fmla="*/ 95163 w 461018"/>
                  <a:gd name="connsiteY11" fmla="*/ 116681 h 333335"/>
                  <a:gd name="connsiteX12" fmla="*/ 6581 w 461018"/>
                  <a:gd name="connsiteY12" fmla="*/ 61436 h 333335"/>
                  <a:gd name="connsiteX13" fmla="*/ 31060 w 461018"/>
                  <a:gd name="connsiteY13" fmla="*/ 43243 h 333335"/>
                  <a:gd name="connsiteX14" fmla="*/ 162981 w 461018"/>
                  <a:gd name="connsiteY14" fmla="*/ 75247 h 333335"/>
                  <a:gd name="connsiteX15" fmla="*/ 234324 w 461018"/>
                  <a:gd name="connsiteY15" fmla="*/ 90392 h 333335"/>
                  <a:gd name="connsiteX16" fmla="*/ 163458 w 461018"/>
                  <a:gd name="connsiteY16" fmla="*/ 60198 h 333335"/>
                  <a:gd name="connsiteX17" fmla="*/ 50396 w 461018"/>
                  <a:gd name="connsiteY17" fmla="*/ 0 h 333335"/>
                  <a:gd name="connsiteX18" fmla="*/ 129549 w 461018"/>
                  <a:gd name="connsiteY18" fmla="*/ 0 h 333335"/>
                  <a:gd name="connsiteX19" fmla="*/ 262899 w 461018"/>
                  <a:gd name="connsiteY19" fmla="*/ 16954 h 333335"/>
                  <a:gd name="connsiteX20" fmla="*/ 438349 w 461018"/>
                  <a:gd name="connsiteY20" fmla="*/ 118681 h 33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018" h="333335">
                    <a:moveTo>
                      <a:pt x="461019" y="311182"/>
                    </a:moveTo>
                    <a:cubicBezTo>
                      <a:pt x="456882" y="318577"/>
                      <a:pt x="450062" y="324101"/>
                      <a:pt x="441969" y="326612"/>
                    </a:cubicBezTo>
                    <a:cubicBezTo>
                      <a:pt x="439817" y="327456"/>
                      <a:pt x="437624" y="328187"/>
                      <a:pt x="435397" y="328803"/>
                    </a:cubicBezTo>
                    <a:lnTo>
                      <a:pt x="433587" y="328803"/>
                    </a:lnTo>
                    <a:cubicBezTo>
                      <a:pt x="369674" y="345472"/>
                      <a:pt x="225846" y="310801"/>
                      <a:pt x="225846" y="310801"/>
                    </a:cubicBezTo>
                    <a:cubicBezTo>
                      <a:pt x="225846" y="310801"/>
                      <a:pt x="131644" y="266033"/>
                      <a:pt x="125929" y="255460"/>
                    </a:cubicBezTo>
                    <a:cubicBezTo>
                      <a:pt x="121948" y="247083"/>
                      <a:pt x="118418" y="238498"/>
                      <a:pt x="115357" y="229743"/>
                    </a:cubicBezTo>
                    <a:lnTo>
                      <a:pt x="112785" y="222218"/>
                    </a:lnTo>
                    <a:cubicBezTo>
                      <a:pt x="112785" y="222218"/>
                      <a:pt x="78876" y="203168"/>
                      <a:pt x="74685" y="188309"/>
                    </a:cubicBezTo>
                    <a:cubicBezTo>
                      <a:pt x="70494" y="173450"/>
                      <a:pt x="63350" y="169259"/>
                      <a:pt x="84210" y="166592"/>
                    </a:cubicBezTo>
                    <a:cubicBezTo>
                      <a:pt x="105070" y="163925"/>
                      <a:pt x="217560" y="166592"/>
                      <a:pt x="217560" y="166592"/>
                    </a:cubicBezTo>
                    <a:lnTo>
                      <a:pt x="95163" y="116681"/>
                    </a:lnTo>
                    <a:cubicBezTo>
                      <a:pt x="95163" y="116681"/>
                      <a:pt x="14106" y="75819"/>
                      <a:pt x="6581" y="61436"/>
                    </a:cubicBezTo>
                    <a:cubicBezTo>
                      <a:pt x="-944" y="47054"/>
                      <a:pt x="-10373" y="37529"/>
                      <a:pt x="31060" y="43243"/>
                    </a:cubicBezTo>
                    <a:cubicBezTo>
                      <a:pt x="72494" y="48958"/>
                      <a:pt x="162981" y="75247"/>
                      <a:pt x="162981" y="75247"/>
                    </a:cubicBezTo>
                    <a:lnTo>
                      <a:pt x="234324" y="90392"/>
                    </a:lnTo>
                    <a:lnTo>
                      <a:pt x="163458" y="60198"/>
                    </a:lnTo>
                    <a:cubicBezTo>
                      <a:pt x="163458" y="60198"/>
                      <a:pt x="24012" y="43339"/>
                      <a:pt x="50396" y="0"/>
                    </a:cubicBezTo>
                    <a:lnTo>
                      <a:pt x="129549" y="0"/>
                    </a:lnTo>
                    <a:cubicBezTo>
                      <a:pt x="174389" y="1980"/>
                      <a:pt x="218990" y="7650"/>
                      <a:pt x="262899" y="16954"/>
                    </a:cubicBezTo>
                    <a:cubicBezTo>
                      <a:pt x="285949" y="24003"/>
                      <a:pt x="438349" y="118681"/>
                      <a:pt x="438349" y="118681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AA7FF461-7E30-6AA0-B1A4-7E2627CC92C2}"/>
                  </a:ext>
                </a:extLst>
              </p:cNvPr>
              <p:cNvSpPr/>
              <p:nvPr/>
            </p:nvSpPr>
            <p:spPr>
              <a:xfrm>
                <a:off x="3657053" y="4881554"/>
                <a:ext cx="139160" cy="20478"/>
              </a:xfrm>
              <a:custGeom>
                <a:avLst/>
                <a:gdLst>
                  <a:gd name="connsiteX0" fmla="*/ 0 w 139160"/>
                  <a:gd name="connsiteY0" fmla="*/ 0 h 20478"/>
                  <a:gd name="connsiteX1" fmla="*/ 139160 w 139160"/>
                  <a:gd name="connsiteY1" fmla="*/ 20479 h 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160" h="20478">
                    <a:moveTo>
                      <a:pt x="0" y="0"/>
                    </a:moveTo>
                    <a:lnTo>
                      <a:pt x="139160" y="20479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22E8EB75-13BF-3496-07E7-473F3867CD4E}"/>
                  </a:ext>
                </a:extLst>
              </p:cNvPr>
              <p:cNvSpPr/>
              <p:nvPr/>
            </p:nvSpPr>
            <p:spPr>
              <a:xfrm>
                <a:off x="2269832" y="5158871"/>
                <a:ext cx="986980" cy="253606"/>
              </a:xfrm>
              <a:custGeom>
                <a:avLst/>
                <a:gdLst>
                  <a:gd name="connsiteX0" fmla="*/ 0 w 986980"/>
                  <a:gd name="connsiteY0" fmla="*/ 148831 h 253606"/>
                  <a:gd name="connsiteX1" fmla="*/ 348805 w 986980"/>
                  <a:gd name="connsiteY1" fmla="*/ 253606 h 253606"/>
                  <a:gd name="connsiteX2" fmla="*/ 986980 w 986980"/>
                  <a:gd name="connsiteY2" fmla="*/ 107969 h 253606"/>
                  <a:gd name="connsiteX3" fmla="*/ 593598 w 986980"/>
                  <a:gd name="connsiteY3" fmla="*/ 51 h 253606"/>
                  <a:gd name="connsiteX4" fmla="*/ 0 w 986980"/>
                  <a:gd name="connsiteY4" fmla="*/ 148831 h 25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980" h="253606">
                    <a:moveTo>
                      <a:pt x="0" y="148831"/>
                    </a:moveTo>
                    <a:lnTo>
                      <a:pt x="348805" y="253606"/>
                    </a:lnTo>
                    <a:lnTo>
                      <a:pt x="986980" y="107969"/>
                    </a:lnTo>
                    <a:cubicBezTo>
                      <a:pt x="986980" y="107969"/>
                      <a:pt x="597218" y="-2711"/>
                      <a:pt x="593598" y="51"/>
                    </a:cubicBezTo>
                    <a:cubicBezTo>
                      <a:pt x="589979" y="2813"/>
                      <a:pt x="0" y="148831"/>
                      <a:pt x="0" y="148831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0A1184C3-3284-BE79-A777-20419A2A6EF6}"/>
                  </a:ext>
                </a:extLst>
              </p:cNvPr>
              <p:cNvSpPr/>
              <p:nvPr/>
            </p:nvSpPr>
            <p:spPr>
              <a:xfrm>
                <a:off x="2269832" y="5158871"/>
                <a:ext cx="986980" cy="253606"/>
              </a:xfrm>
              <a:custGeom>
                <a:avLst/>
                <a:gdLst>
                  <a:gd name="connsiteX0" fmla="*/ 0 w 986980"/>
                  <a:gd name="connsiteY0" fmla="*/ 148831 h 253606"/>
                  <a:gd name="connsiteX1" fmla="*/ 348805 w 986980"/>
                  <a:gd name="connsiteY1" fmla="*/ 253606 h 253606"/>
                  <a:gd name="connsiteX2" fmla="*/ 986980 w 986980"/>
                  <a:gd name="connsiteY2" fmla="*/ 107969 h 253606"/>
                  <a:gd name="connsiteX3" fmla="*/ 593598 w 986980"/>
                  <a:gd name="connsiteY3" fmla="*/ 51 h 253606"/>
                  <a:gd name="connsiteX4" fmla="*/ 0 w 986980"/>
                  <a:gd name="connsiteY4" fmla="*/ 148831 h 25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980" h="253606">
                    <a:moveTo>
                      <a:pt x="0" y="148831"/>
                    </a:moveTo>
                    <a:lnTo>
                      <a:pt x="348805" y="253606"/>
                    </a:lnTo>
                    <a:lnTo>
                      <a:pt x="986980" y="107969"/>
                    </a:lnTo>
                    <a:cubicBezTo>
                      <a:pt x="986980" y="107969"/>
                      <a:pt x="597218" y="-2711"/>
                      <a:pt x="593598" y="51"/>
                    </a:cubicBezTo>
                    <a:cubicBezTo>
                      <a:pt x="589979" y="2813"/>
                      <a:pt x="0" y="148831"/>
                      <a:pt x="0" y="148831"/>
                    </a:cubicBezTo>
                    <a:close/>
                  </a:path>
                </a:pathLst>
              </a:custGeom>
              <a:solidFill>
                <a:srgbClr val="000000">
                  <a:alpha val="21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E8262943-DBF7-619C-501B-E90D17478BA0}"/>
                  </a:ext>
                </a:extLst>
              </p:cNvPr>
              <p:cNvSpPr/>
              <p:nvPr/>
            </p:nvSpPr>
            <p:spPr>
              <a:xfrm>
                <a:off x="2269832" y="5158871"/>
                <a:ext cx="986980" cy="253606"/>
              </a:xfrm>
              <a:custGeom>
                <a:avLst/>
                <a:gdLst>
                  <a:gd name="connsiteX0" fmla="*/ 0 w 986980"/>
                  <a:gd name="connsiteY0" fmla="*/ 148831 h 253606"/>
                  <a:gd name="connsiteX1" fmla="*/ 348805 w 986980"/>
                  <a:gd name="connsiteY1" fmla="*/ 253606 h 253606"/>
                  <a:gd name="connsiteX2" fmla="*/ 986980 w 986980"/>
                  <a:gd name="connsiteY2" fmla="*/ 107969 h 253606"/>
                  <a:gd name="connsiteX3" fmla="*/ 593598 w 986980"/>
                  <a:gd name="connsiteY3" fmla="*/ 51 h 253606"/>
                  <a:gd name="connsiteX4" fmla="*/ 0 w 986980"/>
                  <a:gd name="connsiteY4" fmla="*/ 148831 h 25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980" h="253606">
                    <a:moveTo>
                      <a:pt x="0" y="148831"/>
                    </a:moveTo>
                    <a:lnTo>
                      <a:pt x="348805" y="253606"/>
                    </a:lnTo>
                    <a:lnTo>
                      <a:pt x="986980" y="107969"/>
                    </a:lnTo>
                    <a:cubicBezTo>
                      <a:pt x="986980" y="107969"/>
                      <a:pt x="597218" y="-2711"/>
                      <a:pt x="593598" y="51"/>
                    </a:cubicBezTo>
                    <a:cubicBezTo>
                      <a:pt x="589979" y="2813"/>
                      <a:pt x="0" y="148831"/>
                      <a:pt x="0" y="148831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D7C1C96D-C71D-D65B-40F8-092028B3BD36}"/>
                  </a:ext>
                </a:extLst>
              </p:cNvPr>
              <p:cNvSpPr/>
              <p:nvPr/>
            </p:nvSpPr>
            <p:spPr>
              <a:xfrm>
                <a:off x="2253373" y="5083864"/>
                <a:ext cx="625106" cy="223837"/>
              </a:xfrm>
              <a:custGeom>
                <a:avLst/>
                <a:gdLst>
                  <a:gd name="connsiteX0" fmla="*/ 21507 w 625106"/>
                  <a:gd name="connsiteY0" fmla="*/ 100965 h 223837"/>
                  <a:gd name="connsiteX1" fmla="*/ 16459 w 625106"/>
                  <a:gd name="connsiteY1" fmla="*/ 223838 h 223837"/>
                  <a:gd name="connsiteX2" fmla="*/ 579958 w 625106"/>
                  <a:gd name="connsiteY2" fmla="*/ 106871 h 223837"/>
                  <a:gd name="connsiteX3" fmla="*/ 625106 w 625106"/>
                  <a:gd name="connsiteY3" fmla="*/ 0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106" h="223837">
                    <a:moveTo>
                      <a:pt x="21507" y="100965"/>
                    </a:moveTo>
                    <a:cubicBezTo>
                      <a:pt x="-2972" y="102679"/>
                      <a:pt x="-9068" y="190881"/>
                      <a:pt x="16459" y="223838"/>
                    </a:cubicBezTo>
                    <a:lnTo>
                      <a:pt x="579958" y="106871"/>
                    </a:lnTo>
                    <a:lnTo>
                      <a:pt x="625106" y="0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FFAD7CD9-3073-1349-AB5A-8A02C260837E}"/>
                  </a:ext>
                </a:extLst>
              </p:cNvPr>
              <p:cNvSpPr/>
              <p:nvPr/>
            </p:nvSpPr>
            <p:spPr>
              <a:xfrm>
                <a:off x="2253373" y="5083864"/>
                <a:ext cx="625106" cy="223837"/>
              </a:xfrm>
              <a:custGeom>
                <a:avLst/>
                <a:gdLst>
                  <a:gd name="connsiteX0" fmla="*/ 21507 w 625106"/>
                  <a:gd name="connsiteY0" fmla="*/ 100965 h 223837"/>
                  <a:gd name="connsiteX1" fmla="*/ 16459 w 625106"/>
                  <a:gd name="connsiteY1" fmla="*/ 223838 h 223837"/>
                  <a:gd name="connsiteX2" fmla="*/ 579958 w 625106"/>
                  <a:gd name="connsiteY2" fmla="*/ 106871 h 223837"/>
                  <a:gd name="connsiteX3" fmla="*/ 625106 w 625106"/>
                  <a:gd name="connsiteY3" fmla="*/ 0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106" h="223837">
                    <a:moveTo>
                      <a:pt x="21507" y="100965"/>
                    </a:moveTo>
                    <a:cubicBezTo>
                      <a:pt x="-2972" y="102679"/>
                      <a:pt x="-9068" y="190881"/>
                      <a:pt x="16459" y="223838"/>
                    </a:cubicBezTo>
                    <a:lnTo>
                      <a:pt x="579958" y="106871"/>
                    </a:lnTo>
                    <a:lnTo>
                      <a:pt x="625106" y="0"/>
                    </a:lnTo>
                    <a:close/>
                  </a:path>
                </a:pathLst>
              </a:custGeom>
              <a:solidFill>
                <a:srgbClr val="000000">
                  <a:alpha val="21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BF88AC7D-2C7F-2369-B28C-151E5507B9A3}"/>
                  </a:ext>
                </a:extLst>
              </p:cNvPr>
              <p:cNvSpPr/>
              <p:nvPr/>
            </p:nvSpPr>
            <p:spPr>
              <a:xfrm>
                <a:off x="2253373" y="5083864"/>
                <a:ext cx="625106" cy="223837"/>
              </a:xfrm>
              <a:custGeom>
                <a:avLst/>
                <a:gdLst>
                  <a:gd name="connsiteX0" fmla="*/ 21507 w 625106"/>
                  <a:gd name="connsiteY0" fmla="*/ 100965 h 223837"/>
                  <a:gd name="connsiteX1" fmla="*/ 16459 w 625106"/>
                  <a:gd name="connsiteY1" fmla="*/ 223838 h 223837"/>
                  <a:gd name="connsiteX2" fmla="*/ 579958 w 625106"/>
                  <a:gd name="connsiteY2" fmla="*/ 106871 h 223837"/>
                  <a:gd name="connsiteX3" fmla="*/ 625106 w 625106"/>
                  <a:gd name="connsiteY3" fmla="*/ 0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106" h="223837">
                    <a:moveTo>
                      <a:pt x="21507" y="100965"/>
                    </a:moveTo>
                    <a:cubicBezTo>
                      <a:pt x="-2972" y="102679"/>
                      <a:pt x="-9068" y="190881"/>
                      <a:pt x="16459" y="223838"/>
                    </a:cubicBezTo>
                    <a:lnTo>
                      <a:pt x="579958" y="106871"/>
                    </a:lnTo>
                    <a:lnTo>
                      <a:pt x="625106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D0B56005-3F50-12EB-F7B6-DBD32F512D49}"/>
                  </a:ext>
                </a:extLst>
              </p:cNvPr>
              <p:cNvSpPr/>
              <p:nvPr/>
            </p:nvSpPr>
            <p:spPr>
              <a:xfrm>
                <a:off x="2280995" y="5097485"/>
                <a:ext cx="948480" cy="298799"/>
              </a:xfrm>
              <a:custGeom>
                <a:avLst/>
                <a:gdLst>
                  <a:gd name="connsiteX0" fmla="*/ 948480 w 948480"/>
                  <a:gd name="connsiteY0" fmla="*/ 86106 h 298799"/>
                  <a:gd name="connsiteX1" fmla="*/ 945528 w 948480"/>
                  <a:gd name="connsiteY1" fmla="*/ 161068 h 298799"/>
                  <a:gd name="connsiteX2" fmla="*/ 336975 w 948480"/>
                  <a:gd name="connsiteY2" fmla="*/ 298800 h 298799"/>
                  <a:gd name="connsiteX3" fmla="*/ 16173 w 948480"/>
                  <a:gd name="connsiteY3" fmla="*/ 204311 h 298799"/>
                  <a:gd name="connsiteX4" fmla="*/ 11887 w 948480"/>
                  <a:gd name="connsiteY4" fmla="*/ 99536 h 298799"/>
                  <a:gd name="connsiteX5" fmla="*/ 598056 w 948480"/>
                  <a:gd name="connsiteY5" fmla="*/ 0 h 29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8480" h="298799">
                    <a:moveTo>
                      <a:pt x="948480" y="86106"/>
                    </a:moveTo>
                    <a:cubicBezTo>
                      <a:pt x="948480" y="86106"/>
                      <a:pt x="940098" y="132493"/>
                      <a:pt x="945528" y="161068"/>
                    </a:cubicBezTo>
                    <a:lnTo>
                      <a:pt x="336975" y="298800"/>
                    </a:lnTo>
                    <a:lnTo>
                      <a:pt x="16173" y="204311"/>
                    </a:lnTo>
                    <a:cubicBezTo>
                      <a:pt x="16173" y="204311"/>
                      <a:pt x="-17164" y="145352"/>
                      <a:pt x="11887" y="99536"/>
                    </a:cubicBezTo>
                    <a:lnTo>
                      <a:pt x="5980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B28122A9-5B3D-E4C4-2349-03F357B74040}"/>
                  </a:ext>
                </a:extLst>
              </p:cNvPr>
              <p:cNvSpPr/>
              <p:nvPr/>
            </p:nvSpPr>
            <p:spPr>
              <a:xfrm>
                <a:off x="2274880" y="5083864"/>
                <a:ext cx="978408" cy="220599"/>
              </a:xfrm>
              <a:custGeom>
                <a:avLst/>
                <a:gdLst>
                  <a:gd name="connsiteX0" fmla="*/ 0 w 978408"/>
                  <a:gd name="connsiteY0" fmla="*/ 100965 h 220599"/>
                  <a:gd name="connsiteX1" fmla="*/ 603599 w 978408"/>
                  <a:gd name="connsiteY1" fmla="*/ 0 h 220599"/>
                  <a:gd name="connsiteX2" fmla="*/ 978408 w 978408"/>
                  <a:gd name="connsiteY2" fmla="*/ 94964 h 220599"/>
                  <a:gd name="connsiteX3" fmla="*/ 348044 w 978408"/>
                  <a:gd name="connsiteY3" fmla="*/ 220599 h 220599"/>
                  <a:gd name="connsiteX4" fmla="*/ 0 w 978408"/>
                  <a:gd name="connsiteY4" fmla="*/ 100965 h 22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408" h="220599">
                    <a:moveTo>
                      <a:pt x="0" y="100965"/>
                    </a:moveTo>
                    <a:lnTo>
                      <a:pt x="603599" y="0"/>
                    </a:lnTo>
                    <a:lnTo>
                      <a:pt x="978408" y="94964"/>
                    </a:lnTo>
                    <a:lnTo>
                      <a:pt x="348044" y="220599"/>
                    </a:lnTo>
                    <a:lnTo>
                      <a:pt x="0" y="100965"/>
                    </a:ln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4A93735F-0D4A-BBF8-C591-7A65460DFB28}"/>
                  </a:ext>
                </a:extLst>
              </p:cNvPr>
              <p:cNvSpPr/>
              <p:nvPr/>
            </p:nvSpPr>
            <p:spPr>
              <a:xfrm>
                <a:off x="2296311" y="5231121"/>
                <a:ext cx="841629" cy="105156"/>
              </a:xfrm>
              <a:custGeom>
                <a:avLst/>
                <a:gdLst>
                  <a:gd name="connsiteX0" fmla="*/ 0 w 841629"/>
                  <a:gd name="connsiteY0" fmla="*/ 10097 h 105156"/>
                  <a:gd name="connsiteX1" fmla="*/ 319183 w 841629"/>
                  <a:gd name="connsiteY1" fmla="*/ 105156 h 105156"/>
                  <a:gd name="connsiteX2" fmla="*/ 841629 w 841629"/>
                  <a:gd name="connsiteY2" fmla="*/ 0 h 105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1629" h="105156">
                    <a:moveTo>
                      <a:pt x="0" y="10097"/>
                    </a:moveTo>
                    <a:lnTo>
                      <a:pt x="319183" y="105156"/>
                    </a:lnTo>
                    <a:lnTo>
                      <a:pt x="841629" y="0"/>
                    </a:ln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7EB5CAFD-EFF0-302F-AE1C-664242E52C67}"/>
                  </a:ext>
                </a:extLst>
              </p:cNvPr>
              <p:cNvSpPr/>
              <p:nvPr/>
            </p:nvSpPr>
            <p:spPr>
              <a:xfrm>
                <a:off x="2663024" y="5240837"/>
                <a:ext cx="561784" cy="119824"/>
              </a:xfrm>
              <a:custGeom>
                <a:avLst/>
                <a:gdLst>
                  <a:gd name="connsiteX0" fmla="*/ 561784 w 561784"/>
                  <a:gd name="connsiteY0" fmla="*/ 0 h 119824"/>
                  <a:gd name="connsiteX1" fmla="*/ 0 w 561784"/>
                  <a:gd name="connsiteY1" fmla="*/ 119824 h 11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1784" h="119824">
                    <a:moveTo>
                      <a:pt x="561784" y="0"/>
                    </a:moveTo>
                    <a:lnTo>
                      <a:pt x="0" y="119824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63C43BA6-0766-196B-59C5-20A1163152C7}"/>
                  </a:ext>
                </a:extLst>
              </p:cNvPr>
              <p:cNvSpPr/>
              <p:nvPr/>
            </p:nvSpPr>
            <p:spPr>
              <a:xfrm>
                <a:off x="2303836" y="5278651"/>
                <a:ext cx="240601" cy="73056"/>
              </a:xfrm>
              <a:custGeom>
                <a:avLst/>
                <a:gdLst>
                  <a:gd name="connsiteX0" fmla="*/ 0 w 240601"/>
                  <a:gd name="connsiteY0" fmla="*/ 0 h 73056"/>
                  <a:gd name="connsiteX1" fmla="*/ 240601 w 240601"/>
                  <a:gd name="connsiteY1" fmla="*/ 73057 h 7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0601" h="73056">
                    <a:moveTo>
                      <a:pt x="0" y="0"/>
                    </a:moveTo>
                    <a:cubicBezTo>
                      <a:pt x="4858" y="476"/>
                      <a:pt x="240601" y="73057"/>
                      <a:pt x="240601" y="73057"/>
                    </a:cubicBezTo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8183FA1A-7B09-B32F-2D28-2BF5FF3F9635}"/>
                  </a:ext>
                </a:extLst>
              </p:cNvPr>
              <p:cNvSpPr/>
              <p:nvPr/>
            </p:nvSpPr>
            <p:spPr>
              <a:xfrm>
                <a:off x="3178898" y="5211595"/>
                <a:ext cx="44672" cy="7239"/>
              </a:xfrm>
              <a:custGeom>
                <a:avLst/>
                <a:gdLst>
                  <a:gd name="connsiteX0" fmla="*/ 0 w 44672"/>
                  <a:gd name="connsiteY0" fmla="*/ 7239 h 7239"/>
                  <a:gd name="connsiteX1" fmla="*/ 44672 w 44672"/>
                  <a:gd name="connsiteY1" fmla="*/ 0 h 7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72" h="7239">
                    <a:moveTo>
                      <a:pt x="0" y="7239"/>
                    </a:moveTo>
                    <a:lnTo>
                      <a:pt x="44672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3A7E1E93-D185-E161-6E5F-C17617785FF7}"/>
                  </a:ext>
                </a:extLst>
              </p:cNvPr>
              <p:cNvSpPr/>
              <p:nvPr/>
            </p:nvSpPr>
            <p:spPr>
              <a:xfrm>
                <a:off x="2581395" y="5363995"/>
                <a:ext cx="23717" cy="5334"/>
              </a:xfrm>
              <a:custGeom>
                <a:avLst/>
                <a:gdLst>
                  <a:gd name="connsiteX0" fmla="*/ 23717 w 23717"/>
                  <a:gd name="connsiteY0" fmla="*/ 5334 h 5334"/>
                  <a:gd name="connsiteX1" fmla="*/ 0 w 23717"/>
                  <a:gd name="connsiteY1" fmla="*/ 0 h 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17" h="5334">
                    <a:moveTo>
                      <a:pt x="23717" y="5334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F289B616-90E6-6E27-73C7-BB860717C289}"/>
                  </a:ext>
                </a:extLst>
              </p:cNvPr>
              <p:cNvSpPr/>
              <p:nvPr/>
            </p:nvSpPr>
            <p:spPr>
              <a:xfrm>
                <a:off x="2279959" y="5197022"/>
                <a:ext cx="33491" cy="104775"/>
              </a:xfrm>
              <a:custGeom>
                <a:avLst/>
                <a:gdLst>
                  <a:gd name="connsiteX0" fmla="*/ 12924 w 33491"/>
                  <a:gd name="connsiteY0" fmla="*/ 0 h 104775"/>
                  <a:gd name="connsiteX1" fmla="*/ 17210 w 33491"/>
                  <a:gd name="connsiteY1" fmla="*/ 104775 h 104775"/>
                  <a:gd name="connsiteX2" fmla="*/ 12924 w 33491"/>
                  <a:gd name="connsiteY2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91" h="104775">
                    <a:moveTo>
                      <a:pt x="12924" y="0"/>
                    </a:moveTo>
                    <a:cubicBezTo>
                      <a:pt x="38649" y="29637"/>
                      <a:pt x="40429" y="73136"/>
                      <a:pt x="17210" y="104775"/>
                    </a:cubicBezTo>
                    <a:cubicBezTo>
                      <a:pt x="-4080" y="73524"/>
                      <a:pt x="-5743" y="32885"/>
                      <a:pt x="129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CEB54E04-532C-36FF-7F27-7F3BA251E634}"/>
                  </a:ext>
                </a:extLst>
              </p:cNvPr>
              <p:cNvSpPr/>
              <p:nvPr/>
            </p:nvSpPr>
            <p:spPr>
              <a:xfrm>
                <a:off x="2279959" y="5197022"/>
                <a:ext cx="33491" cy="104775"/>
              </a:xfrm>
              <a:custGeom>
                <a:avLst/>
                <a:gdLst>
                  <a:gd name="connsiteX0" fmla="*/ 12924 w 33491"/>
                  <a:gd name="connsiteY0" fmla="*/ 0 h 104775"/>
                  <a:gd name="connsiteX1" fmla="*/ 17210 w 33491"/>
                  <a:gd name="connsiteY1" fmla="*/ 104775 h 104775"/>
                  <a:gd name="connsiteX2" fmla="*/ 12924 w 33491"/>
                  <a:gd name="connsiteY2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91" h="104775">
                    <a:moveTo>
                      <a:pt x="12924" y="0"/>
                    </a:moveTo>
                    <a:cubicBezTo>
                      <a:pt x="38649" y="29637"/>
                      <a:pt x="40429" y="73136"/>
                      <a:pt x="17210" y="104775"/>
                    </a:cubicBezTo>
                    <a:cubicBezTo>
                      <a:pt x="-4080" y="73524"/>
                      <a:pt x="-5743" y="32885"/>
                      <a:pt x="12924" y="0"/>
                    </a:cubicBezTo>
                    <a:close/>
                  </a:path>
                </a:pathLst>
              </a:custGeom>
              <a:solidFill>
                <a:srgbClr val="FFFFFF">
                  <a:alpha val="21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A0F1AC3E-9963-EB67-AF15-F4ABAB2F2DAE}"/>
                  </a:ext>
                </a:extLst>
              </p:cNvPr>
              <p:cNvSpPr/>
              <p:nvPr/>
            </p:nvSpPr>
            <p:spPr>
              <a:xfrm>
                <a:off x="2279959" y="5197022"/>
                <a:ext cx="33491" cy="104775"/>
              </a:xfrm>
              <a:custGeom>
                <a:avLst/>
                <a:gdLst>
                  <a:gd name="connsiteX0" fmla="*/ 12924 w 33491"/>
                  <a:gd name="connsiteY0" fmla="*/ 0 h 104775"/>
                  <a:gd name="connsiteX1" fmla="*/ 17210 w 33491"/>
                  <a:gd name="connsiteY1" fmla="*/ 104775 h 104775"/>
                  <a:gd name="connsiteX2" fmla="*/ 12924 w 33491"/>
                  <a:gd name="connsiteY2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91" h="104775">
                    <a:moveTo>
                      <a:pt x="12924" y="0"/>
                    </a:moveTo>
                    <a:cubicBezTo>
                      <a:pt x="38649" y="29637"/>
                      <a:pt x="40429" y="73136"/>
                      <a:pt x="17210" y="104775"/>
                    </a:cubicBezTo>
                    <a:cubicBezTo>
                      <a:pt x="-4080" y="73524"/>
                      <a:pt x="-5743" y="32885"/>
                      <a:pt x="12924" y="0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E260AEB4-160C-3AF9-64CC-1BE028306357}"/>
                  </a:ext>
                </a:extLst>
              </p:cNvPr>
              <p:cNvSpPr/>
              <p:nvPr/>
            </p:nvSpPr>
            <p:spPr>
              <a:xfrm>
                <a:off x="3397020" y="5336277"/>
                <a:ext cx="808672" cy="234600"/>
              </a:xfrm>
              <a:custGeom>
                <a:avLst/>
                <a:gdLst>
                  <a:gd name="connsiteX0" fmla="*/ 199549 w 808672"/>
                  <a:gd name="connsiteY0" fmla="*/ 0 h 234600"/>
                  <a:gd name="connsiteX1" fmla="*/ 808672 w 808672"/>
                  <a:gd name="connsiteY1" fmla="*/ 24955 h 234600"/>
                  <a:gd name="connsiteX2" fmla="*/ 749332 w 808672"/>
                  <a:gd name="connsiteY2" fmla="*/ 234601 h 234600"/>
                  <a:gd name="connsiteX3" fmla="*/ 0 w 808672"/>
                  <a:gd name="connsiteY3" fmla="*/ 206026 h 234600"/>
                  <a:gd name="connsiteX4" fmla="*/ 199549 w 808672"/>
                  <a:gd name="connsiteY4" fmla="*/ 0 h 23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672" h="234600">
                    <a:moveTo>
                      <a:pt x="199549" y="0"/>
                    </a:moveTo>
                    <a:lnTo>
                      <a:pt x="808672" y="24955"/>
                    </a:lnTo>
                    <a:lnTo>
                      <a:pt x="749332" y="234601"/>
                    </a:lnTo>
                    <a:lnTo>
                      <a:pt x="0" y="206026"/>
                    </a:lnTo>
                    <a:lnTo>
                      <a:pt x="1995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42EC6336-913E-5120-1D31-D7F699CF37F0}"/>
                  </a:ext>
                </a:extLst>
              </p:cNvPr>
              <p:cNvSpPr/>
              <p:nvPr/>
            </p:nvSpPr>
            <p:spPr>
              <a:xfrm>
                <a:off x="3397020" y="5336277"/>
                <a:ext cx="808672" cy="234600"/>
              </a:xfrm>
              <a:custGeom>
                <a:avLst/>
                <a:gdLst>
                  <a:gd name="connsiteX0" fmla="*/ 199549 w 808672"/>
                  <a:gd name="connsiteY0" fmla="*/ 0 h 234600"/>
                  <a:gd name="connsiteX1" fmla="*/ 808672 w 808672"/>
                  <a:gd name="connsiteY1" fmla="*/ 24955 h 234600"/>
                  <a:gd name="connsiteX2" fmla="*/ 749332 w 808672"/>
                  <a:gd name="connsiteY2" fmla="*/ 234601 h 234600"/>
                  <a:gd name="connsiteX3" fmla="*/ 0 w 808672"/>
                  <a:gd name="connsiteY3" fmla="*/ 206026 h 234600"/>
                  <a:gd name="connsiteX4" fmla="*/ 199549 w 808672"/>
                  <a:gd name="connsiteY4" fmla="*/ 0 h 23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672" h="234600">
                    <a:moveTo>
                      <a:pt x="199549" y="0"/>
                    </a:moveTo>
                    <a:lnTo>
                      <a:pt x="808672" y="24955"/>
                    </a:lnTo>
                    <a:lnTo>
                      <a:pt x="749332" y="234601"/>
                    </a:lnTo>
                    <a:lnTo>
                      <a:pt x="0" y="206026"/>
                    </a:lnTo>
                    <a:lnTo>
                      <a:pt x="199549" y="0"/>
                    </a:lnTo>
                    <a:close/>
                  </a:path>
                </a:pathLst>
              </a:custGeom>
              <a:solidFill>
                <a:srgbClr val="92E3A9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28EB8D8E-E0C6-B0C2-09EA-C968E4F4DDB0}"/>
                  </a:ext>
                </a:extLst>
              </p:cNvPr>
              <p:cNvSpPr/>
              <p:nvPr/>
            </p:nvSpPr>
            <p:spPr>
              <a:xfrm>
                <a:off x="3397020" y="5336277"/>
                <a:ext cx="808672" cy="234600"/>
              </a:xfrm>
              <a:custGeom>
                <a:avLst/>
                <a:gdLst>
                  <a:gd name="connsiteX0" fmla="*/ 199549 w 808672"/>
                  <a:gd name="connsiteY0" fmla="*/ 0 h 234600"/>
                  <a:gd name="connsiteX1" fmla="*/ 808672 w 808672"/>
                  <a:gd name="connsiteY1" fmla="*/ 24955 h 234600"/>
                  <a:gd name="connsiteX2" fmla="*/ 749332 w 808672"/>
                  <a:gd name="connsiteY2" fmla="*/ 234601 h 234600"/>
                  <a:gd name="connsiteX3" fmla="*/ 0 w 808672"/>
                  <a:gd name="connsiteY3" fmla="*/ 206026 h 234600"/>
                  <a:gd name="connsiteX4" fmla="*/ 199549 w 808672"/>
                  <a:gd name="connsiteY4" fmla="*/ 0 h 23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672" h="234600">
                    <a:moveTo>
                      <a:pt x="199549" y="0"/>
                    </a:moveTo>
                    <a:lnTo>
                      <a:pt x="808672" y="24955"/>
                    </a:lnTo>
                    <a:lnTo>
                      <a:pt x="749332" y="234601"/>
                    </a:lnTo>
                    <a:lnTo>
                      <a:pt x="0" y="206026"/>
                    </a:lnTo>
                    <a:lnTo>
                      <a:pt x="199549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0FD5BE5D-6B2B-D309-AEA7-4B2A2E23CEBA}"/>
              </a:ext>
            </a:extLst>
          </p:cNvPr>
          <p:cNvGrpSpPr/>
          <p:nvPr/>
        </p:nvGrpSpPr>
        <p:grpSpPr>
          <a:xfrm>
            <a:off x="7397061" y="1569003"/>
            <a:ext cx="2966425" cy="816522"/>
            <a:chOff x="283598" y="1906534"/>
            <a:chExt cx="2966425" cy="816522"/>
          </a:xfrm>
        </p:grpSpPr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CA21784-62C0-B622-AABE-60E70158252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D4FF06CD-4D37-039C-E53B-4E477CC65ED6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76D526C-BA15-10F9-2F0D-253511492149}"/>
              </a:ext>
            </a:extLst>
          </p:cNvPr>
          <p:cNvGrpSpPr/>
          <p:nvPr/>
        </p:nvGrpSpPr>
        <p:grpSpPr>
          <a:xfrm>
            <a:off x="7397061" y="2739381"/>
            <a:ext cx="2966425" cy="816522"/>
            <a:chOff x="283598" y="1906534"/>
            <a:chExt cx="2966425" cy="816522"/>
          </a:xfrm>
        </p:grpSpPr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DCF3E57A-9512-70DE-0B06-A79BDEC8DD93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70F603C4-A462-AF6F-B616-48E74D1278F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79B382D9-BF37-4FDC-E472-4F4782378C9F}"/>
              </a:ext>
            </a:extLst>
          </p:cNvPr>
          <p:cNvGrpSpPr/>
          <p:nvPr/>
        </p:nvGrpSpPr>
        <p:grpSpPr>
          <a:xfrm>
            <a:off x="7397061" y="3833384"/>
            <a:ext cx="2966425" cy="816522"/>
            <a:chOff x="283598" y="1906534"/>
            <a:chExt cx="2966425" cy="816522"/>
          </a:xfrm>
        </p:grpSpPr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FD6CB770-626B-DA54-A73F-37B0D7FDFEC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0D8767F-D159-5B3D-754F-6F2F60CA6DE8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A9A68357-BFDC-A08D-4036-C80E6AB3E3B6}"/>
              </a:ext>
            </a:extLst>
          </p:cNvPr>
          <p:cNvGrpSpPr/>
          <p:nvPr/>
        </p:nvGrpSpPr>
        <p:grpSpPr>
          <a:xfrm>
            <a:off x="7397061" y="4928016"/>
            <a:ext cx="2966425" cy="816522"/>
            <a:chOff x="283598" y="1906534"/>
            <a:chExt cx="2966425" cy="816522"/>
          </a:xfrm>
        </p:grpSpPr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87B7300E-BF1B-0C08-EA7C-46F1923EB7FD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C4258139-7070-1930-FB5F-4EC2941735C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2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总结学习情况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4" y="128980"/>
            <a:ext cx="966629" cy="886416"/>
            <a:chOff x="4079961" y="2122013"/>
            <a:chExt cx="933794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33631" y="2273465"/>
              <a:ext cx="68012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3" name="Freeform 6">
            <a:extLst>
              <a:ext uri="{FF2B5EF4-FFF2-40B4-BE49-F238E27FC236}">
                <a16:creationId xmlns:a16="http://schemas.microsoft.com/office/drawing/2014/main" id="{CA6C16FE-BC0F-A336-328B-F28564EF55FA}"/>
              </a:ext>
            </a:extLst>
          </p:cNvPr>
          <p:cNvSpPr>
            <a:spLocks/>
          </p:cNvSpPr>
          <p:nvPr/>
        </p:nvSpPr>
        <p:spPr bwMode="auto">
          <a:xfrm>
            <a:off x="5627200" y="4634364"/>
            <a:ext cx="1054168" cy="203768"/>
          </a:xfrm>
          <a:custGeom>
            <a:avLst/>
            <a:gdLst>
              <a:gd name="T0" fmla="*/ 320 w 349"/>
              <a:gd name="T1" fmla="*/ 0 h 71"/>
              <a:gd name="T2" fmla="*/ 29 w 349"/>
              <a:gd name="T3" fmla="*/ 0 h 71"/>
              <a:gd name="T4" fmla="*/ 0 w 349"/>
              <a:gd name="T5" fmla="*/ 28 h 71"/>
              <a:gd name="T6" fmla="*/ 0 w 349"/>
              <a:gd name="T7" fmla="*/ 42 h 71"/>
              <a:gd name="T8" fmla="*/ 29 w 349"/>
              <a:gd name="T9" fmla="*/ 71 h 71"/>
              <a:gd name="T10" fmla="*/ 320 w 349"/>
              <a:gd name="T11" fmla="*/ 71 h 71"/>
              <a:gd name="T12" fmla="*/ 349 w 349"/>
              <a:gd name="T13" fmla="*/ 42 h 71"/>
              <a:gd name="T14" fmla="*/ 349 w 349"/>
              <a:gd name="T15" fmla="*/ 28 h 71"/>
              <a:gd name="T16" fmla="*/ 320 w 349"/>
              <a:gd name="T1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71">
                <a:moveTo>
                  <a:pt x="320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8"/>
                  <a:pt x="13" y="71"/>
                  <a:pt x="29" y="71"/>
                </a:cubicBezTo>
                <a:cubicBezTo>
                  <a:pt x="320" y="71"/>
                  <a:pt x="320" y="71"/>
                  <a:pt x="320" y="71"/>
                </a:cubicBezTo>
                <a:cubicBezTo>
                  <a:pt x="336" y="71"/>
                  <a:pt x="349" y="58"/>
                  <a:pt x="349" y="42"/>
                </a:cubicBezTo>
                <a:cubicBezTo>
                  <a:pt x="349" y="28"/>
                  <a:pt x="349" y="28"/>
                  <a:pt x="349" y="28"/>
                </a:cubicBezTo>
                <a:cubicBezTo>
                  <a:pt x="349" y="13"/>
                  <a:pt x="336" y="0"/>
                  <a:pt x="320" y="0"/>
                </a:cubicBez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7B1B20F6-6239-2F47-67AB-773217264B9D}"/>
              </a:ext>
            </a:extLst>
          </p:cNvPr>
          <p:cNvSpPr>
            <a:spLocks/>
          </p:cNvSpPr>
          <p:nvPr/>
        </p:nvSpPr>
        <p:spPr bwMode="auto">
          <a:xfrm>
            <a:off x="5627200" y="4867470"/>
            <a:ext cx="1054168" cy="203768"/>
          </a:xfrm>
          <a:custGeom>
            <a:avLst/>
            <a:gdLst>
              <a:gd name="T0" fmla="*/ 320 w 349"/>
              <a:gd name="T1" fmla="*/ 0 h 71"/>
              <a:gd name="T2" fmla="*/ 29 w 349"/>
              <a:gd name="T3" fmla="*/ 0 h 71"/>
              <a:gd name="T4" fmla="*/ 0 w 349"/>
              <a:gd name="T5" fmla="*/ 29 h 71"/>
              <a:gd name="T6" fmla="*/ 0 w 349"/>
              <a:gd name="T7" fmla="*/ 42 h 71"/>
              <a:gd name="T8" fmla="*/ 29 w 349"/>
              <a:gd name="T9" fmla="*/ 71 h 71"/>
              <a:gd name="T10" fmla="*/ 320 w 349"/>
              <a:gd name="T11" fmla="*/ 71 h 71"/>
              <a:gd name="T12" fmla="*/ 349 w 349"/>
              <a:gd name="T13" fmla="*/ 42 h 71"/>
              <a:gd name="T14" fmla="*/ 349 w 349"/>
              <a:gd name="T15" fmla="*/ 29 h 71"/>
              <a:gd name="T16" fmla="*/ 320 w 349"/>
              <a:gd name="T1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71">
                <a:moveTo>
                  <a:pt x="320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8"/>
                  <a:pt x="13" y="71"/>
                  <a:pt x="29" y="71"/>
                </a:cubicBezTo>
                <a:cubicBezTo>
                  <a:pt x="320" y="71"/>
                  <a:pt x="320" y="71"/>
                  <a:pt x="320" y="71"/>
                </a:cubicBezTo>
                <a:cubicBezTo>
                  <a:pt x="336" y="71"/>
                  <a:pt x="349" y="58"/>
                  <a:pt x="349" y="42"/>
                </a:cubicBezTo>
                <a:cubicBezTo>
                  <a:pt x="349" y="29"/>
                  <a:pt x="349" y="29"/>
                  <a:pt x="349" y="29"/>
                </a:cubicBezTo>
                <a:cubicBezTo>
                  <a:pt x="349" y="13"/>
                  <a:pt x="336" y="0"/>
                  <a:pt x="320" y="0"/>
                </a:cubicBezTo>
                <a:close/>
              </a:path>
            </a:pathLst>
          </a:custGeom>
          <a:solidFill>
            <a:srgbClr val="DFF7E5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78" kern="0" dirty="0">
              <a:solidFill>
                <a:srgbClr val="FFFFFF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CF3D0E6-C755-91EF-BC47-947C25F6DDEB}"/>
              </a:ext>
            </a:extLst>
          </p:cNvPr>
          <p:cNvSpPr>
            <a:spLocks/>
          </p:cNvSpPr>
          <p:nvPr/>
        </p:nvSpPr>
        <p:spPr bwMode="auto">
          <a:xfrm>
            <a:off x="5677779" y="5100577"/>
            <a:ext cx="955673" cy="203768"/>
          </a:xfrm>
          <a:custGeom>
            <a:avLst/>
            <a:gdLst>
              <a:gd name="T0" fmla="*/ 287 w 316"/>
              <a:gd name="T1" fmla="*/ 0 h 71"/>
              <a:gd name="T2" fmla="*/ 29 w 316"/>
              <a:gd name="T3" fmla="*/ 0 h 71"/>
              <a:gd name="T4" fmla="*/ 0 w 316"/>
              <a:gd name="T5" fmla="*/ 29 h 71"/>
              <a:gd name="T6" fmla="*/ 0 w 316"/>
              <a:gd name="T7" fmla="*/ 42 h 71"/>
              <a:gd name="T8" fmla="*/ 29 w 316"/>
              <a:gd name="T9" fmla="*/ 71 h 71"/>
              <a:gd name="T10" fmla="*/ 287 w 316"/>
              <a:gd name="T11" fmla="*/ 71 h 71"/>
              <a:gd name="T12" fmla="*/ 316 w 316"/>
              <a:gd name="T13" fmla="*/ 42 h 71"/>
              <a:gd name="T14" fmla="*/ 316 w 316"/>
              <a:gd name="T15" fmla="*/ 29 h 71"/>
              <a:gd name="T16" fmla="*/ 287 w 316"/>
              <a:gd name="T1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71">
                <a:moveTo>
                  <a:pt x="287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8"/>
                  <a:pt x="13" y="71"/>
                  <a:pt x="29" y="71"/>
                </a:cubicBezTo>
                <a:cubicBezTo>
                  <a:pt x="287" y="71"/>
                  <a:pt x="287" y="71"/>
                  <a:pt x="287" y="71"/>
                </a:cubicBezTo>
                <a:cubicBezTo>
                  <a:pt x="303" y="71"/>
                  <a:pt x="316" y="58"/>
                  <a:pt x="316" y="42"/>
                </a:cubicBezTo>
                <a:cubicBezTo>
                  <a:pt x="316" y="29"/>
                  <a:pt x="316" y="29"/>
                  <a:pt x="316" y="29"/>
                </a:cubicBezTo>
                <a:cubicBezTo>
                  <a:pt x="316" y="13"/>
                  <a:pt x="303" y="0"/>
                  <a:pt x="287" y="0"/>
                </a:cubicBez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FFBBF9D8-94B7-DBF5-EBB6-3AE7B91934B4}"/>
              </a:ext>
            </a:extLst>
          </p:cNvPr>
          <p:cNvSpPr>
            <a:spLocks/>
          </p:cNvSpPr>
          <p:nvPr/>
        </p:nvSpPr>
        <p:spPr bwMode="auto">
          <a:xfrm>
            <a:off x="5877431" y="5333685"/>
            <a:ext cx="556367" cy="203768"/>
          </a:xfrm>
          <a:custGeom>
            <a:avLst/>
            <a:gdLst>
              <a:gd name="T0" fmla="*/ 155 w 184"/>
              <a:gd name="T1" fmla="*/ 0 h 71"/>
              <a:gd name="T2" fmla="*/ 29 w 184"/>
              <a:gd name="T3" fmla="*/ 0 h 71"/>
              <a:gd name="T4" fmla="*/ 0 w 184"/>
              <a:gd name="T5" fmla="*/ 29 h 71"/>
              <a:gd name="T6" fmla="*/ 0 w 184"/>
              <a:gd name="T7" fmla="*/ 42 h 71"/>
              <a:gd name="T8" fmla="*/ 29 w 184"/>
              <a:gd name="T9" fmla="*/ 71 h 71"/>
              <a:gd name="T10" fmla="*/ 155 w 184"/>
              <a:gd name="T11" fmla="*/ 71 h 71"/>
              <a:gd name="T12" fmla="*/ 184 w 184"/>
              <a:gd name="T13" fmla="*/ 42 h 71"/>
              <a:gd name="T14" fmla="*/ 184 w 184"/>
              <a:gd name="T15" fmla="*/ 29 h 71"/>
              <a:gd name="T16" fmla="*/ 155 w 184"/>
              <a:gd name="T1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71">
                <a:moveTo>
                  <a:pt x="155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8"/>
                  <a:pt x="13" y="71"/>
                  <a:pt x="29" y="71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71" y="71"/>
                  <a:pt x="184" y="58"/>
                  <a:pt x="184" y="42"/>
                </a:cubicBezTo>
                <a:cubicBezTo>
                  <a:pt x="184" y="29"/>
                  <a:pt x="184" y="29"/>
                  <a:pt x="184" y="29"/>
                </a:cubicBezTo>
                <a:cubicBezTo>
                  <a:pt x="184" y="13"/>
                  <a:pt x="171" y="0"/>
                  <a:pt x="155" y="0"/>
                </a:cubicBezTo>
                <a:close/>
              </a:path>
            </a:pathLst>
          </a:custGeom>
          <a:solidFill>
            <a:srgbClr val="DFF7E5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78" kern="0" dirty="0">
              <a:solidFill>
                <a:srgbClr val="FFFFFF"/>
              </a:solidFill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1DD560EB-B5C4-E65C-8A10-1AC21FF3F5AE}"/>
              </a:ext>
            </a:extLst>
          </p:cNvPr>
          <p:cNvSpPr>
            <a:spLocks noEditPoints="1"/>
          </p:cNvSpPr>
          <p:nvPr/>
        </p:nvSpPr>
        <p:spPr bwMode="auto">
          <a:xfrm>
            <a:off x="4791319" y="1519950"/>
            <a:ext cx="2736577" cy="4197805"/>
          </a:xfrm>
          <a:custGeom>
            <a:avLst/>
            <a:gdLst>
              <a:gd name="T0" fmla="*/ 774 w 906"/>
              <a:gd name="T1" fmla="*/ 136 h 1391"/>
              <a:gd name="T2" fmla="*/ 482 w 906"/>
              <a:gd name="T3" fmla="*/ 1 h 1391"/>
              <a:gd name="T4" fmla="*/ 481 w 906"/>
              <a:gd name="T5" fmla="*/ 1 h 1391"/>
              <a:gd name="T6" fmla="*/ 425 w 906"/>
              <a:gd name="T7" fmla="*/ 1 h 1391"/>
              <a:gd name="T8" fmla="*/ 424 w 906"/>
              <a:gd name="T9" fmla="*/ 1 h 1391"/>
              <a:gd name="T10" fmla="*/ 132 w 906"/>
              <a:gd name="T11" fmla="*/ 136 h 1391"/>
              <a:gd name="T12" fmla="*/ 52 w 906"/>
              <a:gd name="T13" fmla="*/ 671 h 1391"/>
              <a:gd name="T14" fmla="*/ 221 w 906"/>
              <a:gd name="T15" fmla="*/ 915 h 1391"/>
              <a:gd name="T16" fmla="*/ 216 w 906"/>
              <a:gd name="T17" fmla="*/ 1060 h 1391"/>
              <a:gd name="T18" fmla="*/ 221 w 906"/>
              <a:gd name="T19" fmla="*/ 1105 h 1391"/>
              <a:gd name="T20" fmla="*/ 216 w 906"/>
              <a:gd name="T21" fmla="*/ 1149 h 1391"/>
              <a:gd name="T22" fmla="*/ 232 w 906"/>
              <a:gd name="T23" fmla="*/ 1212 h 1391"/>
              <a:gd name="T24" fmla="*/ 299 w 906"/>
              <a:gd name="T25" fmla="*/ 1313 h 1391"/>
              <a:gd name="T26" fmla="*/ 516 w 906"/>
              <a:gd name="T27" fmla="*/ 1391 h 1391"/>
              <a:gd name="T28" fmla="*/ 673 w 906"/>
              <a:gd name="T29" fmla="*/ 1225 h 1391"/>
              <a:gd name="T30" fmla="*/ 673 w 906"/>
              <a:gd name="T31" fmla="*/ 1203 h 1391"/>
              <a:gd name="T32" fmla="*/ 690 w 906"/>
              <a:gd name="T33" fmla="*/ 1136 h 1391"/>
              <a:gd name="T34" fmla="*/ 690 w 906"/>
              <a:gd name="T35" fmla="*/ 1074 h 1391"/>
              <a:gd name="T36" fmla="*/ 678 w 906"/>
              <a:gd name="T37" fmla="*/ 1015 h 1391"/>
              <a:gd name="T38" fmla="*/ 754 w 906"/>
              <a:gd name="T39" fmla="*/ 801 h 1391"/>
              <a:gd name="T40" fmla="*/ 903 w 906"/>
              <a:gd name="T41" fmla="*/ 457 h 1391"/>
              <a:gd name="T42" fmla="*/ 728 w 906"/>
              <a:gd name="T43" fmla="*/ 775 h 1391"/>
              <a:gd name="T44" fmla="*/ 639 w 906"/>
              <a:gd name="T45" fmla="*/ 1024 h 1391"/>
              <a:gd name="T46" fmla="*/ 653 w 906"/>
              <a:gd name="T47" fmla="*/ 1074 h 1391"/>
              <a:gd name="T48" fmla="*/ 653 w 906"/>
              <a:gd name="T49" fmla="*/ 1136 h 1391"/>
              <a:gd name="T50" fmla="*/ 633 w 906"/>
              <a:gd name="T51" fmla="*/ 1192 h 1391"/>
              <a:gd name="T52" fmla="*/ 636 w 906"/>
              <a:gd name="T53" fmla="*/ 1225 h 1391"/>
              <a:gd name="T54" fmla="*/ 570 w 906"/>
              <a:gd name="T55" fmla="*/ 1280 h 1391"/>
              <a:gd name="T56" fmla="*/ 571 w 906"/>
              <a:gd name="T57" fmla="*/ 1299 h 1391"/>
              <a:gd name="T58" fmla="*/ 390 w 906"/>
              <a:gd name="T59" fmla="*/ 1354 h 1391"/>
              <a:gd name="T60" fmla="*/ 335 w 906"/>
              <a:gd name="T61" fmla="*/ 1286 h 1391"/>
              <a:gd name="T62" fmla="*/ 324 w 906"/>
              <a:gd name="T63" fmla="*/ 1280 h 1391"/>
              <a:gd name="T64" fmla="*/ 269 w 906"/>
              <a:gd name="T65" fmla="*/ 1212 h 1391"/>
              <a:gd name="T66" fmla="*/ 253 w 906"/>
              <a:gd name="T67" fmla="*/ 1149 h 1391"/>
              <a:gd name="T68" fmla="*/ 263 w 906"/>
              <a:gd name="T69" fmla="*/ 1105 h 1391"/>
              <a:gd name="T70" fmla="*/ 253 w 906"/>
              <a:gd name="T71" fmla="*/ 1060 h 1391"/>
              <a:gd name="T72" fmla="*/ 258 w 906"/>
              <a:gd name="T73" fmla="*/ 913 h 1391"/>
              <a:gd name="T74" fmla="*/ 85 w 906"/>
              <a:gd name="T75" fmla="*/ 655 h 1391"/>
              <a:gd name="T76" fmla="*/ 158 w 906"/>
              <a:gd name="T77" fmla="*/ 161 h 1391"/>
              <a:gd name="T78" fmla="*/ 453 w 906"/>
              <a:gd name="T79" fmla="*/ 37 h 1391"/>
              <a:gd name="T80" fmla="*/ 747 w 906"/>
              <a:gd name="T81" fmla="*/ 161 h 1391"/>
              <a:gd name="T82" fmla="*/ 820 w 906"/>
              <a:gd name="T83" fmla="*/ 655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6" h="1391">
                <a:moveTo>
                  <a:pt x="903" y="457"/>
                </a:moveTo>
                <a:cubicBezTo>
                  <a:pt x="903" y="335"/>
                  <a:pt x="857" y="221"/>
                  <a:pt x="774" y="136"/>
                </a:cubicBezTo>
                <a:cubicBezTo>
                  <a:pt x="735" y="96"/>
                  <a:pt x="690" y="64"/>
                  <a:pt x="640" y="41"/>
                </a:cubicBezTo>
                <a:cubicBezTo>
                  <a:pt x="590" y="18"/>
                  <a:pt x="537" y="5"/>
                  <a:pt x="482" y="1"/>
                </a:cubicBezTo>
                <a:cubicBezTo>
                  <a:pt x="481" y="1"/>
                  <a:pt x="481" y="1"/>
                  <a:pt x="481" y="1"/>
                </a:cubicBezTo>
                <a:cubicBezTo>
                  <a:pt x="481" y="1"/>
                  <a:pt x="481" y="1"/>
                  <a:pt x="481" y="1"/>
                </a:cubicBezTo>
                <a:cubicBezTo>
                  <a:pt x="479" y="1"/>
                  <a:pt x="461" y="0"/>
                  <a:pt x="453" y="0"/>
                </a:cubicBezTo>
                <a:cubicBezTo>
                  <a:pt x="444" y="0"/>
                  <a:pt x="427" y="1"/>
                  <a:pt x="425" y="1"/>
                </a:cubicBezTo>
                <a:cubicBezTo>
                  <a:pt x="424" y="1"/>
                  <a:pt x="424" y="1"/>
                  <a:pt x="424" y="1"/>
                </a:cubicBezTo>
                <a:cubicBezTo>
                  <a:pt x="424" y="1"/>
                  <a:pt x="424" y="1"/>
                  <a:pt x="424" y="1"/>
                </a:cubicBezTo>
                <a:cubicBezTo>
                  <a:pt x="368" y="5"/>
                  <a:pt x="315" y="18"/>
                  <a:pt x="265" y="41"/>
                </a:cubicBezTo>
                <a:cubicBezTo>
                  <a:pt x="215" y="64"/>
                  <a:pt x="171" y="96"/>
                  <a:pt x="132" y="136"/>
                </a:cubicBezTo>
                <a:cubicBezTo>
                  <a:pt x="49" y="221"/>
                  <a:pt x="3" y="335"/>
                  <a:pt x="2" y="457"/>
                </a:cubicBezTo>
                <a:cubicBezTo>
                  <a:pt x="1" y="477"/>
                  <a:pt x="0" y="567"/>
                  <a:pt x="52" y="671"/>
                </a:cubicBezTo>
                <a:cubicBezTo>
                  <a:pt x="80" y="729"/>
                  <a:pt x="120" y="769"/>
                  <a:pt x="152" y="801"/>
                </a:cubicBezTo>
                <a:cubicBezTo>
                  <a:pt x="193" y="842"/>
                  <a:pt x="218" y="867"/>
                  <a:pt x="221" y="915"/>
                </a:cubicBezTo>
                <a:cubicBezTo>
                  <a:pt x="221" y="927"/>
                  <a:pt x="224" y="981"/>
                  <a:pt x="228" y="1015"/>
                </a:cubicBezTo>
                <a:cubicBezTo>
                  <a:pt x="220" y="1029"/>
                  <a:pt x="216" y="1044"/>
                  <a:pt x="216" y="1060"/>
                </a:cubicBezTo>
                <a:cubicBezTo>
                  <a:pt x="216" y="1074"/>
                  <a:pt x="216" y="1074"/>
                  <a:pt x="216" y="1074"/>
                </a:cubicBezTo>
                <a:cubicBezTo>
                  <a:pt x="216" y="1084"/>
                  <a:pt x="218" y="1095"/>
                  <a:pt x="221" y="1105"/>
                </a:cubicBezTo>
                <a:cubicBezTo>
                  <a:pt x="218" y="1115"/>
                  <a:pt x="216" y="1125"/>
                  <a:pt x="216" y="1136"/>
                </a:cubicBezTo>
                <a:cubicBezTo>
                  <a:pt x="216" y="1149"/>
                  <a:pt x="216" y="1149"/>
                  <a:pt x="216" y="1149"/>
                </a:cubicBezTo>
                <a:cubicBezTo>
                  <a:pt x="216" y="1169"/>
                  <a:pt x="222" y="1187"/>
                  <a:pt x="233" y="1203"/>
                </a:cubicBezTo>
                <a:cubicBezTo>
                  <a:pt x="232" y="1206"/>
                  <a:pt x="232" y="1209"/>
                  <a:pt x="232" y="1212"/>
                </a:cubicBezTo>
                <a:cubicBezTo>
                  <a:pt x="232" y="1225"/>
                  <a:pt x="232" y="1225"/>
                  <a:pt x="232" y="1225"/>
                </a:cubicBezTo>
                <a:cubicBezTo>
                  <a:pt x="232" y="1267"/>
                  <a:pt x="261" y="1303"/>
                  <a:pt x="299" y="1313"/>
                </a:cubicBezTo>
                <a:cubicBezTo>
                  <a:pt x="306" y="1357"/>
                  <a:pt x="344" y="1391"/>
                  <a:pt x="390" y="1391"/>
                </a:cubicBezTo>
                <a:cubicBezTo>
                  <a:pt x="516" y="1391"/>
                  <a:pt x="516" y="1391"/>
                  <a:pt x="516" y="1391"/>
                </a:cubicBezTo>
                <a:cubicBezTo>
                  <a:pt x="562" y="1391"/>
                  <a:pt x="600" y="1357"/>
                  <a:pt x="606" y="1313"/>
                </a:cubicBezTo>
                <a:cubicBezTo>
                  <a:pt x="645" y="1303"/>
                  <a:pt x="673" y="1267"/>
                  <a:pt x="673" y="1225"/>
                </a:cubicBezTo>
                <a:cubicBezTo>
                  <a:pt x="673" y="1212"/>
                  <a:pt x="673" y="1212"/>
                  <a:pt x="673" y="1212"/>
                </a:cubicBezTo>
                <a:cubicBezTo>
                  <a:pt x="673" y="1209"/>
                  <a:pt x="673" y="1206"/>
                  <a:pt x="673" y="1203"/>
                </a:cubicBezTo>
                <a:cubicBezTo>
                  <a:pt x="684" y="1187"/>
                  <a:pt x="690" y="1169"/>
                  <a:pt x="690" y="1149"/>
                </a:cubicBezTo>
                <a:cubicBezTo>
                  <a:pt x="690" y="1136"/>
                  <a:pt x="690" y="1136"/>
                  <a:pt x="690" y="1136"/>
                </a:cubicBezTo>
                <a:cubicBezTo>
                  <a:pt x="690" y="1125"/>
                  <a:pt x="688" y="1115"/>
                  <a:pt x="684" y="1105"/>
                </a:cubicBezTo>
                <a:cubicBezTo>
                  <a:pt x="688" y="1095"/>
                  <a:pt x="690" y="1084"/>
                  <a:pt x="690" y="1074"/>
                </a:cubicBezTo>
                <a:cubicBezTo>
                  <a:pt x="690" y="1060"/>
                  <a:pt x="690" y="1060"/>
                  <a:pt x="690" y="1060"/>
                </a:cubicBezTo>
                <a:cubicBezTo>
                  <a:pt x="690" y="1044"/>
                  <a:pt x="686" y="1029"/>
                  <a:pt x="678" y="1015"/>
                </a:cubicBezTo>
                <a:cubicBezTo>
                  <a:pt x="681" y="981"/>
                  <a:pt x="684" y="927"/>
                  <a:pt x="685" y="915"/>
                </a:cubicBezTo>
                <a:cubicBezTo>
                  <a:pt x="687" y="867"/>
                  <a:pt x="712" y="842"/>
                  <a:pt x="754" y="801"/>
                </a:cubicBezTo>
                <a:cubicBezTo>
                  <a:pt x="786" y="769"/>
                  <a:pt x="826" y="729"/>
                  <a:pt x="853" y="671"/>
                </a:cubicBezTo>
                <a:cubicBezTo>
                  <a:pt x="906" y="567"/>
                  <a:pt x="904" y="477"/>
                  <a:pt x="903" y="457"/>
                </a:cubicBezTo>
                <a:close/>
                <a:moveTo>
                  <a:pt x="820" y="655"/>
                </a:moveTo>
                <a:cubicBezTo>
                  <a:pt x="795" y="708"/>
                  <a:pt x="759" y="743"/>
                  <a:pt x="728" y="775"/>
                </a:cubicBezTo>
                <a:cubicBezTo>
                  <a:pt x="685" y="817"/>
                  <a:pt x="651" y="850"/>
                  <a:pt x="648" y="913"/>
                </a:cubicBezTo>
                <a:cubicBezTo>
                  <a:pt x="648" y="922"/>
                  <a:pt x="644" y="996"/>
                  <a:pt x="639" y="1024"/>
                </a:cubicBezTo>
                <a:cubicBezTo>
                  <a:pt x="648" y="1034"/>
                  <a:pt x="653" y="1047"/>
                  <a:pt x="653" y="1060"/>
                </a:cubicBezTo>
                <a:cubicBezTo>
                  <a:pt x="653" y="1074"/>
                  <a:pt x="653" y="1074"/>
                  <a:pt x="653" y="1074"/>
                </a:cubicBezTo>
                <a:cubicBezTo>
                  <a:pt x="653" y="1085"/>
                  <a:pt x="649" y="1096"/>
                  <a:pt x="643" y="1105"/>
                </a:cubicBezTo>
                <a:cubicBezTo>
                  <a:pt x="649" y="1114"/>
                  <a:pt x="653" y="1125"/>
                  <a:pt x="653" y="1136"/>
                </a:cubicBezTo>
                <a:cubicBezTo>
                  <a:pt x="653" y="1149"/>
                  <a:pt x="653" y="1149"/>
                  <a:pt x="653" y="1149"/>
                </a:cubicBezTo>
                <a:cubicBezTo>
                  <a:pt x="653" y="1167"/>
                  <a:pt x="645" y="1182"/>
                  <a:pt x="633" y="1192"/>
                </a:cubicBezTo>
                <a:cubicBezTo>
                  <a:pt x="635" y="1198"/>
                  <a:pt x="636" y="1205"/>
                  <a:pt x="636" y="1212"/>
                </a:cubicBezTo>
                <a:cubicBezTo>
                  <a:pt x="636" y="1225"/>
                  <a:pt x="636" y="1225"/>
                  <a:pt x="636" y="1225"/>
                </a:cubicBezTo>
                <a:cubicBezTo>
                  <a:pt x="636" y="1255"/>
                  <a:pt x="612" y="1280"/>
                  <a:pt x="582" y="1280"/>
                </a:cubicBezTo>
                <a:cubicBezTo>
                  <a:pt x="570" y="1280"/>
                  <a:pt x="570" y="1280"/>
                  <a:pt x="570" y="1280"/>
                </a:cubicBezTo>
                <a:cubicBezTo>
                  <a:pt x="570" y="1282"/>
                  <a:pt x="571" y="1284"/>
                  <a:pt x="571" y="1286"/>
                </a:cubicBezTo>
                <a:cubicBezTo>
                  <a:pt x="571" y="1299"/>
                  <a:pt x="571" y="1299"/>
                  <a:pt x="571" y="1299"/>
                </a:cubicBezTo>
                <a:cubicBezTo>
                  <a:pt x="571" y="1329"/>
                  <a:pt x="546" y="1354"/>
                  <a:pt x="516" y="1354"/>
                </a:cubicBezTo>
                <a:cubicBezTo>
                  <a:pt x="390" y="1354"/>
                  <a:pt x="390" y="1354"/>
                  <a:pt x="390" y="1354"/>
                </a:cubicBezTo>
                <a:cubicBezTo>
                  <a:pt x="360" y="1354"/>
                  <a:pt x="335" y="1329"/>
                  <a:pt x="335" y="1299"/>
                </a:cubicBezTo>
                <a:cubicBezTo>
                  <a:pt x="335" y="1286"/>
                  <a:pt x="335" y="1286"/>
                  <a:pt x="335" y="1286"/>
                </a:cubicBezTo>
                <a:cubicBezTo>
                  <a:pt x="335" y="1284"/>
                  <a:pt x="335" y="1282"/>
                  <a:pt x="335" y="1280"/>
                </a:cubicBezTo>
                <a:cubicBezTo>
                  <a:pt x="324" y="1280"/>
                  <a:pt x="324" y="1280"/>
                  <a:pt x="324" y="1280"/>
                </a:cubicBezTo>
                <a:cubicBezTo>
                  <a:pt x="294" y="1280"/>
                  <a:pt x="269" y="1255"/>
                  <a:pt x="269" y="1225"/>
                </a:cubicBezTo>
                <a:cubicBezTo>
                  <a:pt x="269" y="1212"/>
                  <a:pt x="269" y="1212"/>
                  <a:pt x="269" y="1212"/>
                </a:cubicBezTo>
                <a:cubicBezTo>
                  <a:pt x="269" y="1205"/>
                  <a:pt x="270" y="1198"/>
                  <a:pt x="273" y="1192"/>
                </a:cubicBezTo>
                <a:cubicBezTo>
                  <a:pt x="261" y="1182"/>
                  <a:pt x="253" y="1167"/>
                  <a:pt x="253" y="1149"/>
                </a:cubicBezTo>
                <a:cubicBezTo>
                  <a:pt x="253" y="1136"/>
                  <a:pt x="253" y="1136"/>
                  <a:pt x="253" y="1136"/>
                </a:cubicBezTo>
                <a:cubicBezTo>
                  <a:pt x="253" y="1125"/>
                  <a:pt x="256" y="1114"/>
                  <a:pt x="263" y="1105"/>
                </a:cubicBezTo>
                <a:cubicBezTo>
                  <a:pt x="256" y="1096"/>
                  <a:pt x="253" y="1085"/>
                  <a:pt x="253" y="1074"/>
                </a:cubicBezTo>
                <a:cubicBezTo>
                  <a:pt x="253" y="1060"/>
                  <a:pt x="253" y="1060"/>
                  <a:pt x="253" y="1060"/>
                </a:cubicBezTo>
                <a:cubicBezTo>
                  <a:pt x="253" y="1047"/>
                  <a:pt x="258" y="1034"/>
                  <a:pt x="266" y="1024"/>
                </a:cubicBezTo>
                <a:cubicBezTo>
                  <a:pt x="262" y="996"/>
                  <a:pt x="258" y="922"/>
                  <a:pt x="258" y="913"/>
                </a:cubicBezTo>
                <a:cubicBezTo>
                  <a:pt x="254" y="850"/>
                  <a:pt x="220" y="817"/>
                  <a:pt x="178" y="775"/>
                </a:cubicBezTo>
                <a:cubicBezTo>
                  <a:pt x="146" y="743"/>
                  <a:pt x="110" y="708"/>
                  <a:pt x="85" y="655"/>
                </a:cubicBezTo>
                <a:cubicBezTo>
                  <a:pt x="35" y="555"/>
                  <a:pt x="39" y="470"/>
                  <a:pt x="39" y="458"/>
                </a:cubicBezTo>
                <a:cubicBezTo>
                  <a:pt x="40" y="346"/>
                  <a:pt x="82" y="240"/>
                  <a:pt x="158" y="161"/>
                </a:cubicBezTo>
                <a:cubicBezTo>
                  <a:pt x="230" y="88"/>
                  <a:pt x="324" y="45"/>
                  <a:pt x="426" y="38"/>
                </a:cubicBezTo>
                <a:cubicBezTo>
                  <a:pt x="426" y="38"/>
                  <a:pt x="445" y="37"/>
                  <a:pt x="453" y="37"/>
                </a:cubicBezTo>
                <a:cubicBezTo>
                  <a:pt x="461" y="37"/>
                  <a:pt x="479" y="38"/>
                  <a:pt x="479" y="38"/>
                </a:cubicBezTo>
                <a:cubicBezTo>
                  <a:pt x="581" y="45"/>
                  <a:pt x="676" y="88"/>
                  <a:pt x="747" y="161"/>
                </a:cubicBezTo>
                <a:cubicBezTo>
                  <a:pt x="824" y="240"/>
                  <a:pt x="866" y="346"/>
                  <a:pt x="866" y="458"/>
                </a:cubicBezTo>
                <a:cubicBezTo>
                  <a:pt x="867" y="470"/>
                  <a:pt x="871" y="555"/>
                  <a:pt x="820" y="655"/>
                </a:cubicBez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76D0B840-8252-AA76-FE1A-2A3889FBB625}"/>
              </a:ext>
            </a:extLst>
          </p:cNvPr>
          <p:cNvSpPr>
            <a:spLocks noEditPoints="1"/>
          </p:cNvSpPr>
          <p:nvPr/>
        </p:nvSpPr>
        <p:spPr bwMode="auto">
          <a:xfrm>
            <a:off x="5776274" y="2039020"/>
            <a:ext cx="1267131" cy="1264400"/>
          </a:xfrm>
          <a:custGeom>
            <a:avLst/>
            <a:gdLst>
              <a:gd name="T0" fmla="*/ 392 w 420"/>
              <a:gd name="T1" fmla="*/ 182 h 419"/>
              <a:gd name="T2" fmla="*/ 384 w 420"/>
              <a:gd name="T3" fmla="*/ 150 h 419"/>
              <a:gd name="T4" fmla="*/ 371 w 420"/>
              <a:gd name="T5" fmla="*/ 120 h 419"/>
              <a:gd name="T6" fmla="*/ 352 w 420"/>
              <a:gd name="T7" fmla="*/ 93 h 419"/>
              <a:gd name="T8" fmla="*/ 329 w 420"/>
              <a:gd name="T9" fmla="*/ 69 h 419"/>
              <a:gd name="T10" fmla="*/ 302 w 420"/>
              <a:gd name="T11" fmla="*/ 50 h 419"/>
              <a:gd name="T12" fmla="*/ 272 w 420"/>
              <a:gd name="T13" fmla="*/ 36 h 419"/>
              <a:gd name="T14" fmla="*/ 240 w 420"/>
              <a:gd name="T15" fmla="*/ 28 h 419"/>
              <a:gd name="T16" fmla="*/ 207 w 420"/>
              <a:gd name="T17" fmla="*/ 26 h 419"/>
              <a:gd name="T18" fmla="*/ 175 w 420"/>
              <a:gd name="T19" fmla="*/ 29 h 419"/>
              <a:gd name="T20" fmla="*/ 143 w 420"/>
              <a:gd name="T21" fmla="*/ 38 h 419"/>
              <a:gd name="T22" fmla="*/ 103 w 420"/>
              <a:gd name="T23" fmla="*/ 29 h 419"/>
              <a:gd name="T24" fmla="*/ 73 w 420"/>
              <a:gd name="T25" fmla="*/ 51 h 419"/>
              <a:gd name="T26" fmla="*/ 47 w 420"/>
              <a:gd name="T27" fmla="*/ 78 h 419"/>
              <a:gd name="T28" fmla="*/ 26 w 420"/>
              <a:gd name="T29" fmla="*/ 109 h 419"/>
              <a:gd name="T30" fmla="*/ 11 w 420"/>
              <a:gd name="T31" fmla="*/ 144 h 419"/>
              <a:gd name="T32" fmla="*/ 3 w 420"/>
              <a:gd name="T33" fmla="*/ 180 h 419"/>
              <a:gd name="T34" fmla="*/ 1 w 420"/>
              <a:gd name="T35" fmla="*/ 218 h 419"/>
              <a:gd name="T36" fmla="*/ 5 w 420"/>
              <a:gd name="T37" fmla="*/ 255 h 419"/>
              <a:gd name="T38" fmla="*/ 17 w 420"/>
              <a:gd name="T39" fmla="*/ 291 h 419"/>
              <a:gd name="T40" fmla="*/ 34 w 420"/>
              <a:gd name="T41" fmla="*/ 324 h 419"/>
              <a:gd name="T42" fmla="*/ 58 w 420"/>
              <a:gd name="T43" fmla="*/ 353 h 419"/>
              <a:gd name="T44" fmla="*/ 86 w 420"/>
              <a:gd name="T45" fmla="*/ 378 h 419"/>
              <a:gd name="T46" fmla="*/ 118 w 420"/>
              <a:gd name="T47" fmla="*/ 398 h 419"/>
              <a:gd name="T48" fmla="*/ 153 w 420"/>
              <a:gd name="T49" fmla="*/ 411 h 419"/>
              <a:gd name="T50" fmla="*/ 190 w 420"/>
              <a:gd name="T51" fmla="*/ 418 h 419"/>
              <a:gd name="T52" fmla="*/ 228 w 420"/>
              <a:gd name="T53" fmla="*/ 419 h 419"/>
              <a:gd name="T54" fmla="*/ 265 w 420"/>
              <a:gd name="T55" fmla="*/ 412 h 419"/>
              <a:gd name="T56" fmla="*/ 294 w 420"/>
              <a:gd name="T57" fmla="*/ 402 h 419"/>
              <a:gd name="T58" fmla="*/ 319 w 420"/>
              <a:gd name="T59" fmla="*/ 389 h 419"/>
              <a:gd name="T60" fmla="*/ 349 w 420"/>
              <a:gd name="T61" fmla="*/ 366 h 419"/>
              <a:gd name="T62" fmla="*/ 375 w 420"/>
              <a:gd name="T63" fmla="*/ 339 h 419"/>
              <a:gd name="T64" fmla="*/ 396 w 420"/>
              <a:gd name="T65" fmla="*/ 307 h 419"/>
              <a:gd name="T66" fmla="*/ 410 w 420"/>
              <a:gd name="T67" fmla="*/ 273 h 419"/>
              <a:gd name="T68" fmla="*/ 418 w 420"/>
              <a:gd name="T69" fmla="*/ 236 h 419"/>
              <a:gd name="T70" fmla="*/ 363 w 420"/>
              <a:gd name="T71" fmla="*/ 140 h 419"/>
              <a:gd name="T72" fmla="*/ 363 w 420"/>
              <a:gd name="T73" fmla="*/ 140 h 419"/>
              <a:gd name="T74" fmla="*/ 216 w 420"/>
              <a:gd name="T75" fmla="*/ 178 h 419"/>
              <a:gd name="T76" fmla="*/ 204 w 420"/>
              <a:gd name="T77" fmla="*/ 195 h 419"/>
              <a:gd name="T78" fmla="*/ 211 w 420"/>
              <a:gd name="T79" fmla="*/ 178 h 419"/>
              <a:gd name="T80" fmla="*/ 141 w 420"/>
              <a:gd name="T81" fmla="*/ 57 h 419"/>
              <a:gd name="T82" fmla="*/ 141 w 420"/>
              <a:gd name="T83" fmla="*/ 57 h 419"/>
              <a:gd name="T84" fmla="*/ 44 w 420"/>
              <a:gd name="T85" fmla="*/ 189 h 419"/>
              <a:gd name="T86" fmla="*/ 180 w 420"/>
              <a:gd name="T87" fmla="*/ 220 h 419"/>
              <a:gd name="T88" fmla="*/ 182 w 420"/>
              <a:gd name="T89" fmla="*/ 225 h 419"/>
              <a:gd name="T90" fmla="*/ 189 w 420"/>
              <a:gd name="T91" fmla="*/ 376 h 419"/>
              <a:gd name="T92" fmla="*/ 189 w 420"/>
              <a:gd name="T93" fmla="*/ 376 h 419"/>
              <a:gd name="T94" fmla="*/ 275 w 420"/>
              <a:gd name="T95" fmla="*/ 364 h 419"/>
              <a:gd name="T96" fmla="*/ 235 w 420"/>
              <a:gd name="T97" fmla="*/ 230 h 419"/>
              <a:gd name="T98" fmla="*/ 237 w 420"/>
              <a:gd name="T99" fmla="*/ 227 h 419"/>
              <a:gd name="T100" fmla="*/ 377 w 420"/>
              <a:gd name="T101" fmla="*/ 226 h 419"/>
              <a:gd name="T102" fmla="*/ 377 w 420"/>
              <a:gd name="T103" fmla="*/ 22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0" h="419">
                <a:moveTo>
                  <a:pt x="394" y="203"/>
                </a:moveTo>
                <a:cubicBezTo>
                  <a:pt x="420" y="198"/>
                  <a:pt x="420" y="198"/>
                  <a:pt x="420" y="198"/>
                </a:cubicBezTo>
                <a:cubicBezTo>
                  <a:pt x="419" y="193"/>
                  <a:pt x="419" y="187"/>
                  <a:pt x="418" y="182"/>
                </a:cubicBezTo>
                <a:cubicBezTo>
                  <a:pt x="392" y="182"/>
                  <a:pt x="392" y="182"/>
                  <a:pt x="392" y="182"/>
                </a:cubicBezTo>
                <a:cubicBezTo>
                  <a:pt x="392" y="178"/>
                  <a:pt x="391" y="174"/>
                  <a:pt x="390" y="170"/>
                </a:cubicBezTo>
                <a:cubicBezTo>
                  <a:pt x="414" y="161"/>
                  <a:pt x="414" y="161"/>
                  <a:pt x="414" y="161"/>
                </a:cubicBezTo>
                <a:cubicBezTo>
                  <a:pt x="413" y="156"/>
                  <a:pt x="412" y="150"/>
                  <a:pt x="410" y="145"/>
                </a:cubicBezTo>
                <a:cubicBezTo>
                  <a:pt x="384" y="150"/>
                  <a:pt x="384" y="150"/>
                  <a:pt x="384" y="150"/>
                </a:cubicBezTo>
                <a:cubicBezTo>
                  <a:pt x="383" y="146"/>
                  <a:pt x="381" y="142"/>
                  <a:pt x="380" y="139"/>
                </a:cubicBezTo>
                <a:cubicBezTo>
                  <a:pt x="402" y="125"/>
                  <a:pt x="402" y="125"/>
                  <a:pt x="402" y="125"/>
                </a:cubicBezTo>
                <a:cubicBezTo>
                  <a:pt x="400" y="120"/>
                  <a:pt x="398" y="115"/>
                  <a:pt x="395" y="111"/>
                </a:cubicBezTo>
                <a:cubicBezTo>
                  <a:pt x="371" y="120"/>
                  <a:pt x="371" y="120"/>
                  <a:pt x="371" y="120"/>
                </a:cubicBezTo>
                <a:cubicBezTo>
                  <a:pt x="369" y="116"/>
                  <a:pt x="367" y="113"/>
                  <a:pt x="365" y="109"/>
                </a:cubicBezTo>
                <a:cubicBezTo>
                  <a:pt x="384" y="92"/>
                  <a:pt x="384" y="92"/>
                  <a:pt x="384" y="92"/>
                </a:cubicBezTo>
                <a:cubicBezTo>
                  <a:pt x="381" y="88"/>
                  <a:pt x="378" y="83"/>
                  <a:pt x="374" y="79"/>
                </a:cubicBezTo>
                <a:cubicBezTo>
                  <a:pt x="352" y="93"/>
                  <a:pt x="352" y="93"/>
                  <a:pt x="352" y="93"/>
                </a:cubicBezTo>
                <a:cubicBezTo>
                  <a:pt x="350" y="89"/>
                  <a:pt x="347" y="86"/>
                  <a:pt x="344" y="83"/>
                </a:cubicBezTo>
                <a:cubicBezTo>
                  <a:pt x="360" y="63"/>
                  <a:pt x="360" y="63"/>
                  <a:pt x="360" y="63"/>
                </a:cubicBezTo>
                <a:cubicBezTo>
                  <a:pt x="357" y="59"/>
                  <a:pt x="353" y="55"/>
                  <a:pt x="349" y="52"/>
                </a:cubicBezTo>
                <a:cubicBezTo>
                  <a:pt x="329" y="69"/>
                  <a:pt x="329" y="69"/>
                  <a:pt x="329" y="69"/>
                </a:cubicBezTo>
                <a:cubicBezTo>
                  <a:pt x="326" y="66"/>
                  <a:pt x="323" y="64"/>
                  <a:pt x="320" y="62"/>
                </a:cubicBezTo>
                <a:cubicBezTo>
                  <a:pt x="332" y="39"/>
                  <a:pt x="332" y="39"/>
                  <a:pt x="332" y="39"/>
                </a:cubicBezTo>
                <a:cubicBezTo>
                  <a:pt x="327" y="36"/>
                  <a:pt x="323" y="33"/>
                  <a:pt x="318" y="30"/>
                </a:cubicBezTo>
                <a:cubicBezTo>
                  <a:pt x="302" y="50"/>
                  <a:pt x="302" y="50"/>
                  <a:pt x="302" y="50"/>
                </a:cubicBezTo>
                <a:cubicBezTo>
                  <a:pt x="299" y="48"/>
                  <a:pt x="295" y="46"/>
                  <a:pt x="291" y="44"/>
                </a:cubicBezTo>
                <a:cubicBezTo>
                  <a:pt x="299" y="20"/>
                  <a:pt x="299" y="20"/>
                  <a:pt x="299" y="20"/>
                </a:cubicBezTo>
                <a:cubicBezTo>
                  <a:pt x="294" y="17"/>
                  <a:pt x="289" y="15"/>
                  <a:pt x="284" y="13"/>
                </a:cubicBezTo>
                <a:cubicBezTo>
                  <a:pt x="272" y="36"/>
                  <a:pt x="272" y="36"/>
                  <a:pt x="272" y="36"/>
                </a:cubicBezTo>
                <a:cubicBezTo>
                  <a:pt x="268" y="35"/>
                  <a:pt x="265" y="34"/>
                  <a:pt x="261" y="33"/>
                </a:cubicBezTo>
                <a:cubicBezTo>
                  <a:pt x="264" y="7"/>
                  <a:pt x="264" y="7"/>
                  <a:pt x="264" y="7"/>
                </a:cubicBezTo>
                <a:cubicBezTo>
                  <a:pt x="259" y="5"/>
                  <a:pt x="254" y="4"/>
                  <a:pt x="248" y="3"/>
                </a:cubicBezTo>
                <a:cubicBezTo>
                  <a:pt x="240" y="28"/>
                  <a:pt x="240" y="28"/>
                  <a:pt x="240" y="28"/>
                </a:cubicBezTo>
                <a:cubicBezTo>
                  <a:pt x="236" y="27"/>
                  <a:pt x="232" y="27"/>
                  <a:pt x="228" y="26"/>
                </a:cubicBezTo>
                <a:cubicBezTo>
                  <a:pt x="227" y="0"/>
                  <a:pt x="227" y="0"/>
                  <a:pt x="227" y="0"/>
                </a:cubicBezTo>
                <a:cubicBezTo>
                  <a:pt x="222" y="0"/>
                  <a:pt x="216" y="0"/>
                  <a:pt x="211" y="0"/>
                </a:cubicBezTo>
                <a:cubicBezTo>
                  <a:pt x="207" y="26"/>
                  <a:pt x="207" y="26"/>
                  <a:pt x="207" y="26"/>
                </a:cubicBezTo>
                <a:cubicBezTo>
                  <a:pt x="203" y="26"/>
                  <a:pt x="199" y="26"/>
                  <a:pt x="195" y="26"/>
                </a:cubicBezTo>
                <a:cubicBezTo>
                  <a:pt x="190" y="1"/>
                  <a:pt x="190" y="1"/>
                  <a:pt x="190" y="1"/>
                </a:cubicBezTo>
                <a:cubicBezTo>
                  <a:pt x="184" y="1"/>
                  <a:pt x="179" y="2"/>
                  <a:pt x="173" y="3"/>
                </a:cubicBezTo>
                <a:cubicBezTo>
                  <a:pt x="175" y="29"/>
                  <a:pt x="175" y="29"/>
                  <a:pt x="175" y="29"/>
                </a:cubicBezTo>
                <a:cubicBezTo>
                  <a:pt x="171" y="30"/>
                  <a:pt x="167" y="31"/>
                  <a:pt x="163" y="32"/>
                </a:cubicBezTo>
                <a:cubicBezTo>
                  <a:pt x="153" y="8"/>
                  <a:pt x="153" y="8"/>
                  <a:pt x="153" y="8"/>
                </a:cubicBezTo>
                <a:cubicBezTo>
                  <a:pt x="148" y="9"/>
                  <a:pt x="142" y="11"/>
                  <a:pt x="137" y="13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9"/>
                  <a:pt x="139" y="40"/>
                  <a:pt x="136" y="41"/>
                </a:cubicBezTo>
                <a:cubicBezTo>
                  <a:pt x="135" y="42"/>
                  <a:pt x="134" y="42"/>
                  <a:pt x="132" y="43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3" y="24"/>
                  <a:pt x="108" y="26"/>
                  <a:pt x="103" y="29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0" y="55"/>
                  <a:pt x="107" y="57"/>
                  <a:pt x="104" y="60"/>
                </a:cubicBezTo>
                <a:cubicBezTo>
                  <a:pt x="86" y="41"/>
                  <a:pt x="86" y="41"/>
                  <a:pt x="86" y="41"/>
                </a:cubicBezTo>
                <a:cubicBezTo>
                  <a:pt x="81" y="44"/>
                  <a:pt x="77" y="47"/>
                  <a:pt x="73" y="51"/>
                </a:cubicBezTo>
                <a:cubicBezTo>
                  <a:pt x="87" y="73"/>
                  <a:pt x="87" y="73"/>
                  <a:pt x="87" y="73"/>
                </a:cubicBezTo>
                <a:cubicBezTo>
                  <a:pt x="84" y="75"/>
                  <a:pt x="81" y="78"/>
                  <a:pt x="79" y="81"/>
                </a:cubicBezTo>
                <a:cubicBezTo>
                  <a:pt x="58" y="66"/>
                  <a:pt x="58" y="66"/>
                  <a:pt x="58" y="66"/>
                </a:cubicBezTo>
                <a:cubicBezTo>
                  <a:pt x="54" y="70"/>
                  <a:pt x="50" y="74"/>
                  <a:pt x="47" y="78"/>
                </a:cubicBezTo>
                <a:cubicBezTo>
                  <a:pt x="65" y="97"/>
                  <a:pt x="65" y="97"/>
                  <a:pt x="65" y="97"/>
                </a:cubicBezTo>
                <a:cubicBezTo>
                  <a:pt x="62" y="100"/>
                  <a:pt x="60" y="103"/>
                  <a:pt x="58" y="106"/>
                </a:cubicBezTo>
                <a:cubicBezTo>
                  <a:pt x="34" y="95"/>
                  <a:pt x="34" y="95"/>
                  <a:pt x="34" y="95"/>
                </a:cubicBezTo>
                <a:cubicBezTo>
                  <a:pt x="31" y="100"/>
                  <a:pt x="29" y="104"/>
                  <a:pt x="26" y="109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5" y="128"/>
                  <a:pt x="44" y="132"/>
                  <a:pt x="42" y="135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33"/>
                  <a:pt x="13" y="138"/>
                  <a:pt x="11" y="144"/>
                </a:cubicBezTo>
                <a:cubicBezTo>
                  <a:pt x="35" y="155"/>
                  <a:pt x="35" y="155"/>
                  <a:pt x="35" y="155"/>
                </a:cubicBezTo>
                <a:cubicBezTo>
                  <a:pt x="33" y="159"/>
                  <a:pt x="32" y="162"/>
                  <a:pt x="31" y="166"/>
                </a:cubicBezTo>
                <a:cubicBezTo>
                  <a:pt x="5" y="164"/>
                  <a:pt x="5" y="164"/>
                  <a:pt x="5" y="164"/>
                </a:cubicBezTo>
                <a:cubicBezTo>
                  <a:pt x="4" y="169"/>
                  <a:pt x="3" y="175"/>
                  <a:pt x="3" y="180"/>
                </a:cubicBezTo>
                <a:cubicBezTo>
                  <a:pt x="28" y="187"/>
                  <a:pt x="28" y="187"/>
                  <a:pt x="28" y="187"/>
                </a:cubicBezTo>
                <a:cubicBezTo>
                  <a:pt x="27" y="191"/>
                  <a:pt x="27" y="195"/>
                  <a:pt x="26" y="199"/>
                </a:cubicBezTo>
                <a:cubicBezTo>
                  <a:pt x="1" y="201"/>
                  <a:pt x="1" y="201"/>
                  <a:pt x="1" y="201"/>
                </a:cubicBezTo>
                <a:cubicBezTo>
                  <a:pt x="0" y="207"/>
                  <a:pt x="0" y="212"/>
                  <a:pt x="1" y="218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27" y="224"/>
                  <a:pt x="27" y="228"/>
                  <a:pt x="28" y="232"/>
                </a:cubicBezTo>
                <a:cubicBezTo>
                  <a:pt x="2" y="239"/>
                  <a:pt x="2" y="239"/>
                  <a:pt x="2" y="239"/>
                </a:cubicBezTo>
                <a:cubicBezTo>
                  <a:pt x="3" y="244"/>
                  <a:pt x="4" y="249"/>
                  <a:pt x="5" y="255"/>
                </a:cubicBezTo>
                <a:cubicBezTo>
                  <a:pt x="31" y="252"/>
                  <a:pt x="31" y="252"/>
                  <a:pt x="31" y="252"/>
                </a:cubicBezTo>
                <a:cubicBezTo>
                  <a:pt x="32" y="256"/>
                  <a:pt x="33" y="260"/>
                  <a:pt x="34" y="264"/>
                </a:cubicBezTo>
                <a:cubicBezTo>
                  <a:pt x="11" y="275"/>
                  <a:pt x="11" y="275"/>
                  <a:pt x="11" y="275"/>
                </a:cubicBezTo>
                <a:cubicBezTo>
                  <a:pt x="13" y="280"/>
                  <a:pt x="15" y="286"/>
                  <a:pt x="17" y="291"/>
                </a:cubicBezTo>
                <a:cubicBezTo>
                  <a:pt x="42" y="284"/>
                  <a:pt x="42" y="284"/>
                  <a:pt x="42" y="284"/>
                </a:cubicBezTo>
                <a:cubicBezTo>
                  <a:pt x="43" y="287"/>
                  <a:pt x="45" y="291"/>
                  <a:pt x="47" y="295"/>
                </a:cubicBezTo>
                <a:cubicBezTo>
                  <a:pt x="26" y="310"/>
                  <a:pt x="26" y="310"/>
                  <a:pt x="26" y="310"/>
                </a:cubicBezTo>
                <a:cubicBezTo>
                  <a:pt x="29" y="315"/>
                  <a:pt x="31" y="319"/>
                  <a:pt x="34" y="324"/>
                </a:cubicBezTo>
                <a:cubicBezTo>
                  <a:pt x="58" y="313"/>
                  <a:pt x="58" y="313"/>
                  <a:pt x="58" y="313"/>
                </a:cubicBezTo>
                <a:cubicBezTo>
                  <a:pt x="60" y="316"/>
                  <a:pt x="62" y="319"/>
                  <a:pt x="65" y="322"/>
                </a:cubicBezTo>
                <a:cubicBezTo>
                  <a:pt x="47" y="341"/>
                  <a:pt x="47" y="341"/>
                  <a:pt x="47" y="341"/>
                </a:cubicBezTo>
                <a:cubicBezTo>
                  <a:pt x="50" y="345"/>
                  <a:pt x="54" y="349"/>
                  <a:pt x="58" y="353"/>
                </a:cubicBezTo>
                <a:cubicBezTo>
                  <a:pt x="79" y="338"/>
                  <a:pt x="79" y="338"/>
                  <a:pt x="79" y="338"/>
                </a:cubicBezTo>
                <a:cubicBezTo>
                  <a:pt x="81" y="341"/>
                  <a:pt x="84" y="344"/>
                  <a:pt x="87" y="347"/>
                </a:cubicBezTo>
                <a:cubicBezTo>
                  <a:pt x="73" y="368"/>
                  <a:pt x="73" y="368"/>
                  <a:pt x="73" y="368"/>
                </a:cubicBezTo>
                <a:cubicBezTo>
                  <a:pt x="77" y="372"/>
                  <a:pt x="81" y="375"/>
                  <a:pt x="86" y="378"/>
                </a:cubicBezTo>
                <a:cubicBezTo>
                  <a:pt x="104" y="360"/>
                  <a:pt x="104" y="360"/>
                  <a:pt x="104" y="360"/>
                </a:cubicBezTo>
                <a:cubicBezTo>
                  <a:pt x="107" y="362"/>
                  <a:pt x="110" y="364"/>
                  <a:pt x="114" y="366"/>
                </a:cubicBezTo>
                <a:cubicBezTo>
                  <a:pt x="104" y="390"/>
                  <a:pt x="104" y="390"/>
                  <a:pt x="104" y="390"/>
                </a:cubicBezTo>
                <a:cubicBezTo>
                  <a:pt x="108" y="393"/>
                  <a:pt x="113" y="395"/>
                  <a:pt x="118" y="398"/>
                </a:cubicBezTo>
                <a:cubicBezTo>
                  <a:pt x="132" y="376"/>
                  <a:pt x="132" y="376"/>
                  <a:pt x="132" y="376"/>
                </a:cubicBezTo>
                <a:cubicBezTo>
                  <a:pt x="136" y="378"/>
                  <a:pt x="140" y="379"/>
                  <a:pt x="143" y="381"/>
                </a:cubicBezTo>
                <a:cubicBezTo>
                  <a:pt x="138" y="406"/>
                  <a:pt x="138" y="406"/>
                  <a:pt x="138" y="406"/>
                </a:cubicBezTo>
                <a:cubicBezTo>
                  <a:pt x="143" y="408"/>
                  <a:pt x="148" y="410"/>
                  <a:pt x="153" y="411"/>
                </a:cubicBezTo>
                <a:cubicBezTo>
                  <a:pt x="163" y="387"/>
                  <a:pt x="163" y="387"/>
                  <a:pt x="163" y="387"/>
                </a:cubicBezTo>
                <a:cubicBezTo>
                  <a:pt x="167" y="388"/>
                  <a:pt x="171" y="389"/>
                  <a:pt x="175" y="390"/>
                </a:cubicBezTo>
                <a:cubicBezTo>
                  <a:pt x="174" y="416"/>
                  <a:pt x="174" y="416"/>
                  <a:pt x="174" y="416"/>
                </a:cubicBezTo>
                <a:cubicBezTo>
                  <a:pt x="179" y="417"/>
                  <a:pt x="185" y="418"/>
                  <a:pt x="190" y="418"/>
                </a:cubicBezTo>
                <a:cubicBezTo>
                  <a:pt x="196" y="393"/>
                  <a:pt x="196" y="393"/>
                  <a:pt x="196" y="393"/>
                </a:cubicBezTo>
                <a:cubicBezTo>
                  <a:pt x="200" y="393"/>
                  <a:pt x="204" y="394"/>
                  <a:pt x="208" y="394"/>
                </a:cubicBezTo>
                <a:cubicBezTo>
                  <a:pt x="212" y="419"/>
                  <a:pt x="212" y="419"/>
                  <a:pt x="212" y="419"/>
                </a:cubicBezTo>
                <a:cubicBezTo>
                  <a:pt x="217" y="419"/>
                  <a:pt x="222" y="419"/>
                  <a:pt x="228" y="419"/>
                </a:cubicBezTo>
                <a:cubicBezTo>
                  <a:pt x="229" y="393"/>
                  <a:pt x="229" y="393"/>
                  <a:pt x="229" y="393"/>
                </a:cubicBezTo>
                <a:cubicBezTo>
                  <a:pt x="233" y="392"/>
                  <a:pt x="237" y="392"/>
                  <a:pt x="241" y="391"/>
                </a:cubicBezTo>
                <a:cubicBezTo>
                  <a:pt x="249" y="416"/>
                  <a:pt x="249" y="416"/>
                  <a:pt x="249" y="416"/>
                </a:cubicBezTo>
                <a:cubicBezTo>
                  <a:pt x="254" y="415"/>
                  <a:pt x="260" y="413"/>
                  <a:pt x="265" y="412"/>
                </a:cubicBezTo>
                <a:cubicBezTo>
                  <a:pt x="261" y="386"/>
                  <a:pt x="261" y="386"/>
                  <a:pt x="261" y="386"/>
                </a:cubicBezTo>
                <a:cubicBezTo>
                  <a:pt x="265" y="385"/>
                  <a:pt x="269" y="384"/>
                  <a:pt x="273" y="382"/>
                </a:cubicBezTo>
                <a:cubicBezTo>
                  <a:pt x="285" y="405"/>
                  <a:pt x="285" y="405"/>
                  <a:pt x="285" y="405"/>
                </a:cubicBezTo>
                <a:cubicBezTo>
                  <a:pt x="288" y="404"/>
                  <a:pt x="291" y="403"/>
                  <a:pt x="294" y="402"/>
                </a:cubicBezTo>
                <a:cubicBezTo>
                  <a:pt x="296" y="401"/>
                  <a:pt x="298" y="400"/>
                  <a:pt x="300" y="399"/>
                </a:cubicBezTo>
                <a:cubicBezTo>
                  <a:pt x="292" y="374"/>
                  <a:pt x="292" y="374"/>
                  <a:pt x="292" y="374"/>
                </a:cubicBezTo>
                <a:cubicBezTo>
                  <a:pt x="296" y="372"/>
                  <a:pt x="299" y="371"/>
                  <a:pt x="303" y="368"/>
                </a:cubicBezTo>
                <a:cubicBezTo>
                  <a:pt x="319" y="389"/>
                  <a:pt x="319" y="389"/>
                  <a:pt x="319" y="389"/>
                </a:cubicBezTo>
                <a:cubicBezTo>
                  <a:pt x="324" y="386"/>
                  <a:pt x="328" y="383"/>
                  <a:pt x="333" y="380"/>
                </a:cubicBezTo>
                <a:cubicBezTo>
                  <a:pt x="320" y="357"/>
                  <a:pt x="320" y="357"/>
                  <a:pt x="320" y="357"/>
                </a:cubicBezTo>
                <a:cubicBezTo>
                  <a:pt x="324" y="355"/>
                  <a:pt x="327" y="352"/>
                  <a:pt x="330" y="349"/>
                </a:cubicBezTo>
                <a:cubicBezTo>
                  <a:pt x="349" y="366"/>
                  <a:pt x="349" y="366"/>
                  <a:pt x="349" y="366"/>
                </a:cubicBezTo>
                <a:cubicBezTo>
                  <a:pt x="354" y="363"/>
                  <a:pt x="357" y="359"/>
                  <a:pt x="361" y="355"/>
                </a:cubicBezTo>
                <a:cubicBezTo>
                  <a:pt x="345" y="335"/>
                  <a:pt x="345" y="335"/>
                  <a:pt x="345" y="335"/>
                </a:cubicBezTo>
                <a:cubicBezTo>
                  <a:pt x="348" y="332"/>
                  <a:pt x="350" y="329"/>
                  <a:pt x="353" y="326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9" y="335"/>
                  <a:pt x="382" y="330"/>
                  <a:pt x="385" y="326"/>
                </a:cubicBezTo>
                <a:cubicBezTo>
                  <a:pt x="365" y="309"/>
                  <a:pt x="365" y="309"/>
                  <a:pt x="365" y="309"/>
                </a:cubicBezTo>
                <a:cubicBezTo>
                  <a:pt x="367" y="305"/>
                  <a:pt x="369" y="302"/>
                  <a:pt x="371" y="298"/>
                </a:cubicBezTo>
                <a:cubicBezTo>
                  <a:pt x="396" y="307"/>
                  <a:pt x="396" y="307"/>
                  <a:pt x="396" y="307"/>
                </a:cubicBezTo>
                <a:cubicBezTo>
                  <a:pt x="398" y="303"/>
                  <a:pt x="401" y="298"/>
                  <a:pt x="403" y="293"/>
                </a:cubicBezTo>
                <a:cubicBezTo>
                  <a:pt x="380" y="279"/>
                  <a:pt x="380" y="279"/>
                  <a:pt x="380" y="279"/>
                </a:cubicBezTo>
                <a:cubicBezTo>
                  <a:pt x="382" y="276"/>
                  <a:pt x="383" y="272"/>
                  <a:pt x="385" y="268"/>
                </a:cubicBezTo>
                <a:cubicBezTo>
                  <a:pt x="410" y="273"/>
                  <a:pt x="410" y="273"/>
                  <a:pt x="410" y="273"/>
                </a:cubicBezTo>
                <a:cubicBezTo>
                  <a:pt x="412" y="267"/>
                  <a:pt x="413" y="262"/>
                  <a:pt x="415" y="257"/>
                </a:cubicBezTo>
                <a:cubicBezTo>
                  <a:pt x="390" y="248"/>
                  <a:pt x="390" y="248"/>
                  <a:pt x="390" y="248"/>
                </a:cubicBezTo>
                <a:cubicBezTo>
                  <a:pt x="391" y="244"/>
                  <a:pt x="392" y="240"/>
                  <a:pt x="392" y="236"/>
                </a:cubicBezTo>
                <a:cubicBezTo>
                  <a:pt x="418" y="236"/>
                  <a:pt x="418" y="236"/>
                  <a:pt x="418" y="236"/>
                </a:cubicBezTo>
                <a:cubicBezTo>
                  <a:pt x="419" y="230"/>
                  <a:pt x="419" y="225"/>
                  <a:pt x="420" y="220"/>
                </a:cubicBezTo>
                <a:cubicBezTo>
                  <a:pt x="394" y="215"/>
                  <a:pt x="394" y="215"/>
                  <a:pt x="394" y="215"/>
                </a:cubicBezTo>
                <a:cubicBezTo>
                  <a:pt x="394" y="211"/>
                  <a:pt x="394" y="207"/>
                  <a:pt x="394" y="203"/>
                </a:cubicBezTo>
                <a:close/>
                <a:moveTo>
                  <a:pt x="363" y="140"/>
                </a:moveTo>
                <a:cubicBezTo>
                  <a:pt x="238" y="195"/>
                  <a:pt x="238" y="195"/>
                  <a:pt x="238" y="195"/>
                </a:cubicBezTo>
                <a:cubicBezTo>
                  <a:pt x="237" y="191"/>
                  <a:pt x="234" y="188"/>
                  <a:pt x="231" y="185"/>
                </a:cubicBezTo>
                <a:cubicBezTo>
                  <a:pt x="312" y="76"/>
                  <a:pt x="312" y="76"/>
                  <a:pt x="312" y="76"/>
                </a:cubicBezTo>
                <a:cubicBezTo>
                  <a:pt x="333" y="92"/>
                  <a:pt x="351" y="114"/>
                  <a:pt x="363" y="140"/>
                </a:cubicBezTo>
                <a:close/>
                <a:moveTo>
                  <a:pt x="231" y="43"/>
                </a:moveTo>
                <a:cubicBezTo>
                  <a:pt x="259" y="47"/>
                  <a:pt x="285" y="57"/>
                  <a:pt x="308" y="73"/>
                </a:cubicBezTo>
                <a:cubicBezTo>
                  <a:pt x="227" y="183"/>
                  <a:pt x="227" y="183"/>
                  <a:pt x="227" y="183"/>
                </a:cubicBezTo>
                <a:cubicBezTo>
                  <a:pt x="224" y="181"/>
                  <a:pt x="220" y="179"/>
                  <a:pt x="216" y="178"/>
                </a:cubicBezTo>
                <a:lnTo>
                  <a:pt x="231" y="43"/>
                </a:lnTo>
                <a:close/>
                <a:moveTo>
                  <a:pt x="217" y="224"/>
                </a:moveTo>
                <a:cubicBezTo>
                  <a:pt x="209" y="228"/>
                  <a:pt x="199" y="224"/>
                  <a:pt x="196" y="216"/>
                </a:cubicBezTo>
                <a:cubicBezTo>
                  <a:pt x="192" y="208"/>
                  <a:pt x="196" y="199"/>
                  <a:pt x="204" y="195"/>
                </a:cubicBezTo>
                <a:cubicBezTo>
                  <a:pt x="212" y="192"/>
                  <a:pt x="221" y="195"/>
                  <a:pt x="225" y="203"/>
                </a:cubicBezTo>
                <a:cubicBezTo>
                  <a:pt x="228" y="211"/>
                  <a:pt x="225" y="221"/>
                  <a:pt x="217" y="224"/>
                </a:cubicBezTo>
                <a:close/>
                <a:moveTo>
                  <a:pt x="227" y="43"/>
                </a:moveTo>
                <a:cubicBezTo>
                  <a:pt x="211" y="178"/>
                  <a:pt x="211" y="178"/>
                  <a:pt x="211" y="178"/>
                </a:cubicBezTo>
                <a:cubicBezTo>
                  <a:pt x="208" y="178"/>
                  <a:pt x="204" y="178"/>
                  <a:pt x="200" y="180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72" y="44"/>
                  <a:pt x="200" y="40"/>
                  <a:pt x="227" y="43"/>
                </a:cubicBezTo>
                <a:close/>
                <a:moveTo>
                  <a:pt x="141" y="57"/>
                </a:moveTo>
                <a:cubicBezTo>
                  <a:pt x="195" y="181"/>
                  <a:pt x="195" y="181"/>
                  <a:pt x="195" y="181"/>
                </a:cubicBezTo>
                <a:cubicBezTo>
                  <a:pt x="192" y="183"/>
                  <a:pt x="189" y="186"/>
                  <a:pt x="186" y="189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93" y="87"/>
                  <a:pt x="114" y="69"/>
                  <a:pt x="141" y="57"/>
                </a:cubicBezTo>
                <a:close/>
                <a:moveTo>
                  <a:pt x="74" y="112"/>
                </a:moveTo>
                <a:cubicBezTo>
                  <a:pt x="183" y="193"/>
                  <a:pt x="183" y="193"/>
                  <a:pt x="183" y="193"/>
                </a:cubicBezTo>
                <a:cubicBezTo>
                  <a:pt x="181" y="196"/>
                  <a:pt x="180" y="200"/>
                  <a:pt x="179" y="204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47" y="161"/>
                  <a:pt x="58" y="135"/>
                  <a:pt x="74" y="112"/>
                </a:cubicBezTo>
                <a:close/>
                <a:moveTo>
                  <a:pt x="43" y="193"/>
                </a:moveTo>
                <a:cubicBezTo>
                  <a:pt x="178" y="208"/>
                  <a:pt x="178" y="208"/>
                  <a:pt x="178" y="208"/>
                </a:cubicBezTo>
                <a:cubicBezTo>
                  <a:pt x="178" y="212"/>
                  <a:pt x="179" y="216"/>
                  <a:pt x="180" y="220"/>
                </a:cubicBezTo>
                <a:cubicBezTo>
                  <a:pt x="56" y="275"/>
                  <a:pt x="56" y="275"/>
                  <a:pt x="56" y="275"/>
                </a:cubicBezTo>
                <a:cubicBezTo>
                  <a:pt x="44" y="248"/>
                  <a:pt x="41" y="220"/>
                  <a:pt x="43" y="193"/>
                </a:cubicBezTo>
                <a:close/>
                <a:moveTo>
                  <a:pt x="57" y="279"/>
                </a:moveTo>
                <a:cubicBezTo>
                  <a:pt x="182" y="225"/>
                  <a:pt x="182" y="225"/>
                  <a:pt x="182" y="225"/>
                </a:cubicBezTo>
                <a:cubicBezTo>
                  <a:pt x="184" y="228"/>
                  <a:pt x="187" y="231"/>
                  <a:pt x="190" y="234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87" y="327"/>
                  <a:pt x="69" y="305"/>
                  <a:pt x="57" y="279"/>
                </a:cubicBezTo>
                <a:close/>
                <a:moveTo>
                  <a:pt x="189" y="376"/>
                </a:moveTo>
                <a:cubicBezTo>
                  <a:pt x="162" y="373"/>
                  <a:pt x="135" y="362"/>
                  <a:pt x="113" y="346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7" y="239"/>
                  <a:pt x="200" y="240"/>
                  <a:pt x="204" y="241"/>
                </a:cubicBezTo>
                <a:lnTo>
                  <a:pt x="189" y="376"/>
                </a:lnTo>
                <a:close/>
                <a:moveTo>
                  <a:pt x="194" y="377"/>
                </a:moveTo>
                <a:cubicBezTo>
                  <a:pt x="209" y="242"/>
                  <a:pt x="209" y="242"/>
                  <a:pt x="209" y="242"/>
                </a:cubicBezTo>
                <a:cubicBezTo>
                  <a:pt x="213" y="242"/>
                  <a:pt x="217" y="241"/>
                  <a:pt x="221" y="240"/>
                </a:cubicBezTo>
                <a:cubicBezTo>
                  <a:pt x="275" y="364"/>
                  <a:pt x="275" y="364"/>
                  <a:pt x="275" y="364"/>
                </a:cubicBezTo>
                <a:cubicBezTo>
                  <a:pt x="249" y="376"/>
                  <a:pt x="221" y="379"/>
                  <a:pt x="194" y="377"/>
                </a:cubicBezTo>
                <a:close/>
                <a:moveTo>
                  <a:pt x="280" y="362"/>
                </a:moveTo>
                <a:cubicBezTo>
                  <a:pt x="225" y="238"/>
                  <a:pt x="225" y="238"/>
                  <a:pt x="225" y="238"/>
                </a:cubicBezTo>
                <a:cubicBezTo>
                  <a:pt x="229" y="236"/>
                  <a:pt x="232" y="233"/>
                  <a:pt x="235" y="230"/>
                </a:cubicBezTo>
                <a:cubicBezTo>
                  <a:pt x="344" y="311"/>
                  <a:pt x="344" y="311"/>
                  <a:pt x="344" y="311"/>
                </a:cubicBezTo>
                <a:cubicBezTo>
                  <a:pt x="328" y="333"/>
                  <a:pt x="306" y="350"/>
                  <a:pt x="280" y="362"/>
                </a:cubicBezTo>
                <a:close/>
                <a:moveTo>
                  <a:pt x="347" y="307"/>
                </a:moveTo>
                <a:cubicBezTo>
                  <a:pt x="237" y="227"/>
                  <a:pt x="237" y="227"/>
                  <a:pt x="237" y="227"/>
                </a:cubicBezTo>
                <a:cubicBezTo>
                  <a:pt x="239" y="223"/>
                  <a:pt x="241" y="219"/>
                  <a:pt x="242" y="215"/>
                </a:cubicBezTo>
                <a:cubicBezTo>
                  <a:pt x="377" y="230"/>
                  <a:pt x="377" y="230"/>
                  <a:pt x="377" y="230"/>
                </a:cubicBezTo>
                <a:cubicBezTo>
                  <a:pt x="373" y="258"/>
                  <a:pt x="363" y="285"/>
                  <a:pt x="347" y="307"/>
                </a:cubicBezTo>
                <a:close/>
                <a:moveTo>
                  <a:pt x="377" y="226"/>
                </a:moveTo>
                <a:cubicBezTo>
                  <a:pt x="242" y="211"/>
                  <a:pt x="242" y="211"/>
                  <a:pt x="242" y="211"/>
                </a:cubicBezTo>
                <a:cubicBezTo>
                  <a:pt x="242" y="207"/>
                  <a:pt x="242" y="203"/>
                  <a:pt x="240" y="199"/>
                </a:cubicBezTo>
                <a:cubicBezTo>
                  <a:pt x="365" y="144"/>
                  <a:pt x="365" y="144"/>
                  <a:pt x="365" y="144"/>
                </a:cubicBezTo>
                <a:cubicBezTo>
                  <a:pt x="376" y="171"/>
                  <a:pt x="380" y="199"/>
                  <a:pt x="377" y="22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6DFD8D29-47BA-758D-DAFC-FCB33799C094}"/>
              </a:ext>
            </a:extLst>
          </p:cNvPr>
          <p:cNvSpPr>
            <a:spLocks noEditPoints="1"/>
          </p:cNvSpPr>
          <p:nvPr/>
        </p:nvSpPr>
        <p:spPr bwMode="auto">
          <a:xfrm>
            <a:off x="5137384" y="2554913"/>
            <a:ext cx="601621" cy="601588"/>
          </a:xfrm>
          <a:custGeom>
            <a:avLst/>
            <a:gdLst>
              <a:gd name="T0" fmla="*/ 111 w 199"/>
              <a:gd name="T1" fmla="*/ 198 h 199"/>
              <a:gd name="T2" fmla="*/ 119 w 199"/>
              <a:gd name="T3" fmla="*/ 182 h 199"/>
              <a:gd name="T4" fmla="*/ 139 w 199"/>
              <a:gd name="T5" fmla="*/ 191 h 199"/>
              <a:gd name="T6" fmla="*/ 142 w 199"/>
              <a:gd name="T7" fmla="*/ 173 h 199"/>
              <a:gd name="T8" fmla="*/ 163 w 199"/>
              <a:gd name="T9" fmla="*/ 176 h 199"/>
              <a:gd name="T10" fmla="*/ 161 w 199"/>
              <a:gd name="T11" fmla="*/ 159 h 199"/>
              <a:gd name="T12" fmla="*/ 182 w 199"/>
              <a:gd name="T13" fmla="*/ 155 h 199"/>
              <a:gd name="T14" fmla="*/ 175 w 199"/>
              <a:gd name="T15" fmla="*/ 139 h 199"/>
              <a:gd name="T16" fmla="*/ 194 w 199"/>
              <a:gd name="T17" fmla="*/ 130 h 199"/>
              <a:gd name="T18" fmla="*/ 183 w 199"/>
              <a:gd name="T19" fmla="*/ 116 h 199"/>
              <a:gd name="T20" fmla="*/ 199 w 199"/>
              <a:gd name="T21" fmla="*/ 102 h 199"/>
              <a:gd name="T22" fmla="*/ 184 w 199"/>
              <a:gd name="T23" fmla="*/ 92 h 199"/>
              <a:gd name="T24" fmla="*/ 196 w 199"/>
              <a:gd name="T25" fmla="*/ 73 h 199"/>
              <a:gd name="T26" fmla="*/ 179 w 199"/>
              <a:gd name="T27" fmla="*/ 68 h 199"/>
              <a:gd name="T28" fmla="*/ 191 w 199"/>
              <a:gd name="T29" fmla="*/ 59 h 199"/>
              <a:gd name="T30" fmla="*/ 171 w 199"/>
              <a:gd name="T31" fmla="*/ 53 h 199"/>
              <a:gd name="T32" fmla="*/ 176 w 199"/>
              <a:gd name="T33" fmla="*/ 36 h 199"/>
              <a:gd name="T34" fmla="*/ 155 w 199"/>
              <a:gd name="T35" fmla="*/ 34 h 199"/>
              <a:gd name="T36" fmla="*/ 155 w 199"/>
              <a:gd name="T37" fmla="*/ 17 h 199"/>
              <a:gd name="T38" fmla="*/ 134 w 199"/>
              <a:gd name="T39" fmla="*/ 22 h 199"/>
              <a:gd name="T40" fmla="*/ 130 w 199"/>
              <a:gd name="T41" fmla="*/ 4 h 199"/>
              <a:gd name="T42" fmla="*/ 111 w 199"/>
              <a:gd name="T43" fmla="*/ 15 h 199"/>
              <a:gd name="T44" fmla="*/ 102 w 199"/>
              <a:gd name="T45" fmla="*/ 0 h 199"/>
              <a:gd name="T46" fmla="*/ 86 w 199"/>
              <a:gd name="T47" fmla="*/ 15 h 199"/>
              <a:gd name="T48" fmla="*/ 73 w 199"/>
              <a:gd name="T49" fmla="*/ 3 h 199"/>
              <a:gd name="T50" fmla="*/ 63 w 199"/>
              <a:gd name="T51" fmla="*/ 22 h 199"/>
              <a:gd name="T52" fmla="*/ 47 w 199"/>
              <a:gd name="T53" fmla="*/ 14 h 199"/>
              <a:gd name="T54" fmla="*/ 43 w 199"/>
              <a:gd name="T55" fmla="*/ 36 h 199"/>
              <a:gd name="T56" fmla="*/ 25 w 199"/>
              <a:gd name="T57" fmla="*/ 32 h 199"/>
              <a:gd name="T58" fmla="*/ 27 w 199"/>
              <a:gd name="T59" fmla="*/ 54 h 199"/>
              <a:gd name="T60" fmla="*/ 10 w 199"/>
              <a:gd name="T61" fmla="*/ 56 h 199"/>
              <a:gd name="T62" fmla="*/ 17 w 199"/>
              <a:gd name="T63" fmla="*/ 76 h 199"/>
              <a:gd name="T64" fmla="*/ 1 w 199"/>
              <a:gd name="T65" fmla="*/ 83 h 199"/>
              <a:gd name="T66" fmla="*/ 14 w 199"/>
              <a:gd name="T67" fmla="*/ 100 h 199"/>
              <a:gd name="T68" fmla="*/ 0 w 199"/>
              <a:gd name="T69" fmla="*/ 111 h 199"/>
              <a:gd name="T70" fmla="*/ 18 w 199"/>
              <a:gd name="T71" fmla="*/ 124 h 199"/>
              <a:gd name="T72" fmla="*/ 8 w 199"/>
              <a:gd name="T73" fmla="*/ 139 h 199"/>
              <a:gd name="T74" fmla="*/ 14 w 199"/>
              <a:gd name="T75" fmla="*/ 151 h 199"/>
              <a:gd name="T76" fmla="*/ 32 w 199"/>
              <a:gd name="T77" fmla="*/ 152 h 199"/>
              <a:gd name="T78" fmla="*/ 32 w 199"/>
              <a:gd name="T79" fmla="*/ 173 h 199"/>
              <a:gd name="T80" fmla="*/ 50 w 199"/>
              <a:gd name="T81" fmla="*/ 168 h 199"/>
              <a:gd name="T82" fmla="*/ 56 w 199"/>
              <a:gd name="T83" fmla="*/ 189 h 199"/>
              <a:gd name="T84" fmla="*/ 71 w 199"/>
              <a:gd name="T85" fmla="*/ 180 h 199"/>
              <a:gd name="T86" fmla="*/ 83 w 199"/>
              <a:gd name="T87" fmla="*/ 198 h 199"/>
              <a:gd name="T88" fmla="*/ 95 w 199"/>
              <a:gd name="T89" fmla="*/ 184 h 199"/>
              <a:gd name="T90" fmla="*/ 32 w 199"/>
              <a:gd name="T91" fmla="*/ 129 h 199"/>
              <a:gd name="T92" fmla="*/ 167 w 199"/>
              <a:gd name="T93" fmla="*/ 70 h 199"/>
              <a:gd name="T94" fmla="*/ 32 w 199"/>
              <a:gd name="T95" fmla="*/ 12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9" h="199">
                <a:moveTo>
                  <a:pt x="97" y="199"/>
                </a:moveTo>
                <a:cubicBezTo>
                  <a:pt x="102" y="199"/>
                  <a:pt x="107" y="199"/>
                  <a:pt x="111" y="19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5" y="183"/>
                  <a:pt x="117" y="183"/>
                  <a:pt x="119" y="182"/>
                </a:cubicBezTo>
                <a:cubicBezTo>
                  <a:pt x="125" y="196"/>
                  <a:pt x="125" y="196"/>
                  <a:pt x="125" y="196"/>
                </a:cubicBezTo>
                <a:cubicBezTo>
                  <a:pt x="130" y="194"/>
                  <a:pt x="134" y="193"/>
                  <a:pt x="139" y="191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8" y="176"/>
                  <a:pt x="140" y="174"/>
                  <a:pt x="142" y="173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6" y="182"/>
                  <a:pt x="159" y="179"/>
                  <a:pt x="163" y="176"/>
                </a:cubicBezTo>
                <a:cubicBezTo>
                  <a:pt x="156" y="163"/>
                  <a:pt x="156" y="163"/>
                  <a:pt x="156" y="163"/>
                </a:cubicBezTo>
                <a:cubicBezTo>
                  <a:pt x="158" y="162"/>
                  <a:pt x="159" y="160"/>
                  <a:pt x="161" y="159"/>
                </a:cubicBezTo>
                <a:cubicBezTo>
                  <a:pt x="173" y="166"/>
                  <a:pt x="173" y="166"/>
                  <a:pt x="173" y="166"/>
                </a:cubicBezTo>
                <a:cubicBezTo>
                  <a:pt x="177" y="163"/>
                  <a:pt x="179" y="159"/>
                  <a:pt x="182" y="155"/>
                </a:cubicBezTo>
                <a:cubicBezTo>
                  <a:pt x="172" y="145"/>
                  <a:pt x="172" y="145"/>
                  <a:pt x="172" y="145"/>
                </a:cubicBezTo>
                <a:cubicBezTo>
                  <a:pt x="173" y="143"/>
                  <a:pt x="174" y="141"/>
                  <a:pt x="175" y="139"/>
                </a:cubicBezTo>
                <a:cubicBezTo>
                  <a:pt x="189" y="143"/>
                  <a:pt x="189" y="143"/>
                  <a:pt x="189" y="143"/>
                </a:cubicBezTo>
                <a:cubicBezTo>
                  <a:pt x="191" y="138"/>
                  <a:pt x="193" y="134"/>
                  <a:pt x="194" y="130"/>
                </a:cubicBezTo>
                <a:cubicBezTo>
                  <a:pt x="181" y="123"/>
                  <a:pt x="181" y="123"/>
                  <a:pt x="181" y="123"/>
                </a:cubicBezTo>
                <a:cubicBezTo>
                  <a:pt x="182" y="120"/>
                  <a:pt x="183" y="118"/>
                  <a:pt x="183" y="116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9" y="111"/>
                  <a:pt x="199" y="106"/>
                  <a:pt x="199" y="102"/>
                </a:cubicBezTo>
                <a:cubicBezTo>
                  <a:pt x="185" y="98"/>
                  <a:pt x="185" y="98"/>
                  <a:pt x="185" y="98"/>
                </a:cubicBezTo>
                <a:cubicBezTo>
                  <a:pt x="185" y="96"/>
                  <a:pt x="184" y="94"/>
                  <a:pt x="184" y="92"/>
                </a:cubicBezTo>
                <a:cubicBezTo>
                  <a:pt x="198" y="87"/>
                  <a:pt x="198" y="87"/>
                  <a:pt x="198" y="87"/>
                </a:cubicBezTo>
                <a:cubicBezTo>
                  <a:pt x="198" y="83"/>
                  <a:pt x="197" y="78"/>
                  <a:pt x="196" y="73"/>
                </a:cubicBezTo>
                <a:cubicBezTo>
                  <a:pt x="181" y="75"/>
                  <a:pt x="181" y="75"/>
                  <a:pt x="181" y="75"/>
                </a:cubicBezTo>
                <a:cubicBezTo>
                  <a:pt x="180" y="72"/>
                  <a:pt x="180" y="70"/>
                  <a:pt x="179" y="68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89" y="55"/>
                  <a:pt x="187" y="51"/>
                  <a:pt x="185" y="47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69" y="51"/>
                  <a:pt x="168" y="49"/>
                  <a:pt x="167" y="47"/>
                </a:cubicBezTo>
                <a:cubicBezTo>
                  <a:pt x="176" y="36"/>
                  <a:pt x="176" y="36"/>
                  <a:pt x="176" y="36"/>
                </a:cubicBezTo>
                <a:cubicBezTo>
                  <a:pt x="173" y="32"/>
                  <a:pt x="170" y="29"/>
                  <a:pt x="166" y="25"/>
                </a:cubicBezTo>
                <a:cubicBezTo>
                  <a:pt x="155" y="34"/>
                  <a:pt x="155" y="34"/>
                  <a:pt x="155" y="34"/>
                </a:cubicBezTo>
                <a:cubicBezTo>
                  <a:pt x="153" y="33"/>
                  <a:pt x="151" y="32"/>
                  <a:pt x="149" y="30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1" y="14"/>
                  <a:pt x="147" y="12"/>
                  <a:pt x="143" y="1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2" y="21"/>
                  <a:pt x="130" y="20"/>
                  <a:pt x="128" y="19"/>
                </a:cubicBezTo>
                <a:cubicBezTo>
                  <a:pt x="130" y="4"/>
                  <a:pt x="130" y="4"/>
                  <a:pt x="130" y="4"/>
                </a:cubicBezTo>
                <a:cubicBezTo>
                  <a:pt x="125" y="3"/>
                  <a:pt x="120" y="2"/>
                  <a:pt x="116" y="1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08" y="15"/>
                  <a:pt x="106" y="14"/>
                  <a:pt x="104" y="14"/>
                </a:cubicBezTo>
                <a:cubicBezTo>
                  <a:pt x="102" y="0"/>
                  <a:pt x="102" y="0"/>
                  <a:pt x="102" y="0"/>
                </a:cubicBezTo>
                <a:cubicBezTo>
                  <a:pt x="97" y="0"/>
                  <a:pt x="92" y="0"/>
                  <a:pt x="87" y="0"/>
                </a:cubicBezTo>
                <a:cubicBezTo>
                  <a:pt x="86" y="15"/>
                  <a:pt x="86" y="15"/>
                  <a:pt x="86" y="15"/>
                </a:cubicBezTo>
                <a:cubicBezTo>
                  <a:pt x="84" y="15"/>
                  <a:pt x="82" y="16"/>
                  <a:pt x="80" y="16"/>
                </a:cubicBezTo>
                <a:cubicBezTo>
                  <a:pt x="73" y="3"/>
                  <a:pt x="73" y="3"/>
                  <a:pt x="73" y="3"/>
                </a:cubicBezTo>
                <a:cubicBezTo>
                  <a:pt x="69" y="4"/>
                  <a:pt x="64" y="6"/>
                  <a:pt x="60" y="8"/>
                </a:cubicBezTo>
                <a:cubicBezTo>
                  <a:pt x="63" y="22"/>
                  <a:pt x="63" y="22"/>
                  <a:pt x="63" y="22"/>
                </a:cubicBezTo>
                <a:cubicBezTo>
                  <a:pt x="61" y="23"/>
                  <a:pt x="59" y="24"/>
                  <a:pt x="57" y="25"/>
                </a:cubicBezTo>
                <a:cubicBezTo>
                  <a:pt x="47" y="14"/>
                  <a:pt x="47" y="14"/>
                  <a:pt x="47" y="14"/>
                </a:cubicBezTo>
                <a:cubicBezTo>
                  <a:pt x="43" y="17"/>
                  <a:pt x="39" y="20"/>
                  <a:pt x="36" y="23"/>
                </a:cubicBezTo>
                <a:cubicBezTo>
                  <a:pt x="43" y="36"/>
                  <a:pt x="43" y="36"/>
                  <a:pt x="43" y="36"/>
                </a:cubicBezTo>
                <a:cubicBezTo>
                  <a:pt x="41" y="37"/>
                  <a:pt x="40" y="39"/>
                  <a:pt x="38" y="40"/>
                </a:cubicBezTo>
                <a:cubicBezTo>
                  <a:pt x="25" y="32"/>
                  <a:pt x="25" y="32"/>
                  <a:pt x="25" y="32"/>
                </a:cubicBezTo>
                <a:cubicBezTo>
                  <a:pt x="22" y="36"/>
                  <a:pt x="19" y="40"/>
                  <a:pt x="17" y="44"/>
                </a:cubicBezTo>
                <a:cubicBezTo>
                  <a:pt x="27" y="54"/>
                  <a:pt x="27" y="54"/>
                  <a:pt x="27" y="54"/>
                </a:cubicBezTo>
                <a:cubicBezTo>
                  <a:pt x="26" y="56"/>
                  <a:pt x="25" y="58"/>
                  <a:pt x="24" y="60"/>
                </a:cubicBezTo>
                <a:cubicBezTo>
                  <a:pt x="10" y="56"/>
                  <a:pt x="10" y="56"/>
                  <a:pt x="10" y="56"/>
                </a:cubicBezTo>
                <a:cubicBezTo>
                  <a:pt x="8" y="60"/>
                  <a:pt x="6" y="65"/>
                  <a:pt x="4" y="69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8"/>
                  <a:pt x="16" y="80"/>
                  <a:pt x="16" y="83"/>
                </a:cubicBezTo>
                <a:cubicBezTo>
                  <a:pt x="1" y="83"/>
                  <a:pt x="1" y="83"/>
                  <a:pt x="1" y="83"/>
                </a:cubicBezTo>
                <a:cubicBezTo>
                  <a:pt x="0" y="88"/>
                  <a:pt x="0" y="92"/>
                  <a:pt x="0" y="97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4" y="102"/>
                  <a:pt x="14" y="105"/>
                  <a:pt x="15" y="107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2" y="121"/>
                  <a:pt x="3" y="125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9" y="126"/>
                  <a:pt x="19" y="128"/>
                  <a:pt x="20" y="130"/>
                </a:cubicBezTo>
                <a:cubicBezTo>
                  <a:pt x="8" y="139"/>
                  <a:pt x="8" y="139"/>
                  <a:pt x="8" y="139"/>
                </a:cubicBezTo>
                <a:cubicBezTo>
                  <a:pt x="8" y="139"/>
                  <a:pt x="8" y="139"/>
                  <a:pt x="8" y="139"/>
                </a:cubicBezTo>
                <a:cubicBezTo>
                  <a:pt x="10" y="144"/>
                  <a:pt x="12" y="148"/>
                  <a:pt x="14" y="151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9" y="148"/>
                  <a:pt x="31" y="150"/>
                  <a:pt x="32" y="152"/>
                </a:cubicBezTo>
                <a:cubicBezTo>
                  <a:pt x="23" y="163"/>
                  <a:pt x="23" y="163"/>
                  <a:pt x="23" y="163"/>
                </a:cubicBezTo>
                <a:cubicBezTo>
                  <a:pt x="26" y="167"/>
                  <a:pt x="29" y="170"/>
                  <a:pt x="32" y="173"/>
                </a:cubicBezTo>
                <a:cubicBezTo>
                  <a:pt x="44" y="164"/>
                  <a:pt x="44" y="164"/>
                  <a:pt x="44" y="164"/>
                </a:cubicBezTo>
                <a:cubicBezTo>
                  <a:pt x="46" y="166"/>
                  <a:pt x="48" y="167"/>
                  <a:pt x="50" y="168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48" y="185"/>
                  <a:pt x="52" y="187"/>
                  <a:pt x="56" y="189"/>
                </a:cubicBezTo>
                <a:cubicBezTo>
                  <a:pt x="65" y="177"/>
                  <a:pt x="65" y="177"/>
                  <a:pt x="65" y="177"/>
                </a:cubicBezTo>
                <a:cubicBezTo>
                  <a:pt x="67" y="178"/>
                  <a:pt x="69" y="179"/>
                  <a:pt x="71" y="180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74" y="196"/>
                  <a:pt x="78" y="197"/>
                  <a:pt x="83" y="198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90" y="184"/>
                  <a:pt x="93" y="184"/>
                  <a:pt x="95" y="184"/>
                </a:cubicBezTo>
                <a:lnTo>
                  <a:pt x="97" y="199"/>
                </a:lnTo>
                <a:close/>
                <a:moveTo>
                  <a:pt x="32" y="129"/>
                </a:moveTo>
                <a:cubicBezTo>
                  <a:pt x="16" y="92"/>
                  <a:pt x="33" y="48"/>
                  <a:pt x="70" y="32"/>
                </a:cubicBezTo>
                <a:cubicBezTo>
                  <a:pt x="107" y="16"/>
                  <a:pt x="151" y="33"/>
                  <a:pt x="167" y="70"/>
                </a:cubicBezTo>
                <a:cubicBezTo>
                  <a:pt x="183" y="107"/>
                  <a:pt x="166" y="150"/>
                  <a:pt x="129" y="167"/>
                </a:cubicBezTo>
                <a:cubicBezTo>
                  <a:pt x="92" y="183"/>
                  <a:pt x="48" y="166"/>
                  <a:pt x="32" y="129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0C09F828-87ED-8785-32DD-83F51A774048}"/>
              </a:ext>
            </a:extLst>
          </p:cNvPr>
          <p:cNvSpPr>
            <a:spLocks noEditPoints="1"/>
          </p:cNvSpPr>
          <p:nvPr/>
        </p:nvSpPr>
        <p:spPr bwMode="auto">
          <a:xfrm>
            <a:off x="5195949" y="2613989"/>
            <a:ext cx="484491" cy="487127"/>
          </a:xfrm>
          <a:custGeom>
            <a:avLst/>
            <a:gdLst>
              <a:gd name="T0" fmla="*/ 145 w 161"/>
              <a:gd name="T1" fmla="*/ 52 h 161"/>
              <a:gd name="T2" fmla="*/ 52 w 161"/>
              <a:gd name="T3" fmla="*/ 15 h 161"/>
              <a:gd name="T4" fmla="*/ 16 w 161"/>
              <a:gd name="T5" fmla="*/ 109 h 161"/>
              <a:gd name="T6" fmla="*/ 109 w 161"/>
              <a:gd name="T7" fmla="*/ 145 h 161"/>
              <a:gd name="T8" fmla="*/ 145 w 161"/>
              <a:gd name="T9" fmla="*/ 52 h 161"/>
              <a:gd name="T10" fmla="*/ 25 w 161"/>
              <a:gd name="T11" fmla="*/ 104 h 161"/>
              <a:gd name="T12" fmla="*/ 56 w 161"/>
              <a:gd name="T13" fmla="*/ 25 h 161"/>
              <a:gd name="T14" fmla="*/ 135 w 161"/>
              <a:gd name="T15" fmla="*/ 56 h 161"/>
              <a:gd name="T16" fmla="*/ 105 w 161"/>
              <a:gd name="T17" fmla="*/ 135 h 161"/>
              <a:gd name="T18" fmla="*/ 25 w 161"/>
              <a:gd name="T19" fmla="*/ 10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161">
                <a:moveTo>
                  <a:pt x="145" y="52"/>
                </a:moveTo>
                <a:cubicBezTo>
                  <a:pt x="130" y="16"/>
                  <a:pt x="88" y="0"/>
                  <a:pt x="52" y="15"/>
                </a:cubicBezTo>
                <a:cubicBezTo>
                  <a:pt x="16" y="31"/>
                  <a:pt x="0" y="73"/>
                  <a:pt x="16" y="109"/>
                </a:cubicBezTo>
                <a:cubicBezTo>
                  <a:pt x="31" y="145"/>
                  <a:pt x="73" y="161"/>
                  <a:pt x="109" y="145"/>
                </a:cubicBezTo>
                <a:cubicBezTo>
                  <a:pt x="145" y="130"/>
                  <a:pt x="161" y="88"/>
                  <a:pt x="145" y="52"/>
                </a:cubicBezTo>
                <a:close/>
                <a:moveTo>
                  <a:pt x="25" y="104"/>
                </a:moveTo>
                <a:cubicBezTo>
                  <a:pt x="12" y="74"/>
                  <a:pt x="26" y="39"/>
                  <a:pt x="56" y="25"/>
                </a:cubicBezTo>
                <a:cubicBezTo>
                  <a:pt x="87" y="12"/>
                  <a:pt x="122" y="26"/>
                  <a:pt x="135" y="56"/>
                </a:cubicBezTo>
                <a:cubicBezTo>
                  <a:pt x="149" y="87"/>
                  <a:pt x="135" y="122"/>
                  <a:pt x="105" y="135"/>
                </a:cubicBezTo>
                <a:cubicBezTo>
                  <a:pt x="74" y="149"/>
                  <a:pt x="39" y="135"/>
                  <a:pt x="25" y="104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385E31D1-4AB2-8763-0A0D-0AA87FE3365F}"/>
              </a:ext>
            </a:extLst>
          </p:cNvPr>
          <p:cNvSpPr>
            <a:spLocks noEditPoints="1"/>
          </p:cNvSpPr>
          <p:nvPr/>
        </p:nvSpPr>
        <p:spPr bwMode="auto">
          <a:xfrm>
            <a:off x="5414236" y="3106438"/>
            <a:ext cx="700117" cy="697416"/>
          </a:xfrm>
          <a:custGeom>
            <a:avLst/>
            <a:gdLst>
              <a:gd name="T0" fmla="*/ 91 w 231"/>
              <a:gd name="T1" fmla="*/ 214 h 231"/>
              <a:gd name="T2" fmla="*/ 102 w 231"/>
              <a:gd name="T3" fmla="*/ 216 h 231"/>
              <a:gd name="T4" fmla="*/ 116 w 231"/>
              <a:gd name="T5" fmla="*/ 231 h 231"/>
              <a:gd name="T6" fmla="*/ 127 w 231"/>
              <a:gd name="T7" fmla="*/ 217 h 231"/>
              <a:gd name="T8" fmla="*/ 139 w 231"/>
              <a:gd name="T9" fmla="*/ 215 h 231"/>
              <a:gd name="T10" fmla="*/ 160 w 231"/>
              <a:gd name="T11" fmla="*/ 223 h 231"/>
              <a:gd name="T12" fmla="*/ 170 w 231"/>
              <a:gd name="T13" fmla="*/ 218 h 231"/>
              <a:gd name="T14" fmla="*/ 177 w 231"/>
              <a:gd name="T15" fmla="*/ 196 h 231"/>
              <a:gd name="T16" fmla="*/ 186 w 231"/>
              <a:gd name="T17" fmla="*/ 189 h 231"/>
              <a:gd name="T18" fmla="*/ 208 w 231"/>
              <a:gd name="T19" fmla="*/ 185 h 231"/>
              <a:gd name="T20" fmla="*/ 215 w 231"/>
              <a:gd name="T21" fmla="*/ 175 h 231"/>
              <a:gd name="T22" fmla="*/ 210 w 231"/>
              <a:gd name="T23" fmla="*/ 153 h 231"/>
              <a:gd name="T24" fmla="*/ 214 w 231"/>
              <a:gd name="T25" fmla="*/ 142 h 231"/>
              <a:gd name="T26" fmla="*/ 231 w 231"/>
              <a:gd name="T27" fmla="*/ 127 h 231"/>
              <a:gd name="T28" fmla="*/ 231 w 231"/>
              <a:gd name="T29" fmla="*/ 116 h 231"/>
              <a:gd name="T30" fmla="*/ 216 w 231"/>
              <a:gd name="T31" fmla="*/ 99 h 231"/>
              <a:gd name="T32" fmla="*/ 213 w 231"/>
              <a:gd name="T33" fmla="*/ 88 h 231"/>
              <a:gd name="T34" fmla="*/ 220 w 231"/>
              <a:gd name="T35" fmla="*/ 67 h 231"/>
              <a:gd name="T36" fmla="*/ 215 w 231"/>
              <a:gd name="T37" fmla="*/ 56 h 231"/>
              <a:gd name="T38" fmla="*/ 193 w 231"/>
              <a:gd name="T39" fmla="*/ 50 h 231"/>
              <a:gd name="T40" fmla="*/ 185 w 231"/>
              <a:gd name="T41" fmla="*/ 42 h 231"/>
              <a:gd name="T42" fmla="*/ 180 w 231"/>
              <a:gd name="T43" fmla="*/ 20 h 231"/>
              <a:gd name="T44" fmla="*/ 170 w 231"/>
              <a:gd name="T45" fmla="*/ 14 h 231"/>
              <a:gd name="T46" fmla="*/ 149 w 231"/>
              <a:gd name="T47" fmla="*/ 20 h 231"/>
              <a:gd name="T48" fmla="*/ 138 w 231"/>
              <a:gd name="T49" fmla="*/ 17 h 231"/>
              <a:gd name="T50" fmla="*/ 122 w 231"/>
              <a:gd name="T51" fmla="*/ 0 h 231"/>
              <a:gd name="T52" fmla="*/ 113 w 231"/>
              <a:gd name="T53" fmla="*/ 14 h 231"/>
              <a:gd name="T54" fmla="*/ 101 w 231"/>
              <a:gd name="T55" fmla="*/ 15 h 231"/>
              <a:gd name="T56" fmla="*/ 81 w 231"/>
              <a:gd name="T57" fmla="*/ 5 h 231"/>
              <a:gd name="T58" fmla="*/ 70 w 231"/>
              <a:gd name="T59" fmla="*/ 9 h 231"/>
              <a:gd name="T60" fmla="*/ 61 w 231"/>
              <a:gd name="T61" fmla="*/ 30 h 231"/>
              <a:gd name="T62" fmla="*/ 52 w 231"/>
              <a:gd name="T63" fmla="*/ 37 h 231"/>
              <a:gd name="T64" fmla="*/ 30 w 231"/>
              <a:gd name="T65" fmla="*/ 38 h 231"/>
              <a:gd name="T66" fmla="*/ 22 w 231"/>
              <a:gd name="T67" fmla="*/ 47 h 231"/>
              <a:gd name="T68" fmla="*/ 25 w 231"/>
              <a:gd name="T69" fmla="*/ 70 h 231"/>
              <a:gd name="T70" fmla="*/ 20 w 231"/>
              <a:gd name="T71" fmla="*/ 80 h 231"/>
              <a:gd name="T72" fmla="*/ 2 w 231"/>
              <a:gd name="T73" fmla="*/ 93 h 231"/>
              <a:gd name="T74" fmla="*/ 0 w 231"/>
              <a:gd name="T75" fmla="*/ 105 h 231"/>
              <a:gd name="T76" fmla="*/ 14 w 231"/>
              <a:gd name="T77" fmla="*/ 123 h 231"/>
              <a:gd name="T78" fmla="*/ 16 w 231"/>
              <a:gd name="T79" fmla="*/ 134 h 231"/>
              <a:gd name="T80" fmla="*/ 7 w 231"/>
              <a:gd name="T81" fmla="*/ 155 h 231"/>
              <a:gd name="T82" fmla="*/ 11 w 231"/>
              <a:gd name="T83" fmla="*/ 166 h 231"/>
              <a:gd name="T84" fmla="*/ 32 w 231"/>
              <a:gd name="T85" fmla="*/ 174 h 231"/>
              <a:gd name="T86" fmla="*/ 39 w 231"/>
              <a:gd name="T87" fmla="*/ 183 h 231"/>
              <a:gd name="T88" fmla="*/ 42 w 231"/>
              <a:gd name="T89" fmla="*/ 205 h 231"/>
              <a:gd name="T90" fmla="*/ 52 w 231"/>
              <a:gd name="T91" fmla="*/ 212 h 231"/>
              <a:gd name="T92" fmla="*/ 74 w 231"/>
              <a:gd name="T93" fmla="*/ 208 h 231"/>
              <a:gd name="T94" fmla="*/ 176 w 231"/>
              <a:gd name="T95" fmla="*/ 87 h 231"/>
              <a:gd name="T96" fmla="*/ 147 w 231"/>
              <a:gd name="T97" fmla="*/ 116 h 231"/>
              <a:gd name="T98" fmla="*/ 144 w 231"/>
              <a:gd name="T99" fmla="*/ 55 h 231"/>
              <a:gd name="T100" fmla="*/ 116 w 231"/>
              <a:gd name="T101" fmla="*/ 26 h 231"/>
              <a:gd name="T102" fmla="*/ 103 w 231"/>
              <a:gd name="T103" fmla="*/ 116 h 231"/>
              <a:gd name="T104" fmla="*/ 116 w 231"/>
              <a:gd name="T105" fmla="*/ 148 h 231"/>
              <a:gd name="T106" fmla="*/ 87 w 231"/>
              <a:gd name="T107" fmla="*/ 176 h 231"/>
              <a:gd name="T108" fmla="*/ 26 w 231"/>
              <a:gd name="T109" fmla="*/ 116 h 231"/>
              <a:gd name="T110" fmla="*/ 55 w 231"/>
              <a:gd name="T111" fmla="*/ 14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1" h="231">
                <a:moveTo>
                  <a:pt x="78" y="225"/>
                </a:moveTo>
                <a:cubicBezTo>
                  <a:pt x="84" y="212"/>
                  <a:pt x="84" y="212"/>
                  <a:pt x="84" y="212"/>
                </a:cubicBezTo>
                <a:cubicBezTo>
                  <a:pt x="87" y="213"/>
                  <a:pt x="89" y="214"/>
                  <a:pt x="91" y="214"/>
                </a:cubicBezTo>
                <a:cubicBezTo>
                  <a:pt x="90" y="229"/>
                  <a:pt x="90" y="229"/>
                  <a:pt x="90" y="229"/>
                </a:cubicBezTo>
                <a:cubicBezTo>
                  <a:pt x="92" y="229"/>
                  <a:pt x="95" y="230"/>
                  <a:pt x="98" y="230"/>
                </a:cubicBezTo>
                <a:cubicBezTo>
                  <a:pt x="102" y="216"/>
                  <a:pt x="102" y="216"/>
                  <a:pt x="102" y="216"/>
                </a:cubicBezTo>
                <a:cubicBezTo>
                  <a:pt x="104" y="217"/>
                  <a:pt x="107" y="217"/>
                  <a:pt x="109" y="217"/>
                </a:cubicBezTo>
                <a:cubicBezTo>
                  <a:pt x="110" y="231"/>
                  <a:pt x="110" y="231"/>
                  <a:pt x="110" y="231"/>
                </a:cubicBezTo>
                <a:cubicBezTo>
                  <a:pt x="112" y="231"/>
                  <a:pt x="114" y="231"/>
                  <a:pt x="116" y="231"/>
                </a:cubicBezTo>
                <a:cubicBezTo>
                  <a:pt x="117" y="231"/>
                  <a:pt x="118" y="231"/>
                  <a:pt x="119" y="231"/>
                </a:cubicBezTo>
                <a:cubicBezTo>
                  <a:pt x="120" y="217"/>
                  <a:pt x="120" y="217"/>
                  <a:pt x="120" y="217"/>
                </a:cubicBezTo>
                <a:cubicBezTo>
                  <a:pt x="123" y="217"/>
                  <a:pt x="125" y="217"/>
                  <a:pt x="127" y="217"/>
                </a:cubicBezTo>
                <a:cubicBezTo>
                  <a:pt x="131" y="230"/>
                  <a:pt x="131" y="230"/>
                  <a:pt x="131" y="230"/>
                </a:cubicBezTo>
                <a:cubicBezTo>
                  <a:pt x="134" y="230"/>
                  <a:pt x="137" y="230"/>
                  <a:pt x="140" y="229"/>
                </a:cubicBezTo>
                <a:cubicBezTo>
                  <a:pt x="139" y="215"/>
                  <a:pt x="139" y="215"/>
                  <a:pt x="139" y="215"/>
                </a:cubicBezTo>
                <a:cubicBezTo>
                  <a:pt x="141" y="214"/>
                  <a:pt x="143" y="214"/>
                  <a:pt x="145" y="21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54" y="225"/>
                  <a:pt x="157" y="224"/>
                  <a:pt x="160" y="223"/>
                </a:cubicBezTo>
                <a:cubicBezTo>
                  <a:pt x="156" y="209"/>
                  <a:pt x="156" y="209"/>
                  <a:pt x="156" y="209"/>
                </a:cubicBezTo>
                <a:cubicBezTo>
                  <a:pt x="158" y="208"/>
                  <a:pt x="160" y="207"/>
                  <a:pt x="162" y="206"/>
                </a:cubicBezTo>
                <a:cubicBezTo>
                  <a:pt x="170" y="218"/>
                  <a:pt x="170" y="218"/>
                  <a:pt x="170" y="218"/>
                </a:cubicBezTo>
                <a:cubicBezTo>
                  <a:pt x="173" y="216"/>
                  <a:pt x="176" y="215"/>
                  <a:pt x="178" y="213"/>
                </a:cubicBezTo>
                <a:cubicBezTo>
                  <a:pt x="172" y="200"/>
                  <a:pt x="172" y="200"/>
                  <a:pt x="172" y="200"/>
                </a:cubicBezTo>
                <a:cubicBezTo>
                  <a:pt x="174" y="199"/>
                  <a:pt x="176" y="198"/>
                  <a:pt x="177" y="196"/>
                </a:cubicBezTo>
                <a:cubicBezTo>
                  <a:pt x="188" y="206"/>
                  <a:pt x="188" y="206"/>
                  <a:pt x="188" y="206"/>
                </a:cubicBezTo>
                <a:cubicBezTo>
                  <a:pt x="190" y="204"/>
                  <a:pt x="192" y="202"/>
                  <a:pt x="194" y="200"/>
                </a:cubicBezTo>
                <a:cubicBezTo>
                  <a:pt x="186" y="189"/>
                  <a:pt x="186" y="189"/>
                  <a:pt x="186" y="189"/>
                </a:cubicBezTo>
                <a:cubicBezTo>
                  <a:pt x="188" y="187"/>
                  <a:pt x="189" y="186"/>
                  <a:pt x="191" y="184"/>
                </a:cubicBezTo>
                <a:cubicBezTo>
                  <a:pt x="203" y="192"/>
                  <a:pt x="203" y="192"/>
                  <a:pt x="203" y="192"/>
                </a:cubicBezTo>
                <a:cubicBezTo>
                  <a:pt x="205" y="190"/>
                  <a:pt x="207" y="187"/>
                  <a:pt x="208" y="185"/>
                </a:cubicBezTo>
                <a:cubicBezTo>
                  <a:pt x="198" y="175"/>
                  <a:pt x="198" y="175"/>
                  <a:pt x="198" y="175"/>
                </a:cubicBezTo>
                <a:cubicBezTo>
                  <a:pt x="199" y="173"/>
                  <a:pt x="201" y="171"/>
                  <a:pt x="202" y="169"/>
                </a:cubicBezTo>
                <a:cubicBezTo>
                  <a:pt x="215" y="175"/>
                  <a:pt x="215" y="175"/>
                  <a:pt x="215" y="175"/>
                </a:cubicBezTo>
                <a:cubicBezTo>
                  <a:pt x="216" y="173"/>
                  <a:pt x="218" y="170"/>
                  <a:pt x="219" y="167"/>
                </a:cubicBezTo>
                <a:cubicBezTo>
                  <a:pt x="207" y="159"/>
                  <a:pt x="207" y="159"/>
                  <a:pt x="207" y="159"/>
                </a:cubicBezTo>
                <a:cubicBezTo>
                  <a:pt x="208" y="157"/>
                  <a:pt x="209" y="155"/>
                  <a:pt x="210" y="153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5" y="154"/>
                  <a:pt x="226" y="151"/>
                  <a:pt x="227" y="148"/>
                </a:cubicBezTo>
                <a:cubicBezTo>
                  <a:pt x="214" y="142"/>
                  <a:pt x="214" y="142"/>
                  <a:pt x="214" y="142"/>
                </a:cubicBezTo>
                <a:cubicBezTo>
                  <a:pt x="214" y="140"/>
                  <a:pt x="215" y="138"/>
                  <a:pt x="215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30" y="133"/>
                  <a:pt x="230" y="130"/>
                  <a:pt x="231" y="127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2"/>
                  <a:pt x="217" y="120"/>
                  <a:pt x="217" y="117"/>
                </a:cubicBezTo>
                <a:cubicBezTo>
                  <a:pt x="231" y="116"/>
                  <a:pt x="231" y="116"/>
                  <a:pt x="231" y="116"/>
                </a:cubicBezTo>
                <a:cubicBezTo>
                  <a:pt x="231" y="113"/>
                  <a:pt x="231" y="110"/>
                  <a:pt x="231" y="107"/>
                </a:cubicBezTo>
                <a:cubicBezTo>
                  <a:pt x="217" y="106"/>
                  <a:pt x="217" y="106"/>
                  <a:pt x="217" y="106"/>
                </a:cubicBezTo>
                <a:cubicBezTo>
                  <a:pt x="216" y="104"/>
                  <a:pt x="216" y="102"/>
                  <a:pt x="216" y="99"/>
                </a:cubicBezTo>
                <a:cubicBezTo>
                  <a:pt x="229" y="95"/>
                  <a:pt x="229" y="95"/>
                  <a:pt x="229" y="95"/>
                </a:cubicBezTo>
                <a:cubicBezTo>
                  <a:pt x="229" y="92"/>
                  <a:pt x="228" y="89"/>
                  <a:pt x="227" y="86"/>
                </a:cubicBezTo>
                <a:cubicBezTo>
                  <a:pt x="213" y="88"/>
                  <a:pt x="213" y="88"/>
                  <a:pt x="213" y="88"/>
                </a:cubicBezTo>
                <a:cubicBezTo>
                  <a:pt x="213" y="86"/>
                  <a:pt x="212" y="84"/>
                  <a:pt x="211" y="82"/>
                </a:cubicBezTo>
                <a:cubicBezTo>
                  <a:pt x="224" y="75"/>
                  <a:pt x="224" y="75"/>
                  <a:pt x="224" y="75"/>
                </a:cubicBezTo>
                <a:cubicBezTo>
                  <a:pt x="223" y="72"/>
                  <a:pt x="222" y="69"/>
                  <a:pt x="220" y="67"/>
                </a:cubicBezTo>
                <a:cubicBezTo>
                  <a:pt x="207" y="71"/>
                  <a:pt x="207" y="71"/>
                  <a:pt x="207" y="71"/>
                </a:cubicBezTo>
                <a:cubicBezTo>
                  <a:pt x="206" y="69"/>
                  <a:pt x="205" y="67"/>
                  <a:pt x="204" y="65"/>
                </a:cubicBezTo>
                <a:cubicBezTo>
                  <a:pt x="215" y="56"/>
                  <a:pt x="215" y="56"/>
                  <a:pt x="215" y="56"/>
                </a:cubicBezTo>
                <a:cubicBezTo>
                  <a:pt x="213" y="54"/>
                  <a:pt x="212" y="51"/>
                  <a:pt x="210" y="49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6" y="54"/>
                  <a:pt x="195" y="52"/>
                  <a:pt x="193" y="5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1" y="37"/>
                  <a:pt x="199" y="35"/>
                  <a:pt x="196" y="33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4" y="40"/>
                  <a:pt x="182" y="39"/>
                  <a:pt x="180" y="38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5" y="23"/>
                  <a:pt x="183" y="22"/>
                  <a:pt x="180" y="20"/>
                </a:cubicBezTo>
                <a:cubicBezTo>
                  <a:pt x="171" y="31"/>
                  <a:pt x="171" y="31"/>
                  <a:pt x="171" y="31"/>
                </a:cubicBezTo>
                <a:cubicBezTo>
                  <a:pt x="169" y="30"/>
                  <a:pt x="167" y="28"/>
                  <a:pt x="165" y="27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68" y="12"/>
                  <a:pt x="165" y="11"/>
                  <a:pt x="162" y="10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3" y="21"/>
                  <a:pt x="151" y="21"/>
                  <a:pt x="149" y="20"/>
                </a:cubicBezTo>
                <a:cubicBezTo>
                  <a:pt x="151" y="6"/>
                  <a:pt x="151" y="6"/>
                  <a:pt x="151" y="6"/>
                </a:cubicBezTo>
                <a:cubicBezTo>
                  <a:pt x="149" y="5"/>
                  <a:pt x="146" y="4"/>
                  <a:pt x="143" y="3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5" y="16"/>
                  <a:pt x="133" y="16"/>
                  <a:pt x="131" y="15"/>
                </a:cubicBezTo>
                <a:cubicBezTo>
                  <a:pt x="131" y="1"/>
                  <a:pt x="131" y="1"/>
                  <a:pt x="131" y="1"/>
                </a:cubicBezTo>
                <a:cubicBezTo>
                  <a:pt x="128" y="1"/>
                  <a:pt x="125" y="0"/>
                  <a:pt x="122" y="0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18" y="14"/>
                  <a:pt x="117" y="14"/>
                  <a:pt x="116" y="14"/>
                </a:cubicBezTo>
                <a:cubicBezTo>
                  <a:pt x="115" y="14"/>
                  <a:pt x="114" y="14"/>
                  <a:pt x="113" y="14"/>
                </a:cubicBezTo>
                <a:cubicBezTo>
                  <a:pt x="111" y="0"/>
                  <a:pt x="111" y="0"/>
                  <a:pt x="111" y="0"/>
                </a:cubicBezTo>
                <a:cubicBezTo>
                  <a:pt x="108" y="0"/>
                  <a:pt x="105" y="1"/>
                  <a:pt x="102" y="1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99" y="16"/>
                  <a:pt x="97" y="16"/>
                  <a:pt x="95" y="16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4" y="4"/>
                  <a:pt x="81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82" y="20"/>
                  <a:pt x="80" y="21"/>
                  <a:pt x="78" y="22"/>
                </a:cubicBezTo>
                <a:cubicBezTo>
                  <a:pt x="70" y="9"/>
                  <a:pt x="70" y="9"/>
                  <a:pt x="70" y="9"/>
                </a:cubicBezTo>
                <a:cubicBezTo>
                  <a:pt x="68" y="10"/>
                  <a:pt x="65" y="12"/>
                  <a:pt x="62" y="13"/>
                </a:cubicBezTo>
                <a:cubicBezTo>
                  <a:pt x="67" y="27"/>
                  <a:pt x="67" y="27"/>
                  <a:pt x="67" y="27"/>
                </a:cubicBezTo>
                <a:cubicBezTo>
                  <a:pt x="65" y="28"/>
                  <a:pt x="63" y="29"/>
                  <a:pt x="61" y="30"/>
                </a:cubicBezTo>
                <a:cubicBezTo>
                  <a:pt x="52" y="19"/>
                  <a:pt x="52" y="19"/>
                  <a:pt x="52" y="19"/>
                </a:cubicBezTo>
                <a:cubicBezTo>
                  <a:pt x="50" y="21"/>
                  <a:pt x="47" y="22"/>
                  <a:pt x="45" y="24"/>
                </a:cubicBezTo>
                <a:cubicBezTo>
                  <a:pt x="52" y="37"/>
                  <a:pt x="52" y="37"/>
                  <a:pt x="52" y="37"/>
                </a:cubicBezTo>
                <a:cubicBezTo>
                  <a:pt x="50" y="38"/>
                  <a:pt x="49" y="39"/>
                  <a:pt x="47" y="41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2" y="36"/>
                  <a:pt x="30" y="38"/>
                </a:cubicBezTo>
                <a:cubicBezTo>
                  <a:pt x="39" y="49"/>
                  <a:pt x="39" y="49"/>
                  <a:pt x="39" y="49"/>
                </a:cubicBezTo>
                <a:cubicBezTo>
                  <a:pt x="38" y="51"/>
                  <a:pt x="36" y="53"/>
                  <a:pt x="35" y="54"/>
                </a:cubicBezTo>
                <a:cubicBezTo>
                  <a:pt x="22" y="47"/>
                  <a:pt x="22" y="47"/>
                  <a:pt x="22" y="47"/>
                </a:cubicBezTo>
                <a:cubicBezTo>
                  <a:pt x="20" y="50"/>
                  <a:pt x="19" y="52"/>
                  <a:pt x="17" y="55"/>
                </a:cubicBezTo>
                <a:cubicBezTo>
                  <a:pt x="28" y="64"/>
                  <a:pt x="28" y="64"/>
                  <a:pt x="28" y="64"/>
                </a:cubicBezTo>
                <a:cubicBezTo>
                  <a:pt x="27" y="66"/>
                  <a:pt x="26" y="68"/>
                  <a:pt x="25" y="70"/>
                </a:cubicBezTo>
                <a:cubicBezTo>
                  <a:pt x="12" y="65"/>
                  <a:pt x="12" y="65"/>
                  <a:pt x="12" y="65"/>
                </a:cubicBezTo>
                <a:cubicBezTo>
                  <a:pt x="10" y="68"/>
                  <a:pt x="9" y="71"/>
                  <a:pt x="8" y="73"/>
                </a:cubicBezTo>
                <a:cubicBezTo>
                  <a:pt x="20" y="80"/>
                  <a:pt x="20" y="80"/>
                  <a:pt x="20" y="80"/>
                </a:cubicBezTo>
                <a:cubicBezTo>
                  <a:pt x="20" y="82"/>
                  <a:pt x="19" y="84"/>
                  <a:pt x="18" y="87"/>
                </a:cubicBezTo>
                <a:cubicBezTo>
                  <a:pt x="4" y="85"/>
                  <a:pt x="4" y="85"/>
                  <a:pt x="4" y="85"/>
                </a:cubicBezTo>
                <a:cubicBezTo>
                  <a:pt x="3" y="87"/>
                  <a:pt x="3" y="90"/>
                  <a:pt x="2" y="93"/>
                </a:cubicBezTo>
                <a:cubicBezTo>
                  <a:pt x="16" y="98"/>
                  <a:pt x="16" y="98"/>
                  <a:pt x="16" y="98"/>
                </a:cubicBezTo>
                <a:cubicBezTo>
                  <a:pt x="15" y="100"/>
                  <a:pt x="15" y="102"/>
                  <a:pt x="15" y="104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8"/>
                  <a:pt x="0" y="111"/>
                  <a:pt x="0" y="114"/>
                </a:cubicBezTo>
                <a:cubicBezTo>
                  <a:pt x="14" y="116"/>
                  <a:pt x="14" y="116"/>
                  <a:pt x="14" y="116"/>
                </a:cubicBezTo>
                <a:cubicBezTo>
                  <a:pt x="14" y="118"/>
                  <a:pt x="14" y="120"/>
                  <a:pt x="14" y="123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9"/>
                  <a:pt x="1" y="132"/>
                  <a:pt x="1" y="135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16" y="136"/>
                  <a:pt x="17" y="138"/>
                  <a:pt x="17" y="141"/>
                </a:cubicBezTo>
                <a:cubicBezTo>
                  <a:pt x="4" y="146"/>
                  <a:pt x="4" y="146"/>
                  <a:pt x="4" y="146"/>
                </a:cubicBezTo>
                <a:cubicBezTo>
                  <a:pt x="5" y="149"/>
                  <a:pt x="6" y="152"/>
                  <a:pt x="7" y="155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21" y="154"/>
                  <a:pt x="22" y="156"/>
                  <a:pt x="23" y="158"/>
                </a:cubicBezTo>
                <a:cubicBezTo>
                  <a:pt x="11" y="166"/>
                  <a:pt x="11" y="166"/>
                  <a:pt x="11" y="166"/>
                </a:cubicBezTo>
                <a:cubicBezTo>
                  <a:pt x="12" y="168"/>
                  <a:pt x="14" y="171"/>
                  <a:pt x="15" y="173"/>
                </a:cubicBezTo>
                <a:cubicBezTo>
                  <a:pt x="29" y="168"/>
                  <a:pt x="29" y="168"/>
                  <a:pt x="29" y="168"/>
                </a:cubicBezTo>
                <a:cubicBezTo>
                  <a:pt x="30" y="170"/>
                  <a:pt x="31" y="172"/>
                  <a:pt x="32" y="174"/>
                </a:cubicBezTo>
                <a:cubicBezTo>
                  <a:pt x="22" y="183"/>
                  <a:pt x="22" y="183"/>
                  <a:pt x="22" y="183"/>
                </a:cubicBezTo>
                <a:cubicBezTo>
                  <a:pt x="23" y="186"/>
                  <a:pt x="25" y="188"/>
                  <a:pt x="27" y="190"/>
                </a:cubicBezTo>
                <a:cubicBezTo>
                  <a:pt x="39" y="183"/>
                  <a:pt x="39" y="183"/>
                  <a:pt x="39" y="183"/>
                </a:cubicBezTo>
                <a:cubicBezTo>
                  <a:pt x="41" y="184"/>
                  <a:pt x="42" y="186"/>
                  <a:pt x="44" y="188"/>
                </a:cubicBezTo>
                <a:cubicBezTo>
                  <a:pt x="35" y="199"/>
                  <a:pt x="35" y="199"/>
                  <a:pt x="35" y="199"/>
                </a:cubicBezTo>
                <a:cubicBezTo>
                  <a:pt x="37" y="201"/>
                  <a:pt x="40" y="203"/>
                  <a:pt x="42" y="205"/>
                </a:cubicBezTo>
                <a:cubicBezTo>
                  <a:pt x="52" y="195"/>
                  <a:pt x="52" y="195"/>
                  <a:pt x="52" y="195"/>
                </a:cubicBezTo>
                <a:cubicBezTo>
                  <a:pt x="54" y="197"/>
                  <a:pt x="56" y="198"/>
                  <a:pt x="58" y="199"/>
                </a:cubicBezTo>
                <a:cubicBezTo>
                  <a:pt x="52" y="212"/>
                  <a:pt x="52" y="212"/>
                  <a:pt x="52" y="212"/>
                </a:cubicBezTo>
                <a:cubicBezTo>
                  <a:pt x="54" y="214"/>
                  <a:pt x="57" y="215"/>
                  <a:pt x="59" y="217"/>
                </a:cubicBezTo>
                <a:cubicBezTo>
                  <a:pt x="68" y="205"/>
                  <a:pt x="68" y="205"/>
                  <a:pt x="68" y="205"/>
                </a:cubicBezTo>
                <a:cubicBezTo>
                  <a:pt x="70" y="206"/>
                  <a:pt x="72" y="207"/>
                  <a:pt x="74" y="208"/>
                </a:cubicBezTo>
                <a:cubicBezTo>
                  <a:pt x="70" y="222"/>
                  <a:pt x="70" y="222"/>
                  <a:pt x="70" y="222"/>
                </a:cubicBezTo>
                <a:cubicBezTo>
                  <a:pt x="73" y="223"/>
                  <a:pt x="75" y="224"/>
                  <a:pt x="78" y="225"/>
                </a:cubicBezTo>
                <a:close/>
                <a:moveTo>
                  <a:pt x="176" y="87"/>
                </a:moveTo>
                <a:cubicBezTo>
                  <a:pt x="192" y="87"/>
                  <a:pt x="205" y="100"/>
                  <a:pt x="205" y="116"/>
                </a:cubicBezTo>
                <a:cubicBezTo>
                  <a:pt x="205" y="132"/>
                  <a:pt x="192" y="145"/>
                  <a:pt x="176" y="145"/>
                </a:cubicBezTo>
                <a:cubicBezTo>
                  <a:pt x="160" y="145"/>
                  <a:pt x="147" y="132"/>
                  <a:pt x="147" y="116"/>
                </a:cubicBezTo>
                <a:cubicBezTo>
                  <a:pt x="147" y="100"/>
                  <a:pt x="160" y="87"/>
                  <a:pt x="176" y="87"/>
                </a:cubicBezTo>
                <a:close/>
                <a:moveTo>
                  <a:pt x="116" y="26"/>
                </a:moveTo>
                <a:cubicBezTo>
                  <a:pt x="131" y="26"/>
                  <a:pt x="144" y="39"/>
                  <a:pt x="144" y="55"/>
                </a:cubicBezTo>
                <a:cubicBezTo>
                  <a:pt x="144" y="71"/>
                  <a:pt x="131" y="84"/>
                  <a:pt x="116" y="84"/>
                </a:cubicBezTo>
                <a:cubicBezTo>
                  <a:pt x="100" y="84"/>
                  <a:pt x="87" y="71"/>
                  <a:pt x="87" y="55"/>
                </a:cubicBezTo>
                <a:cubicBezTo>
                  <a:pt x="87" y="39"/>
                  <a:pt x="100" y="26"/>
                  <a:pt x="116" y="26"/>
                </a:cubicBezTo>
                <a:close/>
                <a:moveTo>
                  <a:pt x="128" y="116"/>
                </a:moveTo>
                <a:cubicBezTo>
                  <a:pt x="128" y="123"/>
                  <a:pt x="123" y="128"/>
                  <a:pt x="116" y="128"/>
                </a:cubicBezTo>
                <a:cubicBezTo>
                  <a:pt x="109" y="128"/>
                  <a:pt x="103" y="123"/>
                  <a:pt x="103" y="116"/>
                </a:cubicBezTo>
                <a:cubicBezTo>
                  <a:pt x="103" y="109"/>
                  <a:pt x="109" y="103"/>
                  <a:pt x="116" y="103"/>
                </a:cubicBezTo>
                <a:cubicBezTo>
                  <a:pt x="123" y="103"/>
                  <a:pt x="128" y="109"/>
                  <a:pt x="128" y="116"/>
                </a:cubicBezTo>
                <a:close/>
                <a:moveTo>
                  <a:pt x="116" y="148"/>
                </a:moveTo>
                <a:cubicBezTo>
                  <a:pt x="131" y="148"/>
                  <a:pt x="144" y="161"/>
                  <a:pt x="144" y="176"/>
                </a:cubicBezTo>
                <a:cubicBezTo>
                  <a:pt x="144" y="192"/>
                  <a:pt x="131" y="205"/>
                  <a:pt x="116" y="205"/>
                </a:cubicBezTo>
                <a:cubicBezTo>
                  <a:pt x="100" y="205"/>
                  <a:pt x="87" y="192"/>
                  <a:pt x="87" y="176"/>
                </a:cubicBezTo>
                <a:cubicBezTo>
                  <a:pt x="87" y="161"/>
                  <a:pt x="100" y="148"/>
                  <a:pt x="116" y="148"/>
                </a:cubicBezTo>
                <a:close/>
                <a:moveTo>
                  <a:pt x="55" y="145"/>
                </a:moveTo>
                <a:cubicBezTo>
                  <a:pt x="39" y="145"/>
                  <a:pt x="26" y="132"/>
                  <a:pt x="26" y="116"/>
                </a:cubicBezTo>
                <a:cubicBezTo>
                  <a:pt x="26" y="100"/>
                  <a:pt x="39" y="87"/>
                  <a:pt x="55" y="87"/>
                </a:cubicBezTo>
                <a:cubicBezTo>
                  <a:pt x="71" y="87"/>
                  <a:pt x="84" y="100"/>
                  <a:pt x="84" y="116"/>
                </a:cubicBezTo>
                <a:cubicBezTo>
                  <a:pt x="84" y="132"/>
                  <a:pt x="71" y="145"/>
                  <a:pt x="55" y="145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54DB18A-2F99-BD1D-42B0-6FCB1A26BED9}"/>
              </a:ext>
            </a:extLst>
          </p:cNvPr>
          <p:cNvSpPr/>
          <p:nvPr/>
        </p:nvSpPr>
        <p:spPr>
          <a:xfrm>
            <a:off x="844878" y="1927513"/>
            <a:ext cx="930091" cy="930038"/>
          </a:xfrm>
          <a:prstGeom prst="ellipse">
            <a:avLst/>
          </a:pr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865">
            <a:extLst>
              <a:ext uri="{FF2B5EF4-FFF2-40B4-BE49-F238E27FC236}">
                <a16:creationId xmlns:a16="http://schemas.microsoft.com/office/drawing/2014/main" id="{A3A39B8D-49C1-0AD9-6A16-AB8B6592B934}"/>
              </a:ext>
            </a:extLst>
          </p:cNvPr>
          <p:cNvSpPr>
            <a:spLocks noEditPoints="1"/>
          </p:cNvSpPr>
          <p:nvPr/>
        </p:nvSpPr>
        <p:spPr bwMode="auto">
          <a:xfrm>
            <a:off x="1026225" y="2130668"/>
            <a:ext cx="567399" cy="562846"/>
          </a:xfrm>
          <a:custGeom>
            <a:avLst/>
            <a:gdLst>
              <a:gd name="T0" fmla="*/ 42 w 259"/>
              <a:gd name="T1" fmla="*/ 0 h 257"/>
              <a:gd name="T2" fmla="*/ 108 w 259"/>
              <a:gd name="T3" fmla="*/ 96 h 257"/>
              <a:gd name="T4" fmla="*/ 96 w 259"/>
              <a:gd name="T5" fmla="*/ 82 h 257"/>
              <a:gd name="T6" fmla="*/ 73 w 259"/>
              <a:gd name="T7" fmla="*/ 82 h 257"/>
              <a:gd name="T8" fmla="*/ 73 w 259"/>
              <a:gd name="T9" fmla="*/ 60 h 257"/>
              <a:gd name="T10" fmla="*/ 61 w 259"/>
              <a:gd name="T11" fmla="*/ 48 h 257"/>
              <a:gd name="T12" fmla="*/ 39 w 259"/>
              <a:gd name="T13" fmla="*/ 48 h 257"/>
              <a:gd name="T14" fmla="*/ 42 w 259"/>
              <a:gd name="T15" fmla="*/ 13 h 257"/>
              <a:gd name="T16" fmla="*/ 92 w 259"/>
              <a:gd name="T17" fmla="*/ 121 h 257"/>
              <a:gd name="T18" fmla="*/ 0 w 259"/>
              <a:gd name="T19" fmla="*/ 42 h 257"/>
              <a:gd name="T20" fmla="*/ 35 w 259"/>
              <a:gd name="T21" fmla="*/ 186 h 257"/>
              <a:gd name="T22" fmla="*/ 44 w 259"/>
              <a:gd name="T23" fmla="*/ 239 h 257"/>
              <a:gd name="T24" fmla="*/ 216 w 259"/>
              <a:gd name="T25" fmla="*/ 257 h 257"/>
              <a:gd name="T26" fmla="*/ 172 w 259"/>
              <a:gd name="T27" fmla="*/ 128 h 257"/>
              <a:gd name="T28" fmla="*/ 225 w 259"/>
              <a:gd name="T29" fmla="*/ 71 h 257"/>
              <a:gd name="T30" fmla="*/ 226 w 259"/>
              <a:gd name="T31" fmla="*/ 5 h 257"/>
              <a:gd name="T32" fmla="*/ 203 w 259"/>
              <a:gd name="T33" fmla="*/ 30 h 257"/>
              <a:gd name="T34" fmla="*/ 228 w 259"/>
              <a:gd name="T35" fmla="*/ 57 h 257"/>
              <a:gd name="T36" fmla="*/ 192 w 259"/>
              <a:gd name="T37" fmla="*/ 38 h 257"/>
              <a:gd name="T38" fmla="*/ 192 w 259"/>
              <a:gd name="T39" fmla="*/ 38 h 257"/>
              <a:gd name="T40" fmla="*/ 80 w 259"/>
              <a:gd name="T41" fmla="*/ 154 h 257"/>
              <a:gd name="T42" fmla="*/ 65 w 259"/>
              <a:gd name="T43" fmla="*/ 177 h 257"/>
              <a:gd name="T44" fmla="*/ 187 w 259"/>
              <a:gd name="T45" fmla="*/ 50 h 257"/>
              <a:gd name="T46" fmla="*/ 185 w 259"/>
              <a:gd name="T47" fmla="*/ 65 h 257"/>
              <a:gd name="T48" fmla="*/ 59 w 259"/>
              <a:gd name="T49" fmla="*/ 199 h 257"/>
              <a:gd name="T50" fmla="*/ 193 w 259"/>
              <a:gd name="T51" fmla="*/ 73 h 257"/>
              <a:gd name="T52" fmla="*/ 185 w 259"/>
              <a:gd name="T53" fmla="*/ 65 h 257"/>
              <a:gd name="T54" fmla="*/ 68 w 259"/>
              <a:gd name="T55" fmla="*/ 212 h 257"/>
              <a:gd name="T56" fmla="*/ 207 w 259"/>
              <a:gd name="T57" fmla="*/ 70 h 257"/>
              <a:gd name="T58" fmla="*/ 134 w 259"/>
              <a:gd name="T59" fmla="*/ 162 h 257"/>
              <a:gd name="T60" fmla="*/ 167 w 259"/>
              <a:gd name="T61" fmla="*/ 151 h 257"/>
              <a:gd name="T62" fmla="*/ 175 w 259"/>
              <a:gd name="T63" fmla="*/ 163 h 257"/>
              <a:gd name="T64" fmla="*/ 176 w 259"/>
              <a:gd name="T65" fmla="*/ 185 h 257"/>
              <a:gd name="T66" fmla="*/ 200 w 259"/>
              <a:gd name="T67" fmla="*/ 185 h 257"/>
              <a:gd name="T68" fmla="*/ 209 w 259"/>
              <a:gd name="T69" fmla="*/ 197 h 257"/>
              <a:gd name="T70" fmla="*/ 211 w 259"/>
              <a:gd name="T71" fmla="*/ 219 h 257"/>
              <a:gd name="T72" fmla="*/ 245 w 259"/>
              <a:gd name="T73" fmla="*/ 215 h 257"/>
              <a:gd name="T74" fmla="*/ 134 w 259"/>
              <a:gd name="T75" fmla="*/ 162 h 257"/>
              <a:gd name="T76" fmla="*/ 62 w 259"/>
              <a:gd name="T77" fmla="*/ 219 h 257"/>
              <a:gd name="T78" fmla="*/ 22 w 259"/>
              <a:gd name="T79" fmla="*/ 22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" h="257">
                <a:moveTo>
                  <a:pt x="0" y="42"/>
                </a:moveTo>
                <a:cubicBezTo>
                  <a:pt x="14" y="27"/>
                  <a:pt x="28" y="13"/>
                  <a:pt x="42" y="0"/>
                </a:cubicBezTo>
                <a:cubicBezTo>
                  <a:pt x="71" y="27"/>
                  <a:pt x="99" y="55"/>
                  <a:pt x="126" y="84"/>
                </a:cubicBezTo>
                <a:cubicBezTo>
                  <a:pt x="120" y="88"/>
                  <a:pt x="114" y="92"/>
                  <a:pt x="108" y="96"/>
                </a:cubicBezTo>
                <a:cubicBezTo>
                  <a:pt x="109" y="90"/>
                  <a:pt x="110" y="84"/>
                  <a:pt x="111" y="78"/>
                </a:cubicBezTo>
                <a:cubicBezTo>
                  <a:pt x="106" y="79"/>
                  <a:pt x="101" y="80"/>
                  <a:pt x="96" y="82"/>
                </a:cubicBezTo>
                <a:cubicBezTo>
                  <a:pt x="97" y="76"/>
                  <a:pt x="98" y="71"/>
                  <a:pt x="99" y="65"/>
                </a:cubicBezTo>
                <a:cubicBezTo>
                  <a:pt x="90" y="71"/>
                  <a:pt x="82" y="77"/>
                  <a:pt x="73" y="82"/>
                </a:cubicBezTo>
                <a:cubicBezTo>
                  <a:pt x="78" y="73"/>
                  <a:pt x="85" y="65"/>
                  <a:pt x="90" y="56"/>
                </a:cubicBezTo>
                <a:cubicBezTo>
                  <a:pt x="85" y="57"/>
                  <a:pt x="79" y="58"/>
                  <a:pt x="73" y="60"/>
                </a:cubicBezTo>
                <a:cubicBezTo>
                  <a:pt x="75" y="54"/>
                  <a:pt x="76" y="49"/>
                  <a:pt x="77" y="44"/>
                </a:cubicBezTo>
                <a:cubicBezTo>
                  <a:pt x="72" y="45"/>
                  <a:pt x="67" y="47"/>
                  <a:pt x="61" y="48"/>
                </a:cubicBezTo>
                <a:cubicBezTo>
                  <a:pt x="63" y="42"/>
                  <a:pt x="64" y="36"/>
                  <a:pt x="65" y="31"/>
                </a:cubicBezTo>
                <a:cubicBezTo>
                  <a:pt x="56" y="36"/>
                  <a:pt x="48" y="43"/>
                  <a:pt x="39" y="48"/>
                </a:cubicBezTo>
                <a:cubicBezTo>
                  <a:pt x="43" y="40"/>
                  <a:pt x="49" y="33"/>
                  <a:pt x="55" y="26"/>
                </a:cubicBezTo>
                <a:cubicBezTo>
                  <a:pt x="51" y="21"/>
                  <a:pt x="47" y="17"/>
                  <a:pt x="42" y="13"/>
                </a:cubicBezTo>
                <a:cubicBezTo>
                  <a:pt x="33" y="23"/>
                  <a:pt x="23" y="32"/>
                  <a:pt x="14" y="42"/>
                </a:cubicBezTo>
                <a:cubicBezTo>
                  <a:pt x="40" y="68"/>
                  <a:pt x="67" y="93"/>
                  <a:pt x="92" y="121"/>
                </a:cubicBezTo>
                <a:cubicBezTo>
                  <a:pt x="86" y="123"/>
                  <a:pt x="80" y="123"/>
                  <a:pt x="76" y="118"/>
                </a:cubicBezTo>
                <a:cubicBezTo>
                  <a:pt x="51" y="93"/>
                  <a:pt x="25" y="67"/>
                  <a:pt x="0" y="42"/>
                </a:cubicBezTo>
                <a:close/>
                <a:moveTo>
                  <a:pt x="194" y="26"/>
                </a:moveTo>
                <a:cubicBezTo>
                  <a:pt x="141" y="79"/>
                  <a:pt x="87" y="132"/>
                  <a:pt x="35" y="186"/>
                </a:cubicBezTo>
                <a:cubicBezTo>
                  <a:pt x="21" y="208"/>
                  <a:pt x="10" y="232"/>
                  <a:pt x="1" y="256"/>
                </a:cubicBezTo>
                <a:cubicBezTo>
                  <a:pt x="16" y="253"/>
                  <a:pt x="30" y="245"/>
                  <a:pt x="44" y="239"/>
                </a:cubicBezTo>
                <a:cubicBezTo>
                  <a:pt x="79" y="225"/>
                  <a:pt x="100" y="192"/>
                  <a:pt x="127" y="169"/>
                </a:cubicBezTo>
                <a:cubicBezTo>
                  <a:pt x="157" y="198"/>
                  <a:pt x="186" y="228"/>
                  <a:pt x="216" y="257"/>
                </a:cubicBezTo>
                <a:cubicBezTo>
                  <a:pt x="231" y="244"/>
                  <a:pt x="245" y="230"/>
                  <a:pt x="259" y="216"/>
                </a:cubicBezTo>
                <a:cubicBezTo>
                  <a:pt x="231" y="186"/>
                  <a:pt x="200" y="158"/>
                  <a:pt x="172" y="128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88" y="106"/>
                  <a:pt x="207" y="89"/>
                  <a:pt x="225" y="71"/>
                </a:cubicBezTo>
                <a:cubicBezTo>
                  <a:pt x="235" y="60"/>
                  <a:pt x="248" y="51"/>
                  <a:pt x="253" y="36"/>
                </a:cubicBezTo>
                <a:cubicBezTo>
                  <a:pt x="258" y="20"/>
                  <a:pt x="242" y="2"/>
                  <a:pt x="226" y="5"/>
                </a:cubicBezTo>
                <a:cubicBezTo>
                  <a:pt x="212" y="6"/>
                  <a:pt x="203" y="17"/>
                  <a:pt x="194" y="26"/>
                </a:cubicBezTo>
                <a:close/>
                <a:moveTo>
                  <a:pt x="203" y="30"/>
                </a:moveTo>
                <a:cubicBezTo>
                  <a:pt x="213" y="22"/>
                  <a:pt x="229" y="6"/>
                  <a:pt x="241" y="21"/>
                </a:cubicBezTo>
                <a:cubicBezTo>
                  <a:pt x="250" y="34"/>
                  <a:pt x="235" y="46"/>
                  <a:pt x="228" y="57"/>
                </a:cubicBezTo>
                <a:cubicBezTo>
                  <a:pt x="221" y="46"/>
                  <a:pt x="212" y="38"/>
                  <a:pt x="203" y="30"/>
                </a:cubicBezTo>
                <a:close/>
                <a:moveTo>
                  <a:pt x="192" y="38"/>
                </a:moveTo>
                <a:cubicBezTo>
                  <a:pt x="208" y="38"/>
                  <a:pt x="220" y="51"/>
                  <a:pt x="221" y="67"/>
                </a:cubicBezTo>
                <a:cubicBezTo>
                  <a:pt x="211" y="57"/>
                  <a:pt x="202" y="47"/>
                  <a:pt x="192" y="38"/>
                </a:cubicBezTo>
                <a:close/>
                <a:moveTo>
                  <a:pt x="167" y="67"/>
                </a:moveTo>
                <a:cubicBezTo>
                  <a:pt x="138" y="96"/>
                  <a:pt x="109" y="125"/>
                  <a:pt x="80" y="154"/>
                </a:cubicBezTo>
                <a:cubicBezTo>
                  <a:pt x="69" y="165"/>
                  <a:pt x="57" y="175"/>
                  <a:pt x="48" y="189"/>
                </a:cubicBezTo>
                <a:cubicBezTo>
                  <a:pt x="54" y="186"/>
                  <a:pt x="60" y="182"/>
                  <a:pt x="65" y="177"/>
                </a:cubicBezTo>
                <a:cubicBezTo>
                  <a:pt x="96" y="145"/>
                  <a:pt x="128" y="114"/>
                  <a:pt x="159" y="83"/>
                </a:cubicBezTo>
                <a:cubicBezTo>
                  <a:pt x="169" y="73"/>
                  <a:pt x="180" y="63"/>
                  <a:pt x="187" y="50"/>
                </a:cubicBezTo>
                <a:cubicBezTo>
                  <a:pt x="180" y="55"/>
                  <a:pt x="173" y="61"/>
                  <a:pt x="167" y="67"/>
                </a:cubicBezTo>
                <a:close/>
                <a:moveTo>
                  <a:pt x="185" y="65"/>
                </a:moveTo>
                <a:cubicBezTo>
                  <a:pt x="150" y="100"/>
                  <a:pt x="116" y="135"/>
                  <a:pt x="81" y="169"/>
                </a:cubicBezTo>
                <a:cubicBezTo>
                  <a:pt x="73" y="178"/>
                  <a:pt x="62" y="186"/>
                  <a:pt x="59" y="199"/>
                </a:cubicBezTo>
                <a:cubicBezTo>
                  <a:pt x="73" y="195"/>
                  <a:pt x="81" y="184"/>
                  <a:pt x="91" y="174"/>
                </a:cubicBezTo>
                <a:cubicBezTo>
                  <a:pt x="125" y="140"/>
                  <a:pt x="159" y="107"/>
                  <a:pt x="193" y="73"/>
                </a:cubicBezTo>
                <a:cubicBezTo>
                  <a:pt x="198" y="68"/>
                  <a:pt x="200" y="61"/>
                  <a:pt x="202" y="55"/>
                </a:cubicBezTo>
                <a:cubicBezTo>
                  <a:pt x="196" y="57"/>
                  <a:pt x="190" y="60"/>
                  <a:pt x="185" y="65"/>
                </a:cubicBezTo>
                <a:close/>
                <a:moveTo>
                  <a:pt x="100" y="174"/>
                </a:moveTo>
                <a:cubicBezTo>
                  <a:pt x="89" y="186"/>
                  <a:pt x="74" y="196"/>
                  <a:pt x="68" y="212"/>
                </a:cubicBezTo>
                <a:cubicBezTo>
                  <a:pt x="106" y="179"/>
                  <a:pt x="140" y="140"/>
                  <a:pt x="177" y="105"/>
                </a:cubicBezTo>
                <a:cubicBezTo>
                  <a:pt x="187" y="94"/>
                  <a:pt x="201" y="85"/>
                  <a:pt x="207" y="70"/>
                </a:cubicBezTo>
                <a:cubicBezTo>
                  <a:pt x="169" y="102"/>
                  <a:pt x="136" y="139"/>
                  <a:pt x="100" y="174"/>
                </a:cubicBezTo>
                <a:close/>
                <a:moveTo>
                  <a:pt x="134" y="162"/>
                </a:moveTo>
                <a:cubicBezTo>
                  <a:pt x="144" y="151"/>
                  <a:pt x="155" y="141"/>
                  <a:pt x="166" y="132"/>
                </a:cubicBezTo>
                <a:cubicBezTo>
                  <a:pt x="167" y="138"/>
                  <a:pt x="167" y="145"/>
                  <a:pt x="167" y="151"/>
                </a:cubicBezTo>
                <a:cubicBezTo>
                  <a:pt x="172" y="150"/>
                  <a:pt x="176" y="149"/>
                  <a:pt x="181" y="147"/>
                </a:cubicBezTo>
                <a:cubicBezTo>
                  <a:pt x="179" y="153"/>
                  <a:pt x="177" y="158"/>
                  <a:pt x="175" y="163"/>
                </a:cubicBezTo>
                <a:cubicBezTo>
                  <a:pt x="181" y="161"/>
                  <a:pt x="187" y="160"/>
                  <a:pt x="193" y="158"/>
                </a:cubicBezTo>
                <a:cubicBezTo>
                  <a:pt x="188" y="167"/>
                  <a:pt x="181" y="176"/>
                  <a:pt x="176" y="185"/>
                </a:cubicBezTo>
                <a:cubicBezTo>
                  <a:pt x="185" y="180"/>
                  <a:pt x="192" y="172"/>
                  <a:pt x="202" y="169"/>
                </a:cubicBezTo>
                <a:cubicBezTo>
                  <a:pt x="202" y="174"/>
                  <a:pt x="201" y="180"/>
                  <a:pt x="200" y="185"/>
                </a:cubicBezTo>
                <a:cubicBezTo>
                  <a:pt x="205" y="184"/>
                  <a:pt x="210" y="183"/>
                  <a:pt x="215" y="181"/>
                </a:cubicBezTo>
                <a:cubicBezTo>
                  <a:pt x="213" y="186"/>
                  <a:pt x="211" y="192"/>
                  <a:pt x="209" y="197"/>
                </a:cubicBezTo>
                <a:cubicBezTo>
                  <a:pt x="215" y="195"/>
                  <a:pt x="221" y="194"/>
                  <a:pt x="227" y="192"/>
                </a:cubicBezTo>
                <a:cubicBezTo>
                  <a:pt x="222" y="201"/>
                  <a:pt x="216" y="210"/>
                  <a:pt x="211" y="219"/>
                </a:cubicBezTo>
                <a:cubicBezTo>
                  <a:pt x="218" y="214"/>
                  <a:pt x="225" y="208"/>
                  <a:pt x="232" y="203"/>
                </a:cubicBezTo>
                <a:cubicBezTo>
                  <a:pt x="237" y="207"/>
                  <a:pt x="241" y="211"/>
                  <a:pt x="245" y="215"/>
                </a:cubicBezTo>
                <a:cubicBezTo>
                  <a:pt x="236" y="225"/>
                  <a:pt x="226" y="235"/>
                  <a:pt x="217" y="244"/>
                </a:cubicBezTo>
                <a:cubicBezTo>
                  <a:pt x="189" y="217"/>
                  <a:pt x="162" y="189"/>
                  <a:pt x="134" y="162"/>
                </a:cubicBezTo>
                <a:close/>
                <a:moveTo>
                  <a:pt x="39" y="195"/>
                </a:moveTo>
                <a:cubicBezTo>
                  <a:pt x="51" y="197"/>
                  <a:pt x="61" y="206"/>
                  <a:pt x="62" y="219"/>
                </a:cubicBezTo>
                <a:cubicBezTo>
                  <a:pt x="53" y="225"/>
                  <a:pt x="45" y="230"/>
                  <a:pt x="36" y="236"/>
                </a:cubicBezTo>
                <a:cubicBezTo>
                  <a:pt x="31" y="232"/>
                  <a:pt x="27" y="228"/>
                  <a:pt x="22" y="224"/>
                </a:cubicBezTo>
                <a:cubicBezTo>
                  <a:pt x="27" y="214"/>
                  <a:pt x="33" y="205"/>
                  <a:pt x="39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>
              <a:defRPr/>
            </a:pPr>
            <a:endParaRPr lang="zh-CN" altLang="en-US" sz="1778" kern="0" dirty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DA65820-420B-2129-1BDB-7578433257C1}"/>
              </a:ext>
            </a:extLst>
          </p:cNvPr>
          <p:cNvSpPr/>
          <p:nvPr/>
        </p:nvSpPr>
        <p:spPr>
          <a:xfrm>
            <a:off x="10422122" y="1927513"/>
            <a:ext cx="930091" cy="930038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871" descr="D:\51PPT模板网\51pptmoban.com\图片.jpg">
            <a:extLst>
              <a:ext uri="{FF2B5EF4-FFF2-40B4-BE49-F238E27FC236}">
                <a16:creationId xmlns:a16="http://schemas.microsoft.com/office/drawing/2014/main" id="{C869D7A6-BF62-B3CA-9016-A8605C8C3E5F}"/>
              </a:ext>
            </a:extLst>
          </p:cNvPr>
          <p:cNvSpPr>
            <a:spLocks noEditPoints="1"/>
          </p:cNvSpPr>
          <p:nvPr/>
        </p:nvSpPr>
        <p:spPr bwMode="auto">
          <a:xfrm>
            <a:off x="10667728" y="2079463"/>
            <a:ext cx="476977" cy="626138"/>
          </a:xfrm>
          <a:custGeom>
            <a:avLst/>
            <a:gdLst>
              <a:gd name="T0" fmla="*/ 79 w 218"/>
              <a:gd name="T1" fmla="*/ 0 h 286"/>
              <a:gd name="T2" fmla="*/ 36 w 218"/>
              <a:gd name="T3" fmla="*/ 30 h 286"/>
              <a:gd name="T4" fmla="*/ 56 w 218"/>
              <a:gd name="T5" fmla="*/ 77 h 286"/>
              <a:gd name="T6" fmla="*/ 81 w 218"/>
              <a:gd name="T7" fmla="*/ 120 h 286"/>
              <a:gd name="T8" fmla="*/ 96 w 218"/>
              <a:gd name="T9" fmla="*/ 149 h 286"/>
              <a:gd name="T10" fmla="*/ 137 w 218"/>
              <a:gd name="T11" fmla="*/ 87 h 286"/>
              <a:gd name="T12" fmla="*/ 89 w 218"/>
              <a:gd name="T13" fmla="*/ 23 h 286"/>
              <a:gd name="T14" fmla="*/ 61 w 218"/>
              <a:gd name="T15" fmla="*/ 51 h 286"/>
              <a:gd name="T16" fmla="*/ 119 w 218"/>
              <a:gd name="T17" fmla="*/ 92 h 286"/>
              <a:gd name="T18" fmla="*/ 84 w 218"/>
              <a:gd name="T19" fmla="*/ 92 h 286"/>
              <a:gd name="T20" fmla="*/ 66 w 218"/>
              <a:gd name="T21" fmla="*/ 61 h 286"/>
              <a:gd name="T22" fmla="*/ 67 w 218"/>
              <a:gd name="T23" fmla="*/ 74 h 286"/>
              <a:gd name="T24" fmla="*/ 67 w 218"/>
              <a:gd name="T25" fmla="*/ 74 h 286"/>
              <a:gd name="T26" fmla="*/ 124 w 218"/>
              <a:gd name="T27" fmla="*/ 100 h 286"/>
              <a:gd name="T28" fmla="*/ 108 w 218"/>
              <a:gd name="T29" fmla="*/ 133 h 286"/>
              <a:gd name="T30" fmla="*/ 10 w 218"/>
              <a:gd name="T31" fmla="*/ 178 h 286"/>
              <a:gd name="T32" fmla="*/ 58 w 218"/>
              <a:gd name="T33" fmla="*/ 96 h 286"/>
              <a:gd name="T34" fmla="*/ 55 w 218"/>
              <a:gd name="T35" fmla="*/ 183 h 286"/>
              <a:gd name="T36" fmla="*/ 99 w 218"/>
              <a:gd name="T37" fmla="*/ 240 h 286"/>
              <a:gd name="T38" fmla="*/ 131 w 218"/>
              <a:gd name="T39" fmla="*/ 204 h 286"/>
              <a:gd name="T40" fmla="*/ 118 w 218"/>
              <a:gd name="T41" fmla="*/ 191 h 286"/>
              <a:gd name="T42" fmla="*/ 215 w 218"/>
              <a:gd name="T43" fmla="*/ 202 h 286"/>
              <a:gd name="T44" fmla="*/ 164 w 218"/>
              <a:gd name="T45" fmla="*/ 231 h 286"/>
              <a:gd name="T46" fmla="*/ 210 w 218"/>
              <a:gd name="T47" fmla="*/ 272 h 286"/>
              <a:gd name="T48" fmla="*/ 3 w 218"/>
              <a:gd name="T49" fmla="*/ 284 h 286"/>
              <a:gd name="T50" fmla="*/ 70 w 218"/>
              <a:gd name="T51" fmla="*/ 272 h 286"/>
              <a:gd name="T52" fmla="*/ 6 w 218"/>
              <a:gd name="T53" fmla="*/ 209 h 286"/>
              <a:gd name="T54" fmla="*/ 23 w 218"/>
              <a:gd name="T55" fmla="*/ 185 h 286"/>
              <a:gd name="T56" fmla="*/ 23 w 218"/>
              <a:gd name="T57" fmla="*/ 185 h 286"/>
              <a:gd name="T58" fmla="*/ 157 w 218"/>
              <a:gd name="T59" fmla="*/ 216 h 286"/>
              <a:gd name="T60" fmla="*/ 143 w 218"/>
              <a:gd name="T61" fmla="*/ 204 h 286"/>
              <a:gd name="T62" fmla="*/ 149 w 218"/>
              <a:gd name="T63" fmla="*/ 128 h 286"/>
              <a:gd name="T64" fmla="*/ 148 w 218"/>
              <a:gd name="T65" fmla="*/ 149 h 286"/>
              <a:gd name="T66" fmla="*/ 135 w 218"/>
              <a:gd name="T67" fmla="*/ 161 h 286"/>
              <a:gd name="T68" fmla="*/ 116 w 218"/>
              <a:gd name="T69" fmla="*/ 17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86">
                <a:moveTo>
                  <a:pt x="36" y="30"/>
                </a:moveTo>
                <a:cubicBezTo>
                  <a:pt x="41" y="13"/>
                  <a:pt x="63" y="6"/>
                  <a:pt x="79" y="0"/>
                </a:cubicBezTo>
                <a:cubicBezTo>
                  <a:pt x="84" y="11"/>
                  <a:pt x="68" y="21"/>
                  <a:pt x="61" y="30"/>
                </a:cubicBezTo>
                <a:cubicBezTo>
                  <a:pt x="53" y="30"/>
                  <a:pt x="44" y="30"/>
                  <a:pt x="36" y="30"/>
                </a:cubicBezTo>
                <a:close/>
                <a:moveTo>
                  <a:pt x="48" y="47"/>
                </a:moveTo>
                <a:cubicBezTo>
                  <a:pt x="53" y="57"/>
                  <a:pt x="59" y="66"/>
                  <a:pt x="56" y="77"/>
                </a:cubicBezTo>
                <a:cubicBezTo>
                  <a:pt x="52" y="90"/>
                  <a:pt x="66" y="94"/>
                  <a:pt x="76" y="97"/>
                </a:cubicBezTo>
                <a:cubicBezTo>
                  <a:pt x="80" y="104"/>
                  <a:pt x="84" y="111"/>
                  <a:pt x="81" y="120"/>
                </a:cubicBezTo>
                <a:cubicBezTo>
                  <a:pt x="90" y="121"/>
                  <a:pt x="94" y="129"/>
                  <a:pt x="98" y="135"/>
                </a:cubicBezTo>
                <a:cubicBezTo>
                  <a:pt x="97" y="140"/>
                  <a:pt x="97" y="145"/>
                  <a:pt x="96" y="149"/>
                </a:cubicBezTo>
                <a:cubicBezTo>
                  <a:pt x="117" y="142"/>
                  <a:pt x="137" y="131"/>
                  <a:pt x="154" y="117"/>
                </a:cubicBezTo>
                <a:cubicBezTo>
                  <a:pt x="144" y="110"/>
                  <a:pt x="130" y="101"/>
                  <a:pt x="137" y="87"/>
                </a:cubicBezTo>
                <a:cubicBezTo>
                  <a:pt x="135" y="87"/>
                  <a:pt x="131" y="85"/>
                  <a:pt x="129" y="84"/>
                </a:cubicBezTo>
                <a:cubicBezTo>
                  <a:pt x="112" y="67"/>
                  <a:pt x="106" y="41"/>
                  <a:pt x="89" y="23"/>
                </a:cubicBezTo>
                <a:cubicBezTo>
                  <a:pt x="75" y="30"/>
                  <a:pt x="61" y="39"/>
                  <a:pt x="48" y="47"/>
                </a:cubicBezTo>
                <a:close/>
                <a:moveTo>
                  <a:pt x="61" y="51"/>
                </a:moveTo>
                <a:cubicBezTo>
                  <a:pt x="70" y="46"/>
                  <a:pt x="79" y="41"/>
                  <a:pt x="87" y="36"/>
                </a:cubicBezTo>
                <a:cubicBezTo>
                  <a:pt x="98" y="55"/>
                  <a:pt x="109" y="73"/>
                  <a:pt x="119" y="92"/>
                </a:cubicBezTo>
                <a:cubicBezTo>
                  <a:pt x="111" y="97"/>
                  <a:pt x="102" y="102"/>
                  <a:pt x="93" y="107"/>
                </a:cubicBezTo>
                <a:cubicBezTo>
                  <a:pt x="90" y="102"/>
                  <a:pt x="87" y="97"/>
                  <a:pt x="84" y="92"/>
                </a:cubicBezTo>
                <a:cubicBezTo>
                  <a:pt x="86" y="84"/>
                  <a:pt x="89" y="76"/>
                  <a:pt x="84" y="68"/>
                </a:cubicBezTo>
                <a:cubicBezTo>
                  <a:pt x="80" y="63"/>
                  <a:pt x="72" y="63"/>
                  <a:pt x="66" y="61"/>
                </a:cubicBezTo>
                <a:cubicBezTo>
                  <a:pt x="64" y="57"/>
                  <a:pt x="62" y="54"/>
                  <a:pt x="61" y="51"/>
                </a:cubicBezTo>
                <a:close/>
                <a:moveTo>
                  <a:pt x="67" y="74"/>
                </a:moveTo>
                <a:cubicBezTo>
                  <a:pt x="74" y="66"/>
                  <a:pt x="77" y="81"/>
                  <a:pt x="78" y="85"/>
                </a:cubicBezTo>
                <a:cubicBezTo>
                  <a:pt x="73" y="85"/>
                  <a:pt x="59" y="81"/>
                  <a:pt x="67" y="74"/>
                </a:cubicBezTo>
                <a:close/>
                <a:moveTo>
                  <a:pt x="99" y="115"/>
                </a:moveTo>
                <a:cubicBezTo>
                  <a:pt x="107" y="110"/>
                  <a:pt x="116" y="105"/>
                  <a:pt x="124" y="100"/>
                </a:cubicBezTo>
                <a:cubicBezTo>
                  <a:pt x="128" y="107"/>
                  <a:pt x="131" y="113"/>
                  <a:pt x="135" y="119"/>
                </a:cubicBezTo>
                <a:cubicBezTo>
                  <a:pt x="126" y="124"/>
                  <a:pt x="117" y="129"/>
                  <a:pt x="108" y="133"/>
                </a:cubicBezTo>
                <a:cubicBezTo>
                  <a:pt x="105" y="127"/>
                  <a:pt x="102" y="121"/>
                  <a:pt x="99" y="115"/>
                </a:cubicBezTo>
                <a:close/>
                <a:moveTo>
                  <a:pt x="10" y="178"/>
                </a:moveTo>
                <a:cubicBezTo>
                  <a:pt x="5" y="143"/>
                  <a:pt x="21" y="109"/>
                  <a:pt x="46" y="84"/>
                </a:cubicBezTo>
                <a:cubicBezTo>
                  <a:pt x="50" y="88"/>
                  <a:pt x="54" y="92"/>
                  <a:pt x="58" y="96"/>
                </a:cubicBezTo>
                <a:cubicBezTo>
                  <a:pt x="41" y="116"/>
                  <a:pt x="26" y="141"/>
                  <a:pt x="30" y="168"/>
                </a:cubicBezTo>
                <a:cubicBezTo>
                  <a:pt x="39" y="172"/>
                  <a:pt x="50" y="174"/>
                  <a:pt x="55" y="183"/>
                </a:cubicBezTo>
                <a:cubicBezTo>
                  <a:pt x="62" y="193"/>
                  <a:pt x="58" y="205"/>
                  <a:pt x="54" y="215"/>
                </a:cubicBezTo>
                <a:cubicBezTo>
                  <a:pt x="66" y="228"/>
                  <a:pt x="81" y="240"/>
                  <a:pt x="99" y="240"/>
                </a:cubicBezTo>
                <a:cubicBezTo>
                  <a:pt x="115" y="239"/>
                  <a:pt x="126" y="228"/>
                  <a:pt x="137" y="217"/>
                </a:cubicBezTo>
                <a:cubicBezTo>
                  <a:pt x="135" y="214"/>
                  <a:pt x="133" y="207"/>
                  <a:pt x="131" y="204"/>
                </a:cubicBezTo>
                <a:cubicBezTo>
                  <a:pt x="121" y="203"/>
                  <a:pt x="110" y="206"/>
                  <a:pt x="102" y="198"/>
                </a:cubicBezTo>
                <a:cubicBezTo>
                  <a:pt x="106" y="192"/>
                  <a:pt x="112" y="190"/>
                  <a:pt x="118" y="191"/>
                </a:cubicBezTo>
                <a:cubicBezTo>
                  <a:pt x="150" y="191"/>
                  <a:pt x="182" y="191"/>
                  <a:pt x="214" y="191"/>
                </a:cubicBezTo>
                <a:cubicBezTo>
                  <a:pt x="214" y="194"/>
                  <a:pt x="215" y="200"/>
                  <a:pt x="215" y="202"/>
                </a:cubicBezTo>
                <a:cubicBezTo>
                  <a:pt x="206" y="203"/>
                  <a:pt x="197" y="203"/>
                  <a:pt x="189" y="204"/>
                </a:cubicBezTo>
                <a:cubicBezTo>
                  <a:pt x="186" y="217"/>
                  <a:pt x="175" y="225"/>
                  <a:pt x="164" y="231"/>
                </a:cubicBezTo>
                <a:cubicBezTo>
                  <a:pt x="152" y="243"/>
                  <a:pt x="144" y="258"/>
                  <a:pt x="133" y="272"/>
                </a:cubicBezTo>
                <a:cubicBezTo>
                  <a:pt x="159" y="272"/>
                  <a:pt x="184" y="271"/>
                  <a:pt x="210" y="272"/>
                </a:cubicBezTo>
                <a:cubicBezTo>
                  <a:pt x="216" y="271"/>
                  <a:pt x="218" y="286"/>
                  <a:pt x="210" y="284"/>
                </a:cubicBezTo>
                <a:cubicBezTo>
                  <a:pt x="141" y="285"/>
                  <a:pt x="72" y="285"/>
                  <a:pt x="3" y="284"/>
                </a:cubicBezTo>
                <a:cubicBezTo>
                  <a:pt x="3" y="281"/>
                  <a:pt x="3" y="275"/>
                  <a:pt x="4" y="272"/>
                </a:cubicBezTo>
                <a:cubicBezTo>
                  <a:pt x="26" y="272"/>
                  <a:pt x="48" y="271"/>
                  <a:pt x="70" y="272"/>
                </a:cubicBezTo>
                <a:cubicBezTo>
                  <a:pt x="57" y="260"/>
                  <a:pt x="46" y="248"/>
                  <a:pt x="35" y="234"/>
                </a:cubicBezTo>
                <a:cubicBezTo>
                  <a:pt x="28" y="223"/>
                  <a:pt x="11" y="222"/>
                  <a:pt x="6" y="209"/>
                </a:cubicBezTo>
                <a:cubicBezTo>
                  <a:pt x="0" y="199"/>
                  <a:pt x="6" y="188"/>
                  <a:pt x="10" y="178"/>
                </a:cubicBezTo>
                <a:close/>
                <a:moveTo>
                  <a:pt x="23" y="185"/>
                </a:moveTo>
                <a:cubicBezTo>
                  <a:pt x="7" y="195"/>
                  <a:pt x="24" y="222"/>
                  <a:pt x="39" y="210"/>
                </a:cubicBezTo>
                <a:cubicBezTo>
                  <a:pt x="55" y="200"/>
                  <a:pt x="39" y="174"/>
                  <a:pt x="23" y="185"/>
                </a:cubicBezTo>
                <a:close/>
                <a:moveTo>
                  <a:pt x="143" y="204"/>
                </a:moveTo>
                <a:cubicBezTo>
                  <a:pt x="148" y="208"/>
                  <a:pt x="151" y="215"/>
                  <a:pt x="157" y="216"/>
                </a:cubicBezTo>
                <a:cubicBezTo>
                  <a:pt x="166" y="218"/>
                  <a:pt x="171" y="209"/>
                  <a:pt x="177" y="205"/>
                </a:cubicBezTo>
                <a:cubicBezTo>
                  <a:pt x="166" y="203"/>
                  <a:pt x="155" y="203"/>
                  <a:pt x="143" y="204"/>
                </a:cubicBezTo>
                <a:close/>
                <a:moveTo>
                  <a:pt x="111" y="151"/>
                </a:moveTo>
                <a:cubicBezTo>
                  <a:pt x="123" y="143"/>
                  <a:pt x="137" y="136"/>
                  <a:pt x="149" y="128"/>
                </a:cubicBezTo>
                <a:cubicBezTo>
                  <a:pt x="155" y="135"/>
                  <a:pt x="161" y="140"/>
                  <a:pt x="167" y="146"/>
                </a:cubicBezTo>
                <a:cubicBezTo>
                  <a:pt x="160" y="147"/>
                  <a:pt x="154" y="148"/>
                  <a:pt x="148" y="149"/>
                </a:cubicBezTo>
                <a:cubicBezTo>
                  <a:pt x="147" y="156"/>
                  <a:pt x="146" y="163"/>
                  <a:pt x="145" y="170"/>
                </a:cubicBezTo>
                <a:cubicBezTo>
                  <a:pt x="142" y="167"/>
                  <a:pt x="139" y="164"/>
                  <a:pt x="135" y="161"/>
                </a:cubicBezTo>
                <a:cubicBezTo>
                  <a:pt x="133" y="161"/>
                  <a:pt x="129" y="162"/>
                  <a:pt x="126" y="162"/>
                </a:cubicBezTo>
                <a:cubicBezTo>
                  <a:pt x="123" y="166"/>
                  <a:pt x="120" y="171"/>
                  <a:pt x="116" y="176"/>
                </a:cubicBezTo>
                <a:cubicBezTo>
                  <a:pt x="114" y="167"/>
                  <a:pt x="112" y="159"/>
                  <a:pt x="111" y="15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>
              <a:defRPr/>
            </a:pPr>
            <a:endParaRPr lang="zh-CN" altLang="en-US" sz="1778" kern="0" dirty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21F288A-C966-5193-66F5-DDAA5B3C048D}"/>
              </a:ext>
            </a:extLst>
          </p:cNvPr>
          <p:cNvSpPr/>
          <p:nvPr/>
        </p:nvSpPr>
        <p:spPr>
          <a:xfrm>
            <a:off x="844878" y="4373113"/>
            <a:ext cx="930091" cy="930038"/>
          </a:xfrm>
          <a:prstGeom prst="ellipse">
            <a:avLst/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878" descr="D:\51PPT模板网\51pptmoban.com\图片.jpg">
            <a:extLst>
              <a:ext uri="{FF2B5EF4-FFF2-40B4-BE49-F238E27FC236}">
                <a16:creationId xmlns:a16="http://schemas.microsoft.com/office/drawing/2014/main" id="{C58364E4-CEEB-3041-9406-E178C4A6638F}"/>
              </a:ext>
            </a:extLst>
          </p:cNvPr>
          <p:cNvSpPr>
            <a:spLocks noEditPoints="1"/>
          </p:cNvSpPr>
          <p:nvPr/>
        </p:nvSpPr>
        <p:spPr bwMode="auto">
          <a:xfrm>
            <a:off x="1041884" y="4532976"/>
            <a:ext cx="574180" cy="610314"/>
          </a:xfrm>
          <a:custGeom>
            <a:avLst/>
            <a:gdLst>
              <a:gd name="T0" fmla="*/ 112 w 262"/>
              <a:gd name="T1" fmla="*/ 0 h 279"/>
              <a:gd name="T2" fmla="*/ 56 w 262"/>
              <a:gd name="T3" fmla="*/ 3 h 279"/>
              <a:gd name="T4" fmla="*/ 47 w 262"/>
              <a:gd name="T5" fmla="*/ 57 h 279"/>
              <a:gd name="T6" fmla="*/ 64 w 262"/>
              <a:gd name="T7" fmla="*/ 59 h 279"/>
              <a:gd name="T8" fmla="*/ 53 w 262"/>
              <a:gd name="T9" fmla="*/ 80 h 279"/>
              <a:gd name="T10" fmla="*/ 67 w 262"/>
              <a:gd name="T11" fmla="*/ 137 h 279"/>
              <a:gd name="T12" fmla="*/ 3 w 262"/>
              <a:gd name="T13" fmla="*/ 163 h 279"/>
              <a:gd name="T14" fmla="*/ 115 w 262"/>
              <a:gd name="T15" fmla="*/ 219 h 279"/>
              <a:gd name="T16" fmla="*/ 13 w 262"/>
              <a:gd name="T17" fmla="*/ 265 h 279"/>
              <a:gd name="T18" fmla="*/ 242 w 262"/>
              <a:gd name="T19" fmla="*/ 275 h 279"/>
              <a:gd name="T20" fmla="*/ 256 w 262"/>
              <a:gd name="T21" fmla="*/ 207 h 279"/>
              <a:gd name="T22" fmla="*/ 189 w 262"/>
              <a:gd name="T23" fmla="*/ 150 h 279"/>
              <a:gd name="T24" fmla="*/ 260 w 262"/>
              <a:gd name="T25" fmla="*/ 138 h 279"/>
              <a:gd name="T26" fmla="*/ 137 w 262"/>
              <a:gd name="T27" fmla="*/ 51 h 279"/>
              <a:gd name="T28" fmla="*/ 47 w 262"/>
              <a:gd name="T29" fmla="*/ 57 h 279"/>
              <a:gd name="T30" fmla="*/ 34 w 262"/>
              <a:gd name="T31" fmla="*/ 149 h 279"/>
              <a:gd name="T32" fmla="*/ 21 w 262"/>
              <a:gd name="T33" fmla="*/ 205 h 279"/>
              <a:gd name="T34" fmla="*/ 52 w 262"/>
              <a:gd name="T35" fmla="*/ 209 h 279"/>
              <a:gd name="T36" fmla="*/ 52 w 262"/>
              <a:gd name="T37" fmla="*/ 209 h 279"/>
              <a:gd name="T38" fmla="*/ 176 w 262"/>
              <a:gd name="T39" fmla="*/ 149 h 279"/>
              <a:gd name="T40" fmla="*/ 67 w 262"/>
              <a:gd name="T41" fmla="*/ 207 h 279"/>
              <a:gd name="T42" fmla="*/ 130 w 262"/>
              <a:gd name="T43" fmla="*/ 219 h 279"/>
              <a:gd name="T44" fmla="*/ 212 w 262"/>
              <a:gd name="T45" fmla="*/ 264 h 279"/>
              <a:gd name="T46" fmla="*/ 130 w 262"/>
              <a:gd name="T47" fmla="*/ 219 h 279"/>
              <a:gd name="T48" fmla="*/ 237 w 262"/>
              <a:gd name="T49" fmla="*/ 264 h 279"/>
              <a:gd name="T50" fmla="*/ 226 w 262"/>
              <a:gd name="T51" fmla="*/ 217 h 279"/>
              <a:gd name="T52" fmla="*/ 244 w 262"/>
              <a:gd name="T53" fmla="*/ 157 h 279"/>
              <a:gd name="T54" fmla="*/ 194 w 262"/>
              <a:gd name="T55" fmla="*/ 163 h 279"/>
              <a:gd name="T56" fmla="*/ 80 w 262"/>
              <a:gd name="T57" fmla="*/ 171 h 279"/>
              <a:gd name="T58" fmla="*/ 80 w 262"/>
              <a:gd name="T59" fmla="*/ 171 h 279"/>
              <a:gd name="T60" fmla="*/ 246 w 262"/>
              <a:gd name="T61" fmla="*/ 176 h 279"/>
              <a:gd name="T62" fmla="*/ 186 w 262"/>
              <a:gd name="T63" fmla="*/ 176 h 279"/>
              <a:gd name="T64" fmla="*/ 108 w 262"/>
              <a:gd name="T65" fmla="*/ 185 h 279"/>
              <a:gd name="T66" fmla="*/ 193 w 262"/>
              <a:gd name="T67" fmla="*/ 193 h 279"/>
              <a:gd name="T68" fmla="*/ 193 w 262"/>
              <a:gd name="T69" fmla="*/ 199 h 279"/>
              <a:gd name="T70" fmla="*/ 20 w 262"/>
              <a:gd name="T71" fmla="*/ 230 h 279"/>
              <a:gd name="T72" fmla="*/ 116 w 262"/>
              <a:gd name="T73" fmla="*/ 231 h 279"/>
              <a:gd name="T74" fmla="*/ 160 w 262"/>
              <a:gd name="T75" fmla="*/ 237 h 279"/>
              <a:gd name="T76" fmla="*/ 210 w 262"/>
              <a:gd name="T77" fmla="*/ 247 h 279"/>
              <a:gd name="T78" fmla="*/ 160 w 262"/>
              <a:gd name="T79" fmla="*/ 237 h 279"/>
              <a:gd name="T80" fmla="*/ 118 w 262"/>
              <a:gd name="T81" fmla="*/ 241 h 279"/>
              <a:gd name="T82" fmla="*/ 26 w 262"/>
              <a:gd name="T83" fmla="*/ 238 h 279"/>
              <a:gd name="T84" fmla="*/ 116 w 262"/>
              <a:gd name="T85" fmla="*/ 252 h 279"/>
              <a:gd name="T86" fmla="*/ 39 w 262"/>
              <a:gd name="T87" fmla="*/ 25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2" h="279">
                <a:moveTo>
                  <a:pt x="91" y="21"/>
                </a:moveTo>
                <a:cubicBezTo>
                  <a:pt x="97" y="12"/>
                  <a:pt x="103" y="5"/>
                  <a:pt x="112" y="0"/>
                </a:cubicBezTo>
                <a:cubicBezTo>
                  <a:pt x="104" y="14"/>
                  <a:pt x="95" y="27"/>
                  <a:pt x="93" y="43"/>
                </a:cubicBezTo>
                <a:cubicBezTo>
                  <a:pt x="75" y="35"/>
                  <a:pt x="59" y="23"/>
                  <a:pt x="56" y="3"/>
                </a:cubicBezTo>
                <a:cubicBezTo>
                  <a:pt x="70" y="4"/>
                  <a:pt x="84" y="9"/>
                  <a:pt x="91" y="21"/>
                </a:cubicBezTo>
                <a:close/>
                <a:moveTo>
                  <a:pt x="47" y="57"/>
                </a:moveTo>
                <a:cubicBezTo>
                  <a:pt x="51" y="59"/>
                  <a:pt x="55" y="62"/>
                  <a:pt x="58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77" y="59"/>
                  <a:pt x="65" y="72"/>
                  <a:pt x="64" y="79"/>
                </a:cubicBezTo>
                <a:cubicBezTo>
                  <a:pt x="60" y="79"/>
                  <a:pt x="57" y="79"/>
                  <a:pt x="53" y="80"/>
                </a:cubicBezTo>
                <a:cubicBezTo>
                  <a:pt x="56" y="71"/>
                  <a:pt x="49" y="64"/>
                  <a:pt x="46" y="57"/>
                </a:cubicBezTo>
                <a:cubicBezTo>
                  <a:pt x="28" y="84"/>
                  <a:pt x="43" y="119"/>
                  <a:pt x="67" y="137"/>
                </a:cubicBezTo>
                <a:cubicBezTo>
                  <a:pt x="52" y="136"/>
                  <a:pt x="36" y="135"/>
                  <a:pt x="21" y="137"/>
                </a:cubicBezTo>
                <a:cubicBezTo>
                  <a:pt x="10" y="140"/>
                  <a:pt x="6" y="153"/>
                  <a:pt x="3" y="163"/>
                </a:cubicBezTo>
                <a:cubicBezTo>
                  <a:pt x="0" y="181"/>
                  <a:pt x="2" y="203"/>
                  <a:pt x="16" y="217"/>
                </a:cubicBezTo>
                <a:cubicBezTo>
                  <a:pt x="48" y="222"/>
                  <a:pt x="82" y="217"/>
                  <a:pt x="115" y="219"/>
                </a:cubicBezTo>
                <a:cubicBezTo>
                  <a:pt x="122" y="233"/>
                  <a:pt x="121" y="249"/>
                  <a:pt x="115" y="264"/>
                </a:cubicBezTo>
                <a:cubicBezTo>
                  <a:pt x="81" y="265"/>
                  <a:pt x="47" y="263"/>
                  <a:pt x="13" y="265"/>
                </a:cubicBezTo>
                <a:cubicBezTo>
                  <a:pt x="14" y="279"/>
                  <a:pt x="29" y="276"/>
                  <a:pt x="39" y="276"/>
                </a:cubicBezTo>
                <a:cubicBezTo>
                  <a:pt x="106" y="275"/>
                  <a:pt x="174" y="278"/>
                  <a:pt x="242" y="275"/>
                </a:cubicBezTo>
                <a:cubicBezTo>
                  <a:pt x="257" y="262"/>
                  <a:pt x="256" y="239"/>
                  <a:pt x="253" y="221"/>
                </a:cubicBezTo>
                <a:cubicBezTo>
                  <a:pt x="255" y="217"/>
                  <a:pt x="262" y="212"/>
                  <a:pt x="256" y="207"/>
                </a:cubicBezTo>
                <a:cubicBezTo>
                  <a:pt x="234" y="205"/>
                  <a:pt x="212" y="209"/>
                  <a:pt x="190" y="205"/>
                </a:cubicBezTo>
                <a:cubicBezTo>
                  <a:pt x="178" y="189"/>
                  <a:pt x="183" y="168"/>
                  <a:pt x="189" y="150"/>
                </a:cubicBezTo>
                <a:cubicBezTo>
                  <a:pt x="211" y="148"/>
                  <a:pt x="234" y="150"/>
                  <a:pt x="256" y="149"/>
                </a:cubicBezTo>
                <a:cubicBezTo>
                  <a:pt x="257" y="146"/>
                  <a:pt x="259" y="141"/>
                  <a:pt x="260" y="138"/>
                </a:cubicBezTo>
                <a:cubicBezTo>
                  <a:pt x="214" y="135"/>
                  <a:pt x="166" y="137"/>
                  <a:pt x="119" y="137"/>
                </a:cubicBezTo>
                <a:cubicBezTo>
                  <a:pt x="145" y="118"/>
                  <a:pt x="159" y="77"/>
                  <a:pt x="137" y="51"/>
                </a:cubicBezTo>
                <a:cubicBezTo>
                  <a:pt x="119" y="35"/>
                  <a:pt x="96" y="54"/>
                  <a:pt x="76" y="46"/>
                </a:cubicBezTo>
                <a:cubicBezTo>
                  <a:pt x="65" y="41"/>
                  <a:pt x="55" y="50"/>
                  <a:pt x="47" y="57"/>
                </a:cubicBezTo>
                <a:close/>
                <a:moveTo>
                  <a:pt x="20" y="151"/>
                </a:moveTo>
                <a:cubicBezTo>
                  <a:pt x="24" y="150"/>
                  <a:pt x="31" y="149"/>
                  <a:pt x="34" y="149"/>
                </a:cubicBezTo>
                <a:cubicBezTo>
                  <a:pt x="28" y="168"/>
                  <a:pt x="28" y="188"/>
                  <a:pt x="34" y="207"/>
                </a:cubicBezTo>
                <a:cubicBezTo>
                  <a:pt x="31" y="207"/>
                  <a:pt x="24" y="206"/>
                  <a:pt x="21" y="205"/>
                </a:cubicBezTo>
                <a:cubicBezTo>
                  <a:pt x="13" y="188"/>
                  <a:pt x="13" y="168"/>
                  <a:pt x="20" y="151"/>
                </a:cubicBezTo>
                <a:close/>
                <a:moveTo>
                  <a:pt x="52" y="209"/>
                </a:moveTo>
                <a:cubicBezTo>
                  <a:pt x="39" y="191"/>
                  <a:pt x="38" y="165"/>
                  <a:pt x="52" y="147"/>
                </a:cubicBezTo>
                <a:cubicBezTo>
                  <a:pt x="46" y="168"/>
                  <a:pt x="47" y="189"/>
                  <a:pt x="52" y="209"/>
                </a:cubicBezTo>
                <a:close/>
                <a:moveTo>
                  <a:pt x="68" y="150"/>
                </a:moveTo>
                <a:cubicBezTo>
                  <a:pt x="104" y="148"/>
                  <a:pt x="140" y="149"/>
                  <a:pt x="176" y="149"/>
                </a:cubicBezTo>
                <a:cubicBezTo>
                  <a:pt x="168" y="168"/>
                  <a:pt x="169" y="188"/>
                  <a:pt x="175" y="207"/>
                </a:cubicBezTo>
                <a:cubicBezTo>
                  <a:pt x="139" y="206"/>
                  <a:pt x="103" y="207"/>
                  <a:pt x="67" y="207"/>
                </a:cubicBezTo>
                <a:cubicBezTo>
                  <a:pt x="59" y="189"/>
                  <a:pt x="55" y="166"/>
                  <a:pt x="68" y="150"/>
                </a:cubicBezTo>
                <a:close/>
                <a:moveTo>
                  <a:pt x="130" y="219"/>
                </a:moveTo>
                <a:cubicBezTo>
                  <a:pt x="157" y="219"/>
                  <a:pt x="185" y="219"/>
                  <a:pt x="212" y="219"/>
                </a:cubicBezTo>
                <a:cubicBezTo>
                  <a:pt x="218" y="234"/>
                  <a:pt x="218" y="249"/>
                  <a:pt x="212" y="264"/>
                </a:cubicBezTo>
                <a:cubicBezTo>
                  <a:pt x="184" y="264"/>
                  <a:pt x="156" y="264"/>
                  <a:pt x="129" y="264"/>
                </a:cubicBezTo>
                <a:cubicBezTo>
                  <a:pt x="133" y="249"/>
                  <a:pt x="133" y="234"/>
                  <a:pt x="130" y="219"/>
                </a:cubicBezTo>
                <a:close/>
                <a:moveTo>
                  <a:pt x="226" y="217"/>
                </a:moveTo>
                <a:cubicBezTo>
                  <a:pt x="248" y="220"/>
                  <a:pt x="244" y="249"/>
                  <a:pt x="237" y="264"/>
                </a:cubicBezTo>
                <a:cubicBezTo>
                  <a:pt x="234" y="264"/>
                  <a:pt x="228" y="264"/>
                  <a:pt x="226" y="264"/>
                </a:cubicBezTo>
                <a:cubicBezTo>
                  <a:pt x="230" y="249"/>
                  <a:pt x="229" y="233"/>
                  <a:pt x="226" y="217"/>
                </a:cubicBezTo>
                <a:close/>
                <a:moveTo>
                  <a:pt x="194" y="156"/>
                </a:moveTo>
                <a:cubicBezTo>
                  <a:pt x="210" y="156"/>
                  <a:pt x="227" y="155"/>
                  <a:pt x="244" y="157"/>
                </a:cubicBezTo>
                <a:cubicBezTo>
                  <a:pt x="244" y="158"/>
                  <a:pt x="244" y="161"/>
                  <a:pt x="244" y="162"/>
                </a:cubicBezTo>
                <a:cubicBezTo>
                  <a:pt x="227" y="163"/>
                  <a:pt x="211" y="162"/>
                  <a:pt x="194" y="163"/>
                </a:cubicBezTo>
                <a:cubicBezTo>
                  <a:pt x="194" y="161"/>
                  <a:pt x="194" y="157"/>
                  <a:pt x="194" y="156"/>
                </a:cubicBezTo>
                <a:close/>
                <a:moveTo>
                  <a:pt x="80" y="171"/>
                </a:moveTo>
                <a:cubicBezTo>
                  <a:pt x="86" y="167"/>
                  <a:pt x="101" y="166"/>
                  <a:pt x="104" y="173"/>
                </a:cubicBezTo>
                <a:cubicBezTo>
                  <a:pt x="98" y="176"/>
                  <a:pt x="83" y="178"/>
                  <a:pt x="80" y="171"/>
                </a:cubicBezTo>
                <a:close/>
                <a:moveTo>
                  <a:pt x="186" y="176"/>
                </a:moveTo>
                <a:cubicBezTo>
                  <a:pt x="206" y="173"/>
                  <a:pt x="226" y="173"/>
                  <a:pt x="246" y="176"/>
                </a:cubicBezTo>
                <a:cubicBezTo>
                  <a:pt x="243" y="184"/>
                  <a:pt x="233" y="180"/>
                  <a:pt x="227" y="181"/>
                </a:cubicBezTo>
                <a:cubicBezTo>
                  <a:pt x="214" y="180"/>
                  <a:pt x="198" y="184"/>
                  <a:pt x="186" y="176"/>
                </a:cubicBezTo>
                <a:close/>
                <a:moveTo>
                  <a:pt x="76" y="181"/>
                </a:moveTo>
                <a:cubicBezTo>
                  <a:pt x="87" y="181"/>
                  <a:pt x="99" y="177"/>
                  <a:pt x="108" y="185"/>
                </a:cubicBezTo>
                <a:cubicBezTo>
                  <a:pt x="97" y="186"/>
                  <a:pt x="84" y="191"/>
                  <a:pt x="76" y="181"/>
                </a:cubicBezTo>
                <a:close/>
                <a:moveTo>
                  <a:pt x="193" y="193"/>
                </a:moveTo>
                <a:cubicBezTo>
                  <a:pt x="211" y="193"/>
                  <a:pt x="230" y="192"/>
                  <a:pt x="248" y="194"/>
                </a:cubicBezTo>
                <a:cubicBezTo>
                  <a:pt x="231" y="203"/>
                  <a:pt x="211" y="198"/>
                  <a:pt x="193" y="199"/>
                </a:cubicBezTo>
                <a:cubicBezTo>
                  <a:pt x="193" y="193"/>
                  <a:pt x="193" y="193"/>
                  <a:pt x="193" y="193"/>
                </a:cubicBezTo>
                <a:close/>
                <a:moveTo>
                  <a:pt x="20" y="230"/>
                </a:moveTo>
                <a:cubicBezTo>
                  <a:pt x="29" y="220"/>
                  <a:pt x="46" y="227"/>
                  <a:pt x="58" y="225"/>
                </a:cubicBezTo>
                <a:cubicBezTo>
                  <a:pt x="77" y="227"/>
                  <a:pt x="99" y="220"/>
                  <a:pt x="116" y="231"/>
                </a:cubicBezTo>
                <a:cubicBezTo>
                  <a:pt x="84" y="232"/>
                  <a:pt x="52" y="233"/>
                  <a:pt x="20" y="230"/>
                </a:cubicBezTo>
                <a:close/>
                <a:moveTo>
                  <a:pt x="160" y="237"/>
                </a:moveTo>
                <a:cubicBezTo>
                  <a:pt x="175" y="234"/>
                  <a:pt x="191" y="234"/>
                  <a:pt x="206" y="236"/>
                </a:cubicBezTo>
                <a:cubicBezTo>
                  <a:pt x="207" y="239"/>
                  <a:pt x="209" y="244"/>
                  <a:pt x="210" y="247"/>
                </a:cubicBezTo>
                <a:cubicBezTo>
                  <a:pt x="193" y="247"/>
                  <a:pt x="176" y="249"/>
                  <a:pt x="160" y="246"/>
                </a:cubicBezTo>
                <a:cubicBezTo>
                  <a:pt x="160" y="244"/>
                  <a:pt x="160" y="239"/>
                  <a:pt x="160" y="237"/>
                </a:cubicBezTo>
                <a:close/>
                <a:moveTo>
                  <a:pt x="26" y="238"/>
                </a:moveTo>
                <a:cubicBezTo>
                  <a:pt x="56" y="239"/>
                  <a:pt x="88" y="234"/>
                  <a:pt x="118" y="241"/>
                </a:cubicBezTo>
                <a:cubicBezTo>
                  <a:pt x="88" y="249"/>
                  <a:pt x="56" y="243"/>
                  <a:pt x="26" y="245"/>
                </a:cubicBezTo>
                <a:cubicBezTo>
                  <a:pt x="26" y="243"/>
                  <a:pt x="26" y="240"/>
                  <a:pt x="26" y="238"/>
                </a:cubicBezTo>
                <a:close/>
                <a:moveTo>
                  <a:pt x="18" y="253"/>
                </a:moveTo>
                <a:cubicBezTo>
                  <a:pt x="50" y="249"/>
                  <a:pt x="83" y="251"/>
                  <a:pt x="116" y="252"/>
                </a:cubicBezTo>
                <a:cubicBezTo>
                  <a:pt x="114" y="253"/>
                  <a:pt x="109" y="256"/>
                  <a:pt x="107" y="257"/>
                </a:cubicBezTo>
                <a:cubicBezTo>
                  <a:pt x="84" y="258"/>
                  <a:pt x="62" y="257"/>
                  <a:pt x="39" y="257"/>
                </a:cubicBezTo>
                <a:cubicBezTo>
                  <a:pt x="31" y="258"/>
                  <a:pt x="24" y="256"/>
                  <a:pt x="18" y="25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>
              <a:defRPr/>
            </a:pPr>
            <a:endParaRPr lang="zh-CN" altLang="en-US" sz="1778" kern="0" dirty="0">
              <a:solidFill>
                <a:prstClr val="black"/>
              </a:solidFill>
              <a:ea typeface="微软雅黑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3575CDC-CC68-850D-E922-A40270D022F0}"/>
              </a:ext>
            </a:extLst>
          </p:cNvPr>
          <p:cNvSpPr/>
          <p:nvPr/>
        </p:nvSpPr>
        <p:spPr>
          <a:xfrm>
            <a:off x="10422122" y="4374306"/>
            <a:ext cx="930091" cy="930038"/>
          </a:xfrm>
          <a:prstGeom prst="ellipse">
            <a:avLst/>
          </a:pr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893">
            <a:extLst>
              <a:ext uri="{FF2B5EF4-FFF2-40B4-BE49-F238E27FC236}">
                <a16:creationId xmlns:a16="http://schemas.microsoft.com/office/drawing/2014/main" id="{33D91BEE-2344-3D49-1168-6B5878F63EB5}"/>
              </a:ext>
            </a:extLst>
          </p:cNvPr>
          <p:cNvSpPr>
            <a:spLocks noEditPoints="1"/>
          </p:cNvSpPr>
          <p:nvPr/>
        </p:nvSpPr>
        <p:spPr bwMode="auto">
          <a:xfrm>
            <a:off x="10715357" y="4571873"/>
            <a:ext cx="343621" cy="591195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5035" tIns="32518" rIns="65035" bIns="32518" numCol="1" anchor="t" anchorCtr="0" compatLnSpc="1">
            <a:prstTxWarp prst="textNoShape">
              <a:avLst/>
            </a:prstTxWarp>
          </a:bodyPr>
          <a:lstStyle/>
          <a:p>
            <a:pPr defTabSz="914482">
              <a:defRPr/>
            </a:pPr>
            <a:endParaRPr lang="zh-CN" altLang="en-US" sz="1778" kern="0" dirty="0">
              <a:solidFill>
                <a:prstClr val="black"/>
              </a:solidFill>
              <a:ea typeface="微软雅黑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FE915D2-C967-B407-359A-511B8C07B8AB}"/>
              </a:ext>
            </a:extLst>
          </p:cNvPr>
          <p:cNvGrpSpPr/>
          <p:nvPr/>
        </p:nvGrpSpPr>
        <p:grpSpPr>
          <a:xfrm>
            <a:off x="1895665" y="1969595"/>
            <a:ext cx="2966425" cy="816522"/>
            <a:chOff x="283598" y="1906534"/>
            <a:chExt cx="2966425" cy="816522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F5A705A-6FA0-C70B-C1E8-66C6E64B7348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5AF9112-94E3-59D8-C228-39DC22FACACF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0758A76-1ADC-85BB-3DCA-B3074CD933D5}"/>
              </a:ext>
            </a:extLst>
          </p:cNvPr>
          <p:cNvGrpSpPr/>
          <p:nvPr/>
        </p:nvGrpSpPr>
        <p:grpSpPr>
          <a:xfrm>
            <a:off x="7305360" y="1969595"/>
            <a:ext cx="2984539" cy="816522"/>
            <a:chOff x="283598" y="1906534"/>
            <a:chExt cx="2984539" cy="81652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866B5A-AB69-31DE-E8E0-C16B7AB9540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9F357D4-02AC-44D7-9D03-13F52282742D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BC1947A-6BDA-FAF7-DBDF-A58139169405}"/>
              </a:ext>
            </a:extLst>
          </p:cNvPr>
          <p:cNvGrpSpPr/>
          <p:nvPr/>
        </p:nvGrpSpPr>
        <p:grpSpPr>
          <a:xfrm>
            <a:off x="1895665" y="4459209"/>
            <a:ext cx="2966425" cy="816522"/>
            <a:chOff x="283598" y="1906534"/>
            <a:chExt cx="2966425" cy="816522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66515A8-421F-576B-CC32-337D9AC7DE07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9B8464-1039-3E3D-BC54-7BBD2E6DB35A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999511-6850-BBD8-0AE0-E04DFBC65558}"/>
              </a:ext>
            </a:extLst>
          </p:cNvPr>
          <p:cNvGrpSpPr/>
          <p:nvPr/>
        </p:nvGrpSpPr>
        <p:grpSpPr>
          <a:xfrm>
            <a:off x="7305360" y="4459209"/>
            <a:ext cx="2984539" cy="816522"/>
            <a:chOff x="283598" y="1906534"/>
            <a:chExt cx="2984539" cy="81652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611B417-F7C4-58CE-C5E5-AA6CFAEA278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5305843-AB5E-51FD-34E1-AC65AB1F5248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35">
            <a:extLst>
              <a:ext uri="{FF2B5EF4-FFF2-40B4-BE49-F238E27FC236}">
                <a16:creationId xmlns:a16="http://schemas.microsoft.com/office/drawing/2014/main" id="{FBC7D779-62A2-D55D-6E0C-DB85E44D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448" y="2855073"/>
            <a:ext cx="1978182" cy="2000069"/>
          </a:xfrm>
          <a:custGeom>
            <a:avLst/>
            <a:gdLst>
              <a:gd name="connsiteX0" fmla="*/ 289673 w 1431827"/>
              <a:gd name="connsiteY0" fmla="*/ 0 h 1447749"/>
              <a:gd name="connsiteX1" fmla="*/ 573461 w 1431827"/>
              <a:gd name="connsiteY1" fmla="*/ 231294 h 1447749"/>
              <a:gd name="connsiteX2" fmla="*/ 577802 w 1431827"/>
              <a:gd name="connsiteY2" fmla="*/ 274359 h 1447749"/>
              <a:gd name="connsiteX3" fmla="*/ 579053 w 1431827"/>
              <a:gd name="connsiteY3" fmla="*/ 273136 h 1447749"/>
              <a:gd name="connsiteX4" fmla="*/ 981089 w 1431827"/>
              <a:gd name="connsiteY4" fmla="*/ 596664 h 1447749"/>
              <a:gd name="connsiteX5" fmla="*/ 978477 w 1431827"/>
              <a:gd name="connsiteY5" fmla="*/ 599220 h 1447749"/>
              <a:gd name="connsiteX6" fmla="*/ 1005586 w 1431827"/>
              <a:gd name="connsiteY6" fmla="*/ 596491 h 1447749"/>
              <a:gd name="connsiteX7" fmla="*/ 1431827 w 1431827"/>
              <a:gd name="connsiteY7" fmla="*/ 1022120 h 1447749"/>
              <a:gd name="connsiteX8" fmla="*/ 1005586 w 1431827"/>
              <a:gd name="connsiteY8" fmla="*/ 1447749 h 1447749"/>
              <a:gd name="connsiteX9" fmla="*/ 579345 w 1431827"/>
              <a:gd name="connsiteY9" fmla="*/ 1022120 h 1447749"/>
              <a:gd name="connsiteX10" fmla="*/ 582966 w 1431827"/>
              <a:gd name="connsiteY10" fmla="*/ 986254 h 1447749"/>
              <a:gd name="connsiteX11" fmla="*/ 580736 w 1431827"/>
              <a:gd name="connsiteY11" fmla="*/ 988436 h 1447749"/>
              <a:gd name="connsiteX12" fmla="*/ 267013 w 1431827"/>
              <a:gd name="connsiteY12" fmla="*/ 578128 h 1447749"/>
              <a:gd name="connsiteX13" fmla="*/ 268002 w 1431827"/>
              <a:gd name="connsiteY13" fmla="*/ 577161 h 1447749"/>
              <a:gd name="connsiteX14" fmla="*/ 231294 w 1431827"/>
              <a:gd name="connsiteY14" fmla="*/ 573461 h 1447749"/>
              <a:gd name="connsiteX15" fmla="*/ 0 w 1431827"/>
              <a:gd name="connsiteY15" fmla="*/ 289673 h 1447749"/>
              <a:gd name="connsiteX16" fmla="*/ 289673 w 1431827"/>
              <a:gd name="connsiteY16" fmla="*/ 0 h 144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827" h="1447749">
                <a:moveTo>
                  <a:pt x="289673" y="0"/>
                </a:moveTo>
                <a:cubicBezTo>
                  <a:pt x="429657" y="0"/>
                  <a:pt x="546450" y="99295"/>
                  <a:pt x="573461" y="231294"/>
                </a:cubicBezTo>
                <a:lnTo>
                  <a:pt x="577802" y="274359"/>
                </a:lnTo>
                <a:lnTo>
                  <a:pt x="579053" y="273136"/>
                </a:lnTo>
                <a:cubicBezTo>
                  <a:pt x="589988" y="482081"/>
                  <a:pt x="674937" y="613514"/>
                  <a:pt x="981089" y="596664"/>
                </a:cubicBezTo>
                <a:lnTo>
                  <a:pt x="978477" y="599220"/>
                </a:lnTo>
                <a:lnTo>
                  <a:pt x="1005586" y="596491"/>
                </a:lnTo>
                <a:cubicBezTo>
                  <a:pt x="1240992" y="596491"/>
                  <a:pt x="1431827" y="787052"/>
                  <a:pt x="1431827" y="1022120"/>
                </a:cubicBezTo>
                <a:cubicBezTo>
                  <a:pt x="1431827" y="1257188"/>
                  <a:pt x="1240992" y="1447749"/>
                  <a:pt x="1005586" y="1447749"/>
                </a:cubicBezTo>
                <a:cubicBezTo>
                  <a:pt x="770180" y="1447749"/>
                  <a:pt x="579345" y="1257188"/>
                  <a:pt x="579345" y="1022120"/>
                </a:cubicBezTo>
                <a:lnTo>
                  <a:pt x="582966" y="986254"/>
                </a:lnTo>
                <a:lnTo>
                  <a:pt x="580736" y="988436"/>
                </a:lnTo>
                <a:cubicBezTo>
                  <a:pt x="604286" y="681759"/>
                  <a:pt x="475600" y="594979"/>
                  <a:pt x="267013" y="578128"/>
                </a:cubicBezTo>
                <a:lnTo>
                  <a:pt x="268002" y="577161"/>
                </a:lnTo>
                <a:lnTo>
                  <a:pt x="231294" y="573461"/>
                </a:lnTo>
                <a:cubicBezTo>
                  <a:pt x="99294" y="546450"/>
                  <a:pt x="0" y="429657"/>
                  <a:pt x="0" y="289673"/>
                </a:cubicBezTo>
                <a:cubicBezTo>
                  <a:pt x="0" y="129691"/>
                  <a:pt x="129691" y="0"/>
                  <a:pt x="28967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总结学习情况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4" y="128980"/>
            <a:ext cx="966629" cy="886416"/>
            <a:chOff x="4079961" y="2122013"/>
            <a:chExt cx="933794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33631" y="2273465"/>
              <a:ext cx="68012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" name="任意多边形 14">
            <a:extLst>
              <a:ext uri="{FF2B5EF4-FFF2-40B4-BE49-F238E27FC236}">
                <a16:creationId xmlns:a16="http://schemas.microsoft.com/office/drawing/2014/main" id="{7FB9B561-8A7E-D0E0-F147-117254E7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82" y="1565687"/>
            <a:ext cx="2000178" cy="1978073"/>
          </a:xfrm>
          <a:custGeom>
            <a:avLst/>
            <a:gdLst>
              <a:gd name="connsiteX0" fmla="*/ 1021508 w 1447749"/>
              <a:gd name="connsiteY0" fmla="*/ 0 h 1431827"/>
              <a:gd name="connsiteX1" fmla="*/ 1447749 w 1447749"/>
              <a:gd name="connsiteY1" fmla="*/ 426241 h 1431827"/>
              <a:gd name="connsiteX2" fmla="*/ 1021508 w 1447749"/>
              <a:gd name="connsiteY2" fmla="*/ 852482 h 1431827"/>
              <a:gd name="connsiteX3" fmla="*/ 986004 w 1447749"/>
              <a:gd name="connsiteY3" fmla="*/ 848903 h 1431827"/>
              <a:gd name="connsiteX4" fmla="*/ 988438 w 1447749"/>
              <a:gd name="connsiteY4" fmla="*/ 851394 h 1431827"/>
              <a:gd name="connsiteX5" fmla="*/ 578130 w 1447749"/>
              <a:gd name="connsiteY5" fmla="*/ 1164812 h 1431827"/>
              <a:gd name="connsiteX6" fmla="*/ 577161 w 1447749"/>
              <a:gd name="connsiteY6" fmla="*/ 1163822 h 1431827"/>
              <a:gd name="connsiteX7" fmla="*/ 573461 w 1447749"/>
              <a:gd name="connsiteY7" fmla="*/ 1200533 h 1431827"/>
              <a:gd name="connsiteX8" fmla="*/ 289673 w 1447749"/>
              <a:gd name="connsiteY8" fmla="*/ 1431827 h 1431827"/>
              <a:gd name="connsiteX9" fmla="*/ 0 w 1447749"/>
              <a:gd name="connsiteY9" fmla="*/ 1142154 h 1431827"/>
              <a:gd name="connsiteX10" fmla="*/ 231294 w 1447749"/>
              <a:gd name="connsiteY10" fmla="*/ 858366 h 1431827"/>
              <a:gd name="connsiteX11" fmla="*/ 274089 w 1447749"/>
              <a:gd name="connsiteY11" fmla="*/ 854052 h 1431827"/>
              <a:gd name="connsiteX12" fmla="*/ 273138 w 1447749"/>
              <a:gd name="connsiteY12" fmla="*/ 853080 h 1431827"/>
              <a:gd name="connsiteX13" fmla="*/ 595824 w 1447749"/>
              <a:gd name="connsiteY13" fmla="*/ 449512 h 1431827"/>
              <a:gd name="connsiteX14" fmla="*/ 597819 w 1447749"/>
              <a:gd name="connsiteY14" fmla="*/ 451555 h 1431827"/>
              <a:gd name="connsiteX15" fmla="*/ 595267 w 1447749"/>
              <a:gd name="connsiteY15" fmla="*/ 426241 h 1431827"/>
              <a:gd name="connsiteX16" fmla="*/ 1021508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021508" y="0"/>
                </a:moveTo>
                <a:cubicBezTo>
                  <a:pt x="1256914" y="0"/>
                  <a:pt x="1447749" y="190835"/>
                  <a:pt x="1447749" y="426241"/>
                </a:cubicBezTo>
                <a:cubicBezTo>
                  <a:pt x="1447749" y="661647"/>
                  <a:pt x="1256914" y="852482"/>
                  <a:pt x="1021508" y="852482"/>
                </a:cubicBezTo>
                <a:lnTo>
                  <a:pt x="986004" y="848903"/>
                </a:lnTo>
                <a:lnTo>
                  <a:pt x="988438" y="851394"/>
                </a:lnTo>
                <a:cubicBezTo>
                  <a:pt x="681761" y="826961"/>
                  <a:pt x="594138" y="956710"/>
                  <a:pt x="578130" y="1164812"/>
                </a:cubicBezTo>
                <a:lnTo>
                  <a:pt x="577161" y="1163822"/>
                </a:lnTo>
                <a:lnTo>
                  <a:pt x="573461" y="1200533"/>
                </a:lnTo>
                <a:cubicBezTo>
                  <a:pt x="546450" y="1332532"/>
                  <a:pt x="429657" y="1431827"/>
                  <a:pt x="289673" y="1431827"/>
                </a:cubicBezTo>
                <a:cubicBezTo>
                  <a:pt x="129691" y="1431827"/>
                  <a:pt x="0" y="1302136"/>
                  <a:pt x="0" y="1142154"/>
                </a:cubicBezTo>
                <a:cubicBezTo>
                  <a:pt x="0" y="1002170"/>
                  <a:pt x="99294" y="885377"/>
                  <a:pt x="231294" y="858366"/>
                </a:cubicBezTo>
                <a:lnTo>
                  <a:pt x="274089" y="854052"/>
                </a:lnTo>
                <a:lnTo>
                  <a:pt x="273138" y="853080"/>
                </a:lnTo>
                <a:cubicBezTo>
                  <a:pt x="482083" y="841284"/>
                  <a:pt x="612674" y="757032"/>
                  <a:pt x="595824" y="449512"/>
                </a:cubicBezTo>
                <a:lnTo>
                  <a:pt x="597819" y="451555"/>
                </a:lnTo>
                <a:lnTo>
                  <a:pt x="595267" y="426241"/>
                </a:lnTo>
                <a:cubicBezTo>
                  <a:pt x="595267" y="190835"/>
                  <a:pt x="786102" y="0"/>
                  <a:pt x="102150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DFDC522D-A635-0D1B-5E1A-B5AF62AE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370" y="2467578"/>
            <a:ext cx="1976488" cy="2000070"/>
          </a:xfrm>
          <a:custGeom>
            <a:avLst/>
            <a:gdLst>
              <a:gd name="connsiteX0" fmla="*/ 426241 w 1430601"/>
              <a:gd name="connsiteY0" fmla="*/ 0 h 1447750"/>
              <a:gd name="connsiteX1" fmla="*/ 852482 w 1430601"/>
              <a:gd name="connsiteY1" fmla="*/ 426241 h 1447750"/>
              <a:gd name="connsiteX2" fmla="*/ 849018 w 1430601"/>
              <a:gd name="connsiteY2" fmla="*/ 460604 h 1447750"/>
              <a:gd name="connsiteX3" fmla="*/ 850338 w 1430601"/>
              <a:gd name="connsiteY3" fmla="*/ 459311 h 1447750"/>
              <a:gd name="connsiteX4" fmla="*/ 1163588 w 1430601"/>
              <a:gd name="connsiteY4" fmla="*/ 869619 h 1447750"/>
              <a:gd name="connsiteX5" fmla="*/ 1162650 w 1430601"/>
              <a:gd name="connsiteY5" fmla="*/ 870537 h 1447750"/>
              <a:gd name="connsiteX6" fmla="*/ 1199797 w 1430601"/>
              <a:gd name="connsiteY6" fmla="*/ 874289 h 1447750"/>
              <a:gd name="connsiteX7" fmla="*/ 1430601 w 1430601"/>
              <a:gd name="connsiteY7" fmla="*/ 1158077 h 1447750"/>
              <a:gd name="connsiteX8" fmla="*/ 1141541 w 1430601"/>
              <a:gd name="connsiteY8" fmla="*/ 1447750 h 1447750"/>
              <a:gd name="connsiteX9" fmla="*/ 858354 w 1430601"/>
              <a:gd name="connsiteY9" fmla="*/ 1216456 h 1447750"/>
              <a:gd name="connsiteX10" fmla="*/ 853954 w 1430601"/>
              <a:gd name="connsiteY10" fmla="*/ 1172720 h 1447750"/>
              <a:gd name="connsiteX11" fmla="*/ 852022 w 1430601"/>
              <a:gd name="connsiteY11" fmla="*/ 1174611 h 1447750"/>
              <a:gd name="connsiteX12" fmla="*/ 449512 w 1430601"/>
              <a:gd name="connsiteY12" fmla="*/ 851925 h 1447750"/>
              <a:gd name="connsiteX13" fmla="*/ 451548 w 1430601"/>
              <a:gd name="connsiteY13" fmla="*/ 849931 h 1447750"/>
              <a:gd name="connsiteX14" fmla="*/ 426241 w 1430601"/>
              <a:gd name="connsiteY14" fmla="*/ 852482 h 1447750"/>
              <a:gd name="connsiteX15" fmla="*/ 0 w 1430601"/>
              <a:gd name="connsiteY15" fmla="*/ 426241 h 1447750"/>
              <a:gd name="connsiteX16" fmla="*/ 426241 w 1430601"/>
              <a:gd name="connsiteY16" fmla="*/ 0 h 14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0601" h="1447750">
                <a:moveTo>
                  <a:pt x="426241" y="0"/>
                </a:moveTo>
                <a:cubicBezTo>
                  <a:pt x="661647" y="0"/>
                  <a:pt x="852482" y="190835"/>
                  <a:pt x="852482" y="426241"/>
                </a:cubicBezTo>
                <a:lnTo>
                  <a:pt x="849018" y="460604"/>
                </a:lnTo>
                <a:lnTo>
                  <a:pt x="850338" y="459311"/>
                </a:lnTo>
                <a:cubicBezTo>
                  <a:pt x="825917" y="765988"/>
                  <a:pt x="955597" y="853611"/>
                  <a:pt x="1163588" y="869619"/>
                </a:cubicBezTo>
                <a:lnTo>
                  <a:pt x="1162650" y="870537"/>
                </a:lnTo>
                <a:lnTo>
                  <a:pt x="1199797" y="874289"/>
                </a:lnTo>
                <a:cubicBezTo>
                  <a:pt x="1331516" y="901300"/>
                  <a:pt x="1430601" y="1018093"/>
                  <a:pt x="1430601" y="1158077"/>
                </a:cubicBezTo>
                <a:cubicBezTo>
                  <a:pt x="1430601" y="1318059"/>
                  <a:pt x="1301184" y="1447750"/>
                  <a:pt x="1141541" y="1447750"/>
                </a:cubicBezTo>
                <a:cubicBezTo>
                  <a:pt x="1001854" y="1447750"/>
                  <a:pt x="885308" y="1348455"/>
                  <a:pt x="858354" y="1216456"/>
                </a:cubicBezTo>
                <a:lnTo>
                  <a:pt x="853954" y="1172720"/>
                </a:lnTo>
                <a:lnTo>
                  <a:pt x="852022" y="1174611"/>
                </a:lnTo>
                <a:cubicBezTo>
                  <a:pt x="840233" y="965666"/>
                  <a:pt x="756026" y="834233"/>
                  <a:pt x="449512" y="851925"/>
                </a:cubicBezTo>
                <a:lnTo>
                  <a:pt x="451548" y="849931"/>
                </a:lnTo>
                <a:lnTo>
                  <a:pt x="426241" y="852482"/>
                </a:lnTo>
                <a:cubicBezTo>
                  <a:pt x="190835" y="852482"/>
                  <a:pt x="0" y="661647"/>
                  <a:pt x="0" y="426241"/>
                </a:cubicBezTo>
                <a:cubicBezTo>
                  <a:pt x="0" y="190835"/>
                  <a:pt x="190835" y="0"/>
                  <a:pt x="42624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0450244F-E1A3-089F-4971-69D4D5F3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918" y="3807726"/>
            <a:ext cx="2000178" cy="1978073"/>
          </a:xfrm>
          <a:custGeom>
            <a:avLst/>
            <a:gdLst>
              <a:gd name="connsiteX0" fmla="*/ 1158689 w 1447749"/>
              <a:gd name="connsiteY0" fmla="*/ 0 h 1431827"/>
              <a:gd name="connsiteX1" fmla="*/ 1447749 w 1447749"/>
              <a:gd name="connsiteY1" fmla="*/ 289673 h 1431827"/>
              <a:gd name="connsiteX2" fmla="*/ 1216945 w 1447749"/>
              <a:gd name="connsiteY2" fmla="*/ 573461 h 1431827"/>
              <a:gd name="connsiteX3" fmla="*/ 1173716 w 1447749"/>
              <a:gd name="connsiteY3" fmla="*/ 577828 h 1431827"/>
              <a:gd name="connsiteX4" fmla="*/ 1174611 w 1447749"/>
              <a:gd name="connsiteY4" fmla="*/ 578745 h 1431827"/>
              <a:gd name="connsiteX5" fmla="*/ 851926 w 1447749"/>
              <a:gd name="connsiteY5" fmla="*/ 982313 h 1431827"/>
              <a:gd name="connsiteX6" fmla="*/ 849930 w 1447749"/>
              <a:gd name="connsiteY6" fmla="*/ 980270 h 1431827"/>
              <a:gd name="connsiteX7" fmla="*/ 852482 w 1447749"/>
              <a:gd name="connsiteY7" fmla="*/ 1005586 h 1431827"/>
              <a:gd name="connsiteX8" fmla="*/ 426241 w 1447749"/>
              <a:gd name="connsiteY8" fmla="*/ 1431827 h 1431827"/>
              <a:gd name="connsiteX9" fmla="*/ 0 w 1447749"/>
              <a:gd name="connsiteY9" fmla="*/ 1005586 h 1431827"/>
              <a:gd name="connsiteX10" fmla="*/ 426241 w 1447749"/>
              <a:gd name="connsiteY10" fmla="*/ 579345 h 1431827"/>
              <a:gd name="connsiteX11" fmla="*/ 461747 w 1447749"/>
              <a:gd name="connsiteY11" fmla="*/ 582924 h 1431827"/>
              <a:gd name="connsiteX12" fmla="*/ 459311 w 1447749"/>
              <a:gd name="connsiteY12" fmla="*/ 580431 h 1431827"/>
              <a:gd name="connsiteX13" fmla="*/ 870461 w 1447749"/>
              <a:gd name="connsiteY13" fmla="*/ 267013 h 1431827"/>
              <a:gd name="connsiteX14" fmla="*/ 871773 w 1447749"/>
              <a:gd name="connsiteY14" fmla="*/ 268358 h 1431827"/>
              <a:gd name="connsiteX15" fmla="*/ 875502 w 1447749"/>
              <a:gd name="connsiteY15" fmla="*/ 231294 h 1431827"/>
              <a:gd name="connsiteX16" fmla="*/ 1158689 w 1447749"/>
              <a:gd name="connsiteY16" fmla="*/ 0 h 143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7749" h="1431827">
                <a:moveTo>
                  <a:pt x="1158689" y="0"/>
                </a:moveTo>
                <a:cubicBezTo>
                  <a:pt x="1318332" y="0"/>
                  <a:pt x="1447749" y="129691"/>
                  <a:pt x="1447749" y="289673"/>
                </a:cubicBezTo>
                <a:cubicBezTo>
                  <a:pt x="1447749" y="429657"/>
                  <a:pt x="1348664" y="546450"/>
                  <a:pt x="1216945" y="573461"/>
                </a:cubicBezTo>
                <a:lnTo>
                  <a:pt x="1173716" y="577828"/>
                </a:lnTo>
                <a:lnTo>
                  <a:pt x="1174611" y="578745"/>
                </a:lnTo>
                <a:cubicBezTo>
                  <a:pt x="966509" y="590541"/>
                  <a:pt x="835075" y="674793"/>
                  <a:pt x="851926" y="982313"/>
                </a:cubicBezTo>
                <a:lnTo>
                  <a:pt x="849930" y="980270"/>
                </a:lnTo>
                <a:lnTo>
                  <a:pt x="852482" y="1005586"/>
                </a:lnTo>
                <a:cubicBezTo>
                  <a:pt x="852482" y="1240992"/>
                  <a:pt x="661647" y="1431827"/>
                  <a:pt x="426241" y="1431827"/>
                </a:cubicBezTo>
                <a:cubicBezTo>
                  <a:pt x="190835" y="1431827"/>
                  <a:pt x="0" y="1240992"/>
                  <a:pt x="0" y="1005586"/>
                </a:cubicBezTo>
                <a:cubicBezTo>
                  <a:pt x="0" y="770180"/>
                  <a:pt x="190835" y="579345"/>
                  <a:pt x="426241" y="579345"/>
                </a:cubicBezTo>
                <a:lnTo>
                  <a:pt x="461747" y="582924"/>
                </a:lnTo>
                <a:lnTo>
                  <a:pt x="459311" y="580431"/>
                </a:lnTo>
                <a:cubicBezTo>
                  <a:pt x="765989" y="604864"/>
                  <a:pt x="853611" y="475115"/>
                  <a:pt x="870461" y="267013"/>
                </a:cubicBezTo>
                <a:lnTo>
                  <a:pt x="871773" y="268358"/>
                </a:lnTo>
                <a:lnTo>
                  <a:pt x="875502" y="231294"/>
                </a:lnTo>
                <a:cubicBezTo>
                  <a:pt x="902456" y="99295"/>
                  <a:pt x="1019002" y="0"/>
                  <a:pt x="115868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B2394D-B7D2-E721-E1B0-CE8D999975C7}"/>
              </a:ext>
            </a:extLst>
          </p:cNvPr>
          <p:cNvSpPr/>
          <p:nvPr/>
        </p:nvSpPr>
        <p:spPr>
          <a:xfrm>
            <a:off x="7195756" y="3794298"/>
            <a:ext cx="941294" cy="941243"/>
          </a:xfrm>
          <a:prstGeom prst="ellipse">
            <a:avLst/>
          </a:pr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B49D10-6EB2-9864-FCDF-1DC6229A42F5}"/>
              </a:ext>
            </a:extLst>
          </p:cNvPr>
          <p:cNvSpPr/>
          <p:nvPr/>
        </p:nvSpPr>
        <p:spPr>
          <a:xfrm>
            <a:off x="5103286" y="4729191"/>
            <a:ext cx="941294" cy="941243"/>
          </a:xfrm>
          <a:prstGeom prst="ellipse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523F6A-8DAC-97F5-FE9B-F47B77FDFBEC}"/>
              </a:ext>
            </a:extLst>
          </p:cNvPr>
          <p:cNvSpPr/>
          <p:nvPr/>
        </p:nvSpPr>
        <p:spPr>
          <a:xfrm>
            <a:off x="4047370" y="2579297"/>
            <a:ext cx="941294" cy="941243"/>
          </a:xfrm>
          <a:prstGeom prst="ellipse">
            <a:avLst/>
          </a:pr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AutoShape 112">
            <a:extLst>
              <a:ext uri="{FF2B5EF4-FFF2-40B4-BE49-F238E27FC236}">
                <a16:creationId xmlns:a16="http://schemas.microsoft.com/office/drawing/2014/main" id="{AF542425-A8F2-C07C-F62D-E65AAD10EB14}"/>
              </a:ext>
            </a:extLst>
          </p:cNvPr>
          <p:cNvSpPr>
            <a:spLocks/>
          </p:cNvSpPr>
          <p:nvPr/>
        </p:nvSpPr>
        <p:spPr bwMode="auto">
          <a:xfrm>
            <a:off x="4269084" y="2802094"/>
            <a:ext cx="497869" cy="4956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3" tIns="19053" rIns="19053" bIns="19053" anchor="ctr"/>
          <a:lstStyle/>
          <a:p>
            <a:pPr algn="ctr" defTabSz="228620" hangingPunct="0">
              <a:defRPr/>
            </a:pPr>
            <a:endParaRPr lang="en-US" sz="1494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8" name="组合 27" descr="D:\51PPT模板网\51pptmoban.com\图片.jpg">
            <a:extLst>
              <a:ext uri="{FF2B5EF4-FFF2-40B4-BE49-F238E27FC236}">
                <a16:creationId xmlns:a16="http://schemas.microsoft.com/office/drawing/2014/main" id="{0B73A9C3-9B31-FD8F-D9C6-932953EA3804}"/>
              </a:ext>
            </a:extLst>
          </p:cNvPr>
          <p:cNvGrpSpPr/>
          <p:nvPr/>
        </p:nvGrpSpPr>
        <p:grpSpPr>
          <a:xfrm>
            <a:off x="5384390" y="4957647"/>
            <a:ext cx="340989" cy="497035"/>
            <a:chOff x="5384390" y="4957647"/>
            <a:chExt cx="340989" cy="497035"/>
          </a:xfrm>
          <a:solidFill>
            <a:srgbClr val="263238"/>
          </a:solidFill>
        </p:grpSpPr>
        <p:sp>
          <p:nvSpPr>
            <p:cNvPr id="15" name="AutoShape 113">
              <a:extLst>
                <a:ext uri="{FF2B5EF4-FFF2-40B4-BE49-F238E27FC236}">
                  <a16:creationId xmlns:a16="http://schemas.microsoft.com/office/drawing/2014/main" id="{11832CC9-876B-E37E-9F0B-7EC191D83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390" y="4957647"/>
              <a:ext cx="340989" cy="4970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3" tIns="19053" rIns="19053" bIns="19053" anchor="ctr"/>
            <a:lstStyle/>
            <a:p>
              <a:pPr algn="ctr" defTabSz="228620" hangingPunct="0">
                <a:defRPr/>
              </a:pPr>
              <a:endParaRPr lang="en-US" sz="1494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4">
              <a:extLst>
                <a:ext uri="{FF2B5EF4-FFF2-40B4-BE49-F238E27FC236}">
                  <a16:creationId xmlns:a16="http://schemas.microsoft.com/office/drawing/2014/main" id="{31D73BAE-F420-597C-402E-7A63C131B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8" y="5035678"/>
              <a:ext cx="100940" cy="1009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3" tIns="19053" rIns="19053" bIns="19053" anchor="ctr"/>
            <a:lstStyle/>
            <a:p>
              <a:pPr algn="ctr" defTabSz="228620" hangingPunct="0">
                <a:defRPr/>
              </a:pPr>
              <a:endParaRPr lang="en-US" sz="1494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B342967-4CD6-48D7-0CDC-1D74D1FF8CAA}"/>
              </a:ext>
            </a:extLst>
          </p:cNvPr>
          <p:cNvSpPr/>
          <p:nvPr/>
        </p:nvSpPr>
        <p:spPr>
          <a:xfrm>
            <a:off x="6223069" y="1676505"/>
            <a:ext cx="941294" cy="941243"/>
          </a:xfrm>
          <a:prstGeom prst="ellipse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71C0CA-DF8F-2882-10B2-AF12D403642C}"/>
              </a:ext>
            </a:extLst>
          </p:cNvPr>
          <p:cNvGrpSpPr/>
          <p:nvPr/>
        </p:nvGrpSpPr>
        <p:grpSpPr>
          <a:xfrm>
            <a:off x="6471009" y="1899033"/>
            <a:ext cx="496216" cy="496188"/>
            <a:chOff x="3191434" y="2145028"/>
            <a:chExt cx="359165" cy="359165"/>
          </a:xfrm>
          <a:solidFill>
            <a:srgbClr val="263238"/>
          </a:solidFill>
        </p:grpSpPr>
        <p:sp>
          <p:nvSpPr>
            <p:cNvPr id="19" name="AutoShape 123" descr="D:\51PPT模板网\51pptmoban.com\图片.jpg">
              <a:extLst>
                <a:ext uri="{FF2B5EF4-FFF2-40B4-BE49-F238E27FC236}">
                  <a16:creationId xmlns:a16="http://schemas.microsoft.com/office/drawing/2014/main" id="{9EB42B3E-595A-37EC-54F5-93A9E1910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3549" tIns="13549" rIns="13549" bIns="13549" anchor="ctr"/>
            <a:lstStyle/>
            <a:p>
              <a:pPr algn="ctr" defTabSz="228620" hangingPunct="0">
                <a:defRPr/>
              </a:pPr>
              <a:endParaRPr lang="en-US" sz="1494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24">
              <a:extLst>
                <a:ext uri="{FF2B5EF4-FFF2-40B4-BE49-F238E27FC236}">
                  <a16:creationId xmlns:a16="http://schemas.microsoft.com/office/drawing/2014/main" id="{D9E197BE-64B6-3644-BC51-DD4194BC6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3549" tIns="13549" rIns="13549" bIns="13549" anchor="ctr"/>
            <a:lstStyle/>
            <a:p>
              <a:pPr algn="ctr" defTabSz="228620" hangingPunct="0">
                <a:defRPr/>
              </a:pPr>
              <a:endParaRPr lang="en-US" sz="1494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125">
              <a:extLst>
                <a:ext uri="{FF2B5EF4-FFF2-40B4-BE49-F238E27FC236}">
                  <a16:creationId xmlns:a16="http://schemas.microsoft.com/office/drawing/2014/main" id="{02667D47-5180-D9B4-2CA9-A79D95276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3549" tIns="13549" rIns="13549" bIns="13549" anchor="ctr"/>
            <a:lstStyle/>
            <a:p>
              <a:pPr algn="ctr" defTabSz="228620" hangingPunct="0">
                <a:defRPr/>
              </a:pPr>
              <a:endParaRPr lang="en-US" sz="1494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2" name="AutoShape 126">
            <a:extLst>
              <a:ext uri="{FF2B5EF4-FFF2-40B4-BE49-F238E27FC236}">
                <a16:creationId xmlns:a16="http://schemas.microsoft.com/office/drawing/2014/main" id="{D47A90BD-C3F1-E608-81CC-A477E299E65E}"/>
              </a:ext>
            </a:extLst>
          </p:cNvPr>
          <p:cNvSpPr>
            <a:spLocks/>
          </p:cNvSpPr>
          <p:nvPr/>
        </p:nvSpPr>
        <p:spPr bwMode="auto">
          <a:xfrm>
            <a:off x="7418295" y="4016827"/>
            <a:ext cx="496216" cy="496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499" y="14850"/>
                </a:moveTo>
                <a:cubicBezTo>
                  <a:pt x="9772" y="14850"/>
                  <a:pt x="6749" y="11827"/>
                  <a:pt x="6749" y="8100"/>
                </a:cubicBezTo>
                <a:cubicBezTo>
                  <a:pt x="6749" y="4372"/>
                  <a:pt x="9772" y="1350"/>
                  <a:pt x="13499" y="1350"/>
                </a:cubicBezTo>
                <a:cubicBezTo>
                  <a:pt x="17227" y="1350"/>
                  <a:pt x="20249" y="4372"/>
                  <a:pt x="20249" y="8100"/>
                </a:cubicBezTo>
                <a:cubicBezTo>
                  <a:pt x="20249" y="11827"/>
                  <a:pt x="17227" y="14850"/>
                  <a:pt x="13499" y="14850"/>
                </a:cubicBezTo>
                <a:moveTo>
                  <a:pt x="3236" y="20042"/>
                </a:moveTo>
                <a:cubicBezTo>
                  <a:pt x="3019" y="20266"/>
                  <a:pt x="2718" y="20408"/>
                  <a:pt x="2382" y="20408"/>
                </a:cubicBezTo>
                <a:cubicBezTo>
                  <a:pt x="1724" y="20408"/>
                  <a:pt x="1191" y="19875"/>
                  <a:pt x="1191" y="19218"/>
                </a:cubicBezTo>
                <a:cubicBezTo>
                  <a:pt x="1191" y="18881"/>
                  <a:pt x="1332" y="18580"/>
                  <a:pt x="1557" y="18363"/>
                </a:cubicBezTo>
                <a:lnTo>
                  <a:pt x="1551" y="18358"/>
                </a:lnTo>
                <a:lnTo>
                  <a:pt x="6996" y="12913"/>
                </a:lnTo>
                <a:cubicBezTo>
                  <a:pt x="7472" y="13555"/>
                  <a:pt x="8039" y="14122"/>
                  <a:pt x="8680" y="14599"/>
                </a:cubicBezTo>
                <a:cubicBezTo>
                  <a:pt x="8680" y="14599"/>
                  <a:pt x="3236" y="20042"/>
                  <a:pt x="3236" y="20042"/>
                </a:cubicBezTo>
                <a:close/>
                <a:moveTo>
                  <a:pt x="13499" y="0"/>
                </a:moveTo>
                <a:cubicBezTo>
                  <a:pt x="9026" y="0"/>
                  <a:pt x="5399" y="3626"/>
                  <a:pt x="5399" y="8100"/>
                </a:cubicBezTo>
                <a:cubicBezTo>
                  <a:pt x="5399" y="9467"/>
                  <a:pt x="5742" y="10754"/>
                  <a:pt x="6341" y="11884"/>
                </a:cubicBezTo>
                <a:lnTo>
                  <a:pt x="709" y="17515"/>
                </a:lnTo>
                <a:lnTo>
                  <a:pt x="713" y="17520"/>
                </a:lnTo>
                <a:cubicBezTo>
                  <a:pt x="274" y="17953"/>
                  <a:pt x="0" y="18552"/>
                  <a:pt x="0" y="19218"/>
                </a:cubicBezTo>
                <a:cubicBezTo>
                  <a:pt x="0" y="20533"/>
                  <a:pt x="1066" y="21599"/>
                  <a:pt x="2382" y="21599"/>
                </a:cubicBezTo>
                <a:cubicBezTo>
                  <a:pt x="3047" y="21599"/>
                  <a:pt x="3647" y="21326"/>
                  <a:pt x="4079" y="20885"/>
                </a:cubicBezTo>
                <a:lnTo>
                  <a:pt x="4078" y="20884"/>
                </a:lnTo>
                <a:lnTo>
                  <a:pt x="9708" y="15255"/>
                </a:lnTo>
                <a:cubicBezTo>
                  <a:pt x="10839" y="15856"/>
                  <a:pt x="12128" y="16200"/>
                  <a:pt x="13499" y="16200"/>
                </a:cubicBezTo>
                <a:cubicBezTo>
                  <a:pt x="17973" y="16200"/>
                  <a:pt x="21600" y="12573"/>
                  <a:pt x="21600" y="8100"/>
                </a:cubicBezTo>
                <a:cubicBezTo>
                  <a:pt x="21600" y="3626"/>
                  <a:pt x="17973" y="0"/>
                  <a:pt x="134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3" tIns="19053" rIns="19053" bIns="19053" anchor="ctr"/>
          <a:lstStyle/>
          <a:p>
            <a:pPr algn="ctr" defTabSz="228620" hangingPunct="0">
              <a:defRPr/>
            </a:pPr>
            <a:endParaRPr lang="en-US" sz="1494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23" name="AutoShape 127">
            <a:extLst>
              <a:ext uri="{FF2B5EF4-FFF2-40B4-BE49-F238E27FC236}">
                <a16:creationId xmlns:a16="http://schemas.microsoft.com/office/drawing/2014/main" id="{5F59AFEC-8966-779B-B245-295BBF1CD0B7}"/>
              </a:ext>
            </a:extLst>
          </p:cNvPr>
          <p:cNvSpPr>
            <a:spLocks/>
          </p:cNvSpPr>
          <p:nvPr/>
        </p:nvSpPr>
        <p:spPr bwMode="auto">
          <a:xfrm>
            <a:off x="7619327" y="4094010"/>
            <a:ext cx="117056" cy="1162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160" y="0"/>
                </a:moveTo>
                <a:cubicBezTo>
                  <a:pt x="9025" y="0"/>
                  <a:pt x="0" y="9025"/>
                  <a:pt x="0" y="20160"/>
                </a:cubicBezTo>
                <a:cubicBezTo>
                  <a:pt x="0" y="20954"/>
                  <a:pt x="644" y="21600"/>
                  <a:pt x="1440" y="21600"/>
                </a:cubicBezTo>
                <a:cubicBezTo>
                  <a:pt x="2235" y="21600"/>
                  <a:pt x="2880" y="20954"/>
                  <a:pt x="2880" y="20160"/>
                </a:cubicBezTo>
                <a:cubicBezTo>
                  <a:pt x="2880" y="10618"/>
                  <a:pt x="10617" y="2880"/>
                  <a:pt x="20160" y="2880"/>
                </a:cubicBezTo>
                <a:cubicBezTo>
                  <a:pt x="20955" y="2880"/>
                  <a:pt x="21599" y="2234"/>
                  <a:pt x="21599" y="1440"/>
                </a:cubicBezTo>
                <a:cubicBezTo>
                  <a:pt x="21599" y="645"/>
                  <a:pt x="20955" y="0"/>
                  <a:pt x="201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3" tIns="19053" rIns="19053" bIns="19053" anchor="ctr"/>
          <a:lstStyle/>
          <a:p>
            <a:pPr algn="ctr" defTabSz="228620" hangingPunct="0">
              <a:defRPr/>
            </a:pPr>
            <a:endParaRPr lang="en-US" sz="1494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A9B6472-CB30-F2F6-2DA4-3334D832625C}"/>
              </a:ext>
            </a:extLst>
          </p:cNvPr>
          <p:cNvGrpSpPr/>
          <p:nvPr/>
        </p:nvGrpSpPr>
        <p:grpSpPr>
          <a:xfrm>
            <a:off x="7378871" y="1667525"/>
            <a:ext cx="2966425" cy="816522"/>
            <a:chOff x="283598" y="1906534"/>
            <a:chExt cx="2966425" cy="81652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107F994-1F84-54D2-4F3D-97A02BE83B97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D6AC093-38B5-56AE-7B8E-F56E43C3B7F7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E3B4C72-5F0B-71DE-077B-7B9D8BFECB0E}"/>
              </a:ext>
            </a:extLst>
          </p:cNvPr>
          <p:cNvGrpSpPr/>
          <p:nvPr/>
        </p:nvGrpSpPr>
        <p:grpSpPr>
          <a:xfrm>
            <a:off x="858234" y="2627528"/>
            <a:ext cx="2984539" cy="816522"/>
            <a:chOff x="283598" y="1906534"/>
            <a:chExt cx="2984539" cy="81652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E5B6E75-D47D-196A-0D4A-1B883C82A2BB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868361B-DA71-6838-5240-52A2233E4DBB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EB910B-E37D-1785-2498-E6B25467D496}"/>
              </a:ext>
            </a:extLst>
          </p:cNvPr>
          <p:cNvGrpSpPr/>
          <p:nvPr/>
        </p:nvGrpSpPr>
        <p:grpSpPr>
          <a:xfrm>
            <a:off x="8359589" y="3923195"/>
            <a:ext cx="2966425" cy="816522"/>
            <a:chOff x="283598" y="1906534"/>
            <a:chExt cx="2966425" cy="81652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4D287B1-7BAA-5B74-DD15-41169F88DA14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25A026F-F2D3-E176-F350-D91E5EF4E370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C7012EF-88E2-1142-ACF2-94D3D94C76B1}"/>
              </a:ext>
            </a:extLst>
          </p:cNvPr>
          <p:cNvGrpSpPr/>
          <p:nvPr/>
        </p:nvGrpSpPr>
        <p:grpSpPr>
          <a:xfrm>
            <a:off x="1870667" y="4797903"/>
            <a:ext cx="2984539" cy="816522"/>
            <a:chOff x="283598" y="1906534"/>
            <a:chExt cx="2984539" cy="81652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46EA515-FE1A-9CE0-033D-7AC86997EA7C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E155B2D-4907-767F-6CDF-810577422746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0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总结学习情况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4" y="128980"/>
            <a:ext cx="966629" cy="886416"/>
            <a:chOff x="4079961" y="2122013"/>
            <a:chExt cx="933794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33631" y="2273465"/>
              <a:ext cx="680124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01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2DAD65D3-94DB-A5A7-4933-BDA46A598BDE}"/>
              </a:ext>
            </a:extLst>
          </p:cNvPr>
          <p:cNvSpPr/>
          <p:nvPr/>
        </p:nvSpPr>
        <p:spPr bwMode="auto">
          <a:xfrm>
            <a:off x="839788" y="1454378"/>
            <a:ext cx="10512425" cy="668999"/>
          </a:xfrm>
          <a:prstGeom prst="rect">
            <a:avLst/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9D9585-9E7B-894A-2C40-717962C9887E}"/>
              </a:ext>
            </a:extLst>
          </p:cNvPr>
          <p:cNvSpPr/>
          <p:nvPr/>
        </p:nvSpPr>
        <p:spPr bwMode="auto">
          <a:xfrm>
            <a:off x="1130931" y="2688258"/>
            <a:ext cx="2766821" cy="32275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Up Arrow 7">
            <a:extLst>
              <a:ext uri="{FF2B5EF4-FFF2-40B4-BE49-F238E27FC236}">
                <a16:creationId xmlns:a16="http://schemas.microsoft.com/office/drawing/2014/main" id="{61FA7553-88E9-2507-6417-4BE045003CDD}"/>
              </a:ext>
            </a:extLst>
          </p:cNvPr>
          <p:cNvSpPr/>
          <p:nvPr/>
        </p:nvSpPr>
        <p:spPr bwMode="auto">
          <a:xfrm>
            <a:off x="2070188" y="2140665"/>
            <a:ext cx="888306" cy="533869"/>
          </a:xfrm>
          <a:prstGeom prst="upArrow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830C9D-03BE-7C39-004E-20F53610D747}"/>
              </a:ext>
            </a:extLst>
          </p:cNvPr>
          <p:cNvSpPr/>
          <p:nvPr/>
        </p:nvSpPr>
        <p:spPr bwMode="auto">
          <a:xfrm>
            <a:off x="4675298" y="2688258"/>
            <a:ext cx="2769037" cy="32275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Up Arrow 8">
            <a:extLst>
              <a:ext uri="{FF2B5EF4-FFF2-40B4-BE49-F238E27FC236}">
                <a16:creationId xmlns:a16="http://schemas.microsoft.com/office/drawing/2014/main" id="{BCC19C27-A9CD-1D69-39F8-C61299B2C756}"/>
              </a:ext>
            </a:extLst>
          </p:cNvPr>
          <p:cNvSpPr/>
          <p:nvPr/>
        </p:nvSpPr>
        <p:spPr bwMode="auto">
          <a:xfrm>
            <a:off x="5614556" y="2140665"/>
            <a:ext cx="890523" cy="533870"/>
          </a:xfrm>
          <a:prstGeom prst="upArrow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BBD8E4B-0331-5DAD-1B9E-912EC8CC7CA0}"/>
              </a:ext>
            </a:extLst>
          </p:cNvPr>
          <p:cNvSpPr/>
          <p:nvPr/>
        </p:nvSpPr>
        <p:spPr bwMode="auto">
          <a:xfrm>
            <a:off x="8263969" y="2688258"/>
            <a:ext cx="2870937" cy="322758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Up Arrow 14">
            <a:extLst>
              <a:ext uri="{FF2B5EF4-FFF2-40B4-BE49-F238E27FC236}">
                <a16:creationId xmlns:a16="http://schemas.microsoft.com/office/drawing/2014/main" id="{D5A7D626-D20B-8D67-B949-B366E4FA6453}"/>
              </a:ext>
            </a:extLst>
          </p:cNvPr>
          <p:cNvSpPr/>
          <p:nvPr/>
        </p:nvSpPr>
        <p:spPr bwMode="auto">
          <a:xfrm>
            <a:off x="9205442" y="2140665"/>
            <a:ext cx="952549" cy="533870"/>
          </a:xfrm>
          <a:prstGeom prst="upArrow">
            <a:avLst/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2C8D671-D684-780C-A56B-4B66F10B5A1A}"/>
              </a:ext>
            </a:extLst>
          </p:cNvPr>
          <p:cNvGrpSpPr/>
          <p:nvPr/>
        </p:nvGrpSpPr>
        <p:grpSpPr>
          <a:xfrm>
            <a:off x="1379423" y="3331029"/>
            <a:ext cx="2235567" cy="1739852"/>
            <a:chOff x="649026" y="1906534"/>
            <a:chExt cx="2235567" cy="173985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264F69-38F3-36F3-3242-DF8CBC4C6E6B}"/>
                </a:ext>
              </a:extLst>
            </p:cNvPr>
            <p:cNvSpPr txBox="1"/>
            <p:nvPr/>
          </p:nvSpPr>
          <p:spPr>
            <a:xfrm>
              <a:off x="728530" y="2190603"/>
              <a:ext cx="2076562" cy="145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E55B453-651D-6CDE-04EF-42DF2A2D25DE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2D860D1-8EAE-E6B7-1A09-AA5A6FE163D8}"/>
              </a:ext>
            </a:extLst>
          </p:cNvPr>
          <p:cNvSpPr txBox="1"/>
          <p:nvPr/>
        </p:nvSpPr>
        <p:spPr>
          <a:xfrm>
            <a:off x="2207986" y="1629299"/>
            <a:ext cx="7776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63238"/>
                </a:solidFill>
              </a:rPr>
              <a:t>此处添加详细文本描述，文字内容建议与标题相关尽量简洁生动……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AB6CEA7-1933-38EA-89AF-9E1C95BA99EE}"/>
              </a:ext>
            </a:extLst>
          </p:cNvPr>
          <p:cNvGrpSpPr/>
          <p:nvPr/>
        </p:nvGrpSpPr>
        <p:grpSpPr>
          <a:xfrm>
            <a:off x="4942032" y="3331029"/>
            <a:ext cx="2235567" cy="1739852"/>
            <a:chOff x="649026" y="1906534"/>
            <a:chExt cx="2235567" cy="173985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D9A1D9F-0944-4B5D-7CE7-6EA396663FFF}"/>
                </a:ext>
              </a:extLst>
            </p:cNvPr>
            <p:cNvSpPr txBox="1"/>
            <p:nvPr/>
          </p:nvSpPr>
          <p:spPr>
            <a:xfrm>
              <a:off x="728530" y="2190603"/>
              <a:ext cx="2076562" cy="145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850241-2E87-15EB-ADA0-7D3BBE1F7C35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EF22C0-0BC3-57A1-153E-E45FA513B8F1}"/>
              </a:ext>
            </a:extLst>
          </p:cNvPr>
          <p:cNvGrpSpPr/>
          <p:nvPr/>
        </p:nvGrpSpPr>
        <p:grpSpPr>
          <a:xfrm>
            <a:off x="8581653" y="3331029"/>
            <a:ext cx="2235567" cy="1739852"/>
            <a:chOff x="649026" y="1906534"/>
            <a:chExt cx="2235567" cy="173985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8E2EDBE-4B43-3820-31A1-33130D50940D}"/>
                </a:ext>
              </a:extLst>
            </p:cNvPr>
            <p:cNvSpPr txBox="1"/>
            <p:nvPr/>
          </p:nvSpPr>
          <p:spPr>
            <a:xfrm>
              <a:off x="728530" y="2190603"/>
              <a:ext cx="2076562" cy="1455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8518AA-C41A-D442-7756-2C8BFDD90581}"/>
                </a:ext>
              </a:extLst>
            </p:cNvPr>
            <p:cNvSpPr txBox="1"/>
            <p:nvPr/>
          </p:nvSpPr>
          <p:spPr>
            <a:xfrm>
              <a:off x="649026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2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2176CB-C96C-B94A-8B43-00183E5C8EA9}"/>
              </a:ext>
            </a:extLst>
          </p:cNvPr>
          <p:cNvGrpSpPr/>
          <p:nvPr/>
        </p:nvGrpSpPr>
        <p:grpSpPr>
          <a:xfrm>
            <a:off x="8445500" y="3733332"/>
            <a:ext cx="3746500" cy="3124667"/>
            <a:chOff x="6095999" y="1773796"/>
            <a:chExt cx="6096001" cy="5084204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10BDB7C9-D9A0-0607-3521-850956EAD907}"/>
                </a:ext>
              </a:extLst>
            </p:cNvPr>
            <p:cNvSpPr/>
            <p:nvPr/>
          </p:nvSpPr>
          <p:spPr>
            <a:xfrm>
              <a:off x="6095999" y="2860284"/>
              <a:ext cx="6096001" cy="3997716"/>
            </a:xfrm>
            <a:custGeom>
              <a:avLst/>
              <a:gdLst>
                <a:gd name="connsiteX0" fmla="*/ 5561424 w 6096001"/>
                <a:gd name="connsiteY0" fmla="*/ 11 h 3997716"/>
                <a:gd name="connsiteX1" fmla="*/ 5981405 w 6096001"/>
                <a:gd name="connsiteY1" fmla="*/ 81262 h 3997716"/>
                <a:gd name="connsiteX2" fmla="*/ 6096001 w 6096001"/>
                <a:gd name="connsiteY2" fmla="*/ 136717 h 3997716"/>
                <a:gd name="connsiteX3" fmla="*/ 6096001 w 6096001"/>
                <a:gd name="connsiteY3" fmla="*/ 3997716 h 3997716"/>
                <a:gd name="connsiteX4" fmla="*/ 12008 w 6096001"/>
                <a:gd name="connsiteY4" fmla="*/ 3997716 h 3997716"/>
                <a:gd name="connsiteX5" fmla="*/ 8544 w 6096001"/>
                <a:gd name="connsiteY5" fmla="*/ 3951907 h 3997716"/>
                <a:gd name="connsiteX6" fmla="*/ 76260 w 6096001"/>
                <a:gd name="connsiteY6" fmla="*/ 2702823 h 3997716"/>
                <a:gd name="connsiteX7" fmla="*/ 981837 w 6096001"/>
                <a:gd name="connsiteY7" fmla="*/ 1279774 h 3997716"/>
                <a:gd name="connsiteX8" fmla="*/ 1292579 w 6096001"/>
                <a:gd name="connsiteY8" fmla="*/ 1207585 h 3997716"/>
                <a:gd name="connsiteX9" fmla="*/ 2965310 w 6096001"/>
                <a:gd name="connsiteY9" fmla="*/ 1215865 h 3997716"/>
                <a:gd name="connsiteX10" fmla="*/ 4021728 w 6096001"/>
                <a:gd name="connsiteY10" fmla="*/ 713917 h 3997716"/>
                <a:gd name="connsiteX11" fmla="*/ 5561424 w 6096001"/>
                <a:gd name="connsiteY11" fmla="*/ 11 h 399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6001" h="3997716">
                  <a:moveTo>
                    <a:pt x="5561424" y="11"/>
                  </a:moveTo>
                  <a:cubicBezTo>
                    <a:pt x="5699828" y="-593"/>
                    <a:pt x="5840009" y="23898"/>
                    <a:pt x="5981405" y="81262"/>
                  </a:cubicBezTo>
                  <a:lnTo>
                    <a:pt x="6096001" y="136717"/>
                  </a:lnTo>
                  <a:lnTo>
                    <a:pt x="6096001" y="3997716"/>
                  </a:lnTo>
                  <a:lnTo>
                    <a:pt x="12008" y="3997716"/>
                  </a:lnTo>
                  <a:lnTo>
                    <a:pt x="8544" y="3951907"/>
                  </a:lnTo>
                  <a:cubicBezTo>
                    <a:pt x="-15207" y="3504804"/>
                    <a:pt x="11576" y="3074756"/>
                    <a:pt x="76260" y="2702823"/>
                  </a:cubicBezTo>
                  <a:cubicBezTo>
                    <a:pt x="283249" y="1512636"/>
                    <a:pt x="981837" y="1279774"/>
                    <a:pt x="981837" y="1279774"/>
                  </a:cubicBezTo>
                  <a:cubicBezTo>
                    <a:pt x="1080130" y="1236901"/>
                    <a:pt x="1185456" y="1212434"/>
                    <a:pt x="1292579" y="1207585"/>
                  </a:cubicBezTo>
                  <a:cubicBezTo>
                    <a:pt x="1844204" y="1060623"/>
                    <a:pt x="2409026" y="1304870"/>
                    <a:pt x="2965310" y="1215865"/>
                  </a:cubicBezTo>
                  <a:cubicBezTo>
                    <a:pt x="3355485" y="1153768"/>
                    <a:pt x="3699344" y="929185"/>
                    <a:pt x="4021728" y="713917"/>
                  </a:cubicBezTo>
                  <a:cubicBezTo>
                    <a:pt x="4482602" y="406345"/>
                    <a:pt x="5007805" y="2425"/>
                    <a:pt x="5561424" y="11"/>
                  </a:cubicBezTo>
                  <a:close/>
                </a:path>
              </a:pathLst>
            </a:cu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图形 23">
              <a:extLst>
                <a:ext uri="{FF2B5EF4-FFF2-40B4-BE49-F238E27FC236}">
                  <a16:creationId xmlns:a16="http://schemas.microsoft.com/office/drawing/2014/main" id="{E1A065AA-58F8-C754-8290-4E6118BCEAF5}"/>
                </a:ext>
              </a:extLst>
            </p:cNvPr>
            <p:cNvGrpSpPr/>
            <p:nvPr/>
          </p:nvGrpSpPr>
          <p:grpSpPr>
            <a:xfrm>
              <a:off x="8195361" y="1773796"/>
              <a:ext cx="2223068" cy="1499716"/>
              <a:chOff x="8254870" y="937553"/>
              <a:chExt cx="1504666" cy="1015071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4CF6E3-3984-291A-C867-70C82BF7A00D}"/>
                  </a:ext>
                </a:extLst>
              </p:cNvPr>
              <p:cNvSpPr/>
              <p:nvPr/>
            </p:nvSpPr>
            <p:spPr>
              <a:xfrm>
                <a:off x="8873405" y="976014"/>
                <a:ext cx="83951" cy="144509"/>
              </a:xfrm>
              <a:custGeom>
                <a:avLst/>
                <a:gdLst>
                  <a:gd name="connsiteX0" fmla="*/ 17738 w 83951"/>
                  <a:gd name="connsiteY0" fmla="*/ 144506 h 144509"/>
                  <a:gd name="connsiteX1" fmla="*/ 72602 w 83951"/>
                  <a:gd name="connsiteY1" fmla="*/ 87928 h 144509"/>
                  <a:gd name="connsiteX2" fmla="*/ 79174 w 83951"/>
                  <a:gd name="connsiteY2" fmla="*/ 22396 h 144509"/>
                  <a:gd name="connsiteX3" fmla="*/ 29851 w 83951"/>
                  <a:gd name="connsiteY3" fmla="*/ 3167 h 144509"/>
                  <a:gd name="connsiteX4" fmla="*/ 26120 w 83951"/>
                  <a:gd name="connsiteY4" fmla="*/ 5060 h 144509"/>
                  <a:gd name="connsiteX5" fmla="*/ 3164 w 83951"/>
                  <a:gd name="connsiteY5" fmla="*/ 106216 h 144509"/>
                  <a:gd name="connsiteX6" fmla="*/ 17738 w 83951"/>
                  <a:gd name="connsiteY6" fmla="*/ 144506 h 1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951" h="144509">
                    <a:moveTo>
                      <a:pt x="17738" y="144506"/>
                    </a:moveTo>
                    <a:cubicBezTo>
                      <a:pt x="17738" y="144506"/>
                      <a:pt x="61362" y="110026"/>
                      <a:pt x="72602" y="87928"/>
                    </a:cubicBezTo>
                    <a:cubicBezTo>
                      <a:pt x="82127" y="68878"/>
                      <a:pt x="88985" y="42398"/>
                      <a:pt x="79174" y="22396"/>
                    </a:cubicBezTo>
                    <a:cubicBezTo>
                      <a:pt x="70864" y="3466"/>
                      <a:pt x="48781" y="-5143"/>
                      <a:pt x="29851" y="3167"/>
                    </a:cubicBezTo>
                    <a:cubicBezTo>
                      <a:pt x="28573" y="3728"/>
                      <a:pt x="27327" y="4360"/>
                      <a:pt x="26120" y="5060"/>
                    </a:cubicBezTo>
                    <a:cubicBezTo>
                      <a:pt x="-836" y="21824"/>
                      <a:pt x="-3694" y="78784"/>
                      <a:pt x="3164" y="106216"/>
                    </a:cubicBezTo>
                    <a:cubicBezTo>
                      <a:pt x="3736" y="108883"/>
                      <a:pt x="17262" y="144887"/>
                      <a:pt x="17738" y="14450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B1B7E80-EEEF-A080-3895-0E7CF232F512}"/>
                  </a:ext>
                </a:extLst>
              </p:cNvPr>
              <p:cNvSpPr/>
              <p:nvPr/>
            </p:nvSpPr>
            <p:spPr>
              <a:xfrm>
                <a:off x="8447561" y="1289813"/>
                <a:ext cx="87950" cy="141613"/>
              </a:xfrm>
              <a:custGeom>
                <a:avLst/>
                <a:gdLst>
                  <a:gd name="connsiteX0" fmla="*/ 40007 w 87950"/>
                  <a:gd name="connsiteY0" fmla="*/ 117886 h 141613"/>
                  <a:gd name="connsiteX1" fmla="*/ 73059 w 87950"/>
                  <a:gd name="connsiteY1" fmla="*/ 141603 h 141613"/>
                  <a:gd name="connsiteX2" fmla="*/ 87632 w 87950"/>
                  <a:gd name="connsiteY2" fmla="*/ 64165 h 141613"/>
                  <a:gd name="connsiteX3" fmla="*/ 56962 w 87950"/>
                  <a:gd name="connsiteY3" fmla="*/ 5872 h 141613"/>
                  <a:gd name="connsiteX4" fmla="*/ 5398 w 87950"/>
                  <a:gd name="connsiteY4" fmla="*/ 17250 h 141613"/>
                  <a:gd name="connsiteX5" fmla="*/ 3336 w 87950"/>
                  <a:gd name="connsiteY5" fmla="*/ 20921 h 141613"/>
                  <a:gd name="connsiteX6" fmla="*/ 40007 w 87950"/>
                  <a:gd name="connsiteY6" fmla="*/ 117886 h 14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950" h="141613">
                    <a:moveTo>
                      <a:pt x="40007" y="117886"/>
                    </a:moveTo>
                    <a:cubicBezTo>
                      <a:pt x="41817" y="119600"/>
                      <a:pt x="72964" y="142175"/>
                      <a:pt x="73059" y="141603"/>
                    </a:cubicBezTo>
                    <a:cubicBezTo>
                      <a:pt x="73154" y="141032"/>
                      <a:pt x="90490" y="88739"/>
                      <a:pt x="87632" y="64165"/>
                    </a:cubicBezTo>
                    <a:cubicBezTo>
                      <a:pt x="85156" y="43210"/>
                      <a:pt x="76202" y="17111"/>
                      <a:pt x="56962" y="5872"/>
                    </a:cubicBezTo>
                    <a:cubicBezTo>
                      <a:pt x="39581" y="-5225"/>
                      <a:pt x="16495" y="-131"/>
                      <a:pt x="5398" y="17250"/>
                    </a:cubicBezTo>
                    <a:cubicBezTo>
                      <a:pt x="4642" y="18434"/>
                      <a:pt x="3954" y="19660"/>
                      <a:pt x="3336" y="20921"/>
                    </a:cubicBezTo>
                    <a:cubicBezTo>
                      <a:pt x="-9904" y="49687"/>
                      <a:pt x="19147" y="98836"/>
                      <a:pt x="40007" y="1178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5E7E7DD-FDFA-839F-59C9-27125BE9234E}"/>
                  </a:ext>
                </a:extLst>
              </p:cNvPr>
              <p:cNvSpPr/>
              <p:nvPr/>
            </p:nvSpPr>
            <p:spPr>
              <a:xfrm>
                <a:off x="9243278" y="1172718"/>
                <a:ext cx="320904" cy="733806"/>
              </a:xfrm>
              <a:custGeom>
                <a:avLst/>
                <a:gdLst>
                  <a:gd name="connsiteX0" fmla="*/ 158976 w 320904"/>
                  <a:gd name="connsiteY0" fmla="*/ 0 h 733806"/>
                  <a:gd name="connsiteX1" fmla="*/ 3 w 320904"/>
                  <a:gd name="connsiteY1" fmla="*/ 367570 h 733806"/>
                  <a:gd name="connsiteX2" fmla="*/ 161928 w 320904"/>
                  <a:gd name="connsiteY2" fmla="*/ 733806 h 733806"/>
                  <a:gd name="connsiteX3" fmla="*/ 320901 w 320904"/>
                  <a:gd name="connsiteY3" fmla="*/ 366236 h 733806"/>
                  <a:gd name="connsiteX4" fmla="*/ 158976 w 320904"/>
                  <a:gd name="connsiteY4" fmla="*/ 0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04" h="733806">
                    <a:moveTo>
                      <a:pt x="158976" y="0"/>
                    </a:moveTo>
                    <a:cubicBezTo>
                      <a:pt x="158976" y="0"/>
                      <a:pt x="-854" y="164973"/>
                      <a:pt x="3" y="367570"/>
                    </a:cubicBezTo>
                    <a:cubicBezTo>
                      <a:pt x="861" y="570166"/>
                      <a:pt x="161928" y="733806"/>
                      <a:pt x="161928" y="733806"/>
                    </a:cubicBezTo>
                    <a:cubicBezTo>
                      <a:pt x="161928" y="733806"/>
                      <a:pt x="321758" y="568833"/>
                      <a:pt x="320901" y="366236"/>
                    </a:cubicBezTo>
                    <a:cubicBezTo>
                      <a:pt x="320044" y="163640"/>
                      <a:pt x="158976" y="0"/>
                      <a:pt x="15897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3FCFE6D-0CD1-1FC2-5B9D-73164887A4F1}"/>
                  </a:ext>
                </a:extLst>
              </p:cNvPr>
              <p:cNvSpPr/>
              <p:nvPr/>
            </p:nvSpPr>
            <p:spPr>
              <a:xfrm>
                <a:off x="8254870" y="937553"/>
                <a:ext cx="1091573" cy="1010975"/>
              </a:xfrm>
              <a:custGeom>
                <a:avLst/>
                <a:gdLst>
                  <a:gd name="connsiteX0" fmla="*/ 919546 w 1091573"/>
                  <a:gd name="connsiteY0" fmla="*/ 724178 h 1010975"/>
                  <a:gd name="connsiteX1" fmla="*/ 925261 w 1091573"/>
                  <a:gd name="connsiteY1" fmla="*/ 716844 h 1010975"/>
                  <a:gd name="connsiteX2" fmla="*/ 939358 w 1091573"/>
                  <a:gd name="connsiteY2" fmla="*/ 652550 h 1010975"/>
                  <a:gd name="connsiteX3" fmla="*/ 892425 w 1091573"/>
                  <a:gd name="connsiteY3" fmla="*/ 628059 h 1010975"/>
                  <a:gd name="connsiteX4" fmla="*/ 888590 w 1091573"/>
                  <a:gd name="connsiteY4" fmla="*/ 629499 h 1010975"/>
                  <a:gd name="connsiteX5" fmla="*/ 854014 w 1091573"/>
                  <a:gd name="connsiteY5" fmla="*/ 703032 h 1010975"/>
                  <a:gd name="connsiteX6" fmla="*/ 830773 w 1091573"/>
                  <a:gd name="connsiteY6" fmla="*/ 698365 h 1010975"/>
                  <a:gd name="connsiteX7" fmla="*/ 822105 w 1091573"/>
                  <a:gd name="connsiteY7" fmla="*/ 679315 h 1010975"/>
                  <a:gd name="connsiteX8" fmla="*/ 814009 w 1091573"/>
                  <a:gd name="connsiteY8" fmla="*/ 658932 h 1010975"/>
                  <a:gd name="connsiteX9" fmla="*/ 803246 w 1091573"/>
                  <a:gd name="connsiteY9" fmla="*/ 627594 h 1010975"/>
                  <a:gd name="connsiteX10" fmla="*/ 866492 w 1091573"/>
                  <a:gd name="connsiteY10" fmla="*/ 589494 h 1010975"/>
                  <a:gd name="connsiteX11" fmla="*/ 890114 w 1091573"/>
                  <a:gd name="connsiteY11" fmla="*/ 528058 h 1010975"/>
                  <a:gd name="connsiteX12" fmla="*/ 847432 w 1091573"/>
                  <a:gd name="connsiteY12" fmla="*/ 496740 h 1010975"/>
                  <a:gd name="connsiteX13" fmla="*/ 843441 w 1091573"/>
                  <a:gd name="connsiteY13" fmla="*/ 497578 h 1010975"/>
                  <a:gd name="connsiteX14" fmla="*/ 794578 w 1091573"/>
                  <a:gd name="connsiteY14" fmla="*/ 589113 h 1010975"/>
                  <a:gd name="connsiteX15" fmla="*/ 795721 w 1091573"/>
                  <a:gd name="connsiteY15" fmla="*/ 603115 h 1010975"/>
                  <a:gd name="connsiteX16" fmla="*/ 786863 w 1091573"/>
                  <a:gd name="connsiteY16" fmla="*/ 571587 h 1010975"/>
                  <a:gd name="connsiteX17" fmla="*/ 764860 w 1091573"/>
                  <a:gd name="connsiteY17" fmla="*/ 478909 h 1010975"/>
                  <a:gd name="connsiteX18" fmla="*/ 760288 w 1091573"/>
                  <a:gd name="connsiteY18" fmla="*/ 459859 h 1010975"/>
                  <a:gd name="connsiteX19" fmla="*/ 825344 w 1091573"/>
                  <a:gd name="connsiteY19" fmla="*/ 420997 h 1010975"/>
                  <a:gd name="connsiteX20" fmla="*/ 849061 w 1091573"/>
                  <a:gd name="connsiteY20" fmla="*/ 359561 h 1010975"/>
                  <a:gd name="connsiteX21" fmla="*/ 806203 w 1091573"/>
                  <a:gd name="connsiteY21" fmla="*/ 328257 h 1010975"/>
                  <a:gd name="connsiteX22" fmla="*/ 802293 w 1091573"/>
                  <a:gd name="connsiteY22" fmla="*/ 329081 h 1010975"/>
                  <a:gd name="connsiteX23" fmla="*/ 753525 w 1091573"/>
                  <a:gd name="connsiteY23" fmla="*/ 420616 h 1010975"/>
                  <a:gd name="connsiteX24" fmla="*/ 754859 w 1091573"/>
                  <a:gd name="connsiteY24" fmla="*/ 436713 h 1010975"/>
                  <a:gd name="connsiteX25" fmla="*/ 741619 w 1091573"/>
                  <a:gd name="connsiteY25" fmla="*/ 386517 h 1010975"/>
                  <a:gd name="connsiteX26" fmla="*/ 711710 w 1091573"/>
                  <a:gd name="connsiteY26" fmla="*/ 303268 h 1010975"/>
                  <a:gd name="connsiteX27" fmla="*/ 778862 w 1091573"/>
                  <a:gd name="connsiteY27" fmla="*/ 263454 h 1010975"/>
                  <a:gd name="connsiteX28" fmla="*/ 802484 w 1091573"/>
                  <a:gd name="connsiteY28" fmla="*/ 202017 h 1010975"/>
                  <a:gd name="connsiteX29" fmla="*/ 759802 w 1091573"/>
                  <a:gd name="connsiteY29" fmla="*/ 170700 h 1010975"/>
                  <a:gd name="connsiteX30" fmla="*/ 755811 w 1091573"/>
                  <a:gd name="connsiteY30" fmla="*/ 171537 h 1010975"/>
                  <a:gd name="connsiteX31" fmla="*/ 707043 w 1091573"/>
                  <a:gd name="connsiteY31" fmla="*/ 263073 h 1010975"/>
                  <a:gd name="connsiteX32" fmla="*/ 710472 w 1091573"/>
                  <a:gd name="connsiteY32" fmla="*/ 300125 h 1010975"/>
                  <a:gd name="connsiteX33" fmla="*/ 710472 w 1091573"/>
                  <a:gd name="connsiteY33" fmla="*/ 299172 h 1010975"/>
                  <a:gd name="connsiteX34" fmla="*/ 666943 w 1091573"/>
                  <a:gd name="connsiteY34" fmla="*/ 224020 h 1010975"/>
                  <a:gd name="connsiteX35" fmla="*/ 619318 w 1091573"/>
                  <a:gd name="connsiteY35" fmla="*/ 162965 h 1010975"/>
                  <a:gd name="connsiteX36" fmla="*/ 574265 w 1091573"/>
                  <a:gd name="connsiteY36" fmla="*/ 115340 h 1010975"/>
                  <a:gd name="connsiteX37" fmla="*/ 553024 w 1091573"/>
                  <a:gd name="connsiteY37" fmla="*/ 95242 h 1010975"/>
                  <a:gd name="connsiteX38" fmla="*/ 553691 w 1091573"/>
                  <a:gd name="connsiteY38" fmla="*/ 95242 h 1010975"/>
                  <a:gd name="connsiteX39" fmla="*/ 537593 w 1091573"/>
                  <a:gd name="connsiteY39" fmla="*/ 57809 h 1010975"/>
                  <a:gd name="connsiteX40" fmla="*/ 450725 w 1091573"/>
                  <a:gd name="connsiteY40" fmla="*/ 659 h 1010975"/>
                  <a:gd name="connsiteX41" fmla="*/ 423384 w 1091573"/>
                  <a:gd name="connsiteY41" fmla="*/ 46148 h 1010975"/>
                  <a:gd name="connsiteX42" fmla="*/ 424532 w 1091573"/>
                  <a:gd name="connsiteY42" fmla="*/ 49903 h 1010975"/>
                  <a:gd name="connsiteX43" fmla="*/ 474919 w 1091573"/>
                  <a:gd name="connsiteY43" fmla="*/ 92289 h 1010975"/>
                  <a:gd name="connsiteX44" fmla="*/ 551119 w 1091573"/>
                  <a:gd name="connsiteY44" fmla="*/ 94956 h 1010975"/>
                  <a:gd name="connsiteX45" fmla="*/ 572741 w 1091573"/>
                  <a:gd name="connsiteY45" fmla="*/ 116292 h 1010975"/>
                  <a:gd name="connsiteX46" fmla="*/ 616746 w 1091573"/>
                  <a:gd name="connsiteY46" fmla="*/ 164679 h 1010975"/>
                  <a:gd name="connsiteX47" fmla="*/ 629129 w 1091573"/>
                  <a:gd name="connsiteY47" fmla="*/ 180205 h 1010975"/>
                  <a:gd name="connsiteX48" fmla="*/ 606745 w 1091573"/>
                  <a:gd name="connsiteY48" fmla="*/ 162203 h 1010975"/>
                  <a:gd name="connsiteX49" fmla="*/ 503589 w 1091573"/>
                  <a:gd name="connsiteY49" fmla="*/ 152011 h 1010975"/>
                  <a:gd name="connsiteX50" fmla="*/ 499952 w 1091573"/>
                  <a:gd name="connsiteY50" fmla="*/ 204690 h 1010975"/>
                  <a:gd name="connsiteX51" fmla="*/ 502923 w 1091573"/>
                  <a:gd name="connsiteY51" fmla="*/ 207732 h 1010975"/>
                  <a:gd name="connsiteX52" fmla="*/ 567216 w 1091573"/>
                  <a:gd name="connsiteY52" fmla="*/ 222210 h 1010975"/>
                  <a:gd name="connsiteX53" fmla="*/ 636368 w 1091573"/>
                  <a:gd name="connsiteY53" fmla="*/ 189254 h 1010975"/>
                  <a:gd name="connsiteX54" fmla="*/ 663133 w 1091573"/>
                  <a:gd name="connsiteY54" fmla="*/ 226306 h 1010975"/>
                  <a:gd name="connsiteX55" fmla="*/ 704376 w 1091573"/>
                  <a:gd name="connsiteY55" fmla="*/ 301458 h 1010975"/>
                  <a:gd name="connsiteX56" fmla="*/ 706186 w 1091573"/>
                  <a:gd name="connsiteY56" fmla="*/ 306126 h 1010975"/>
                  <a:gd name="connsiteX57" fmla="*/ 678468 w 1091573"/>
                  <a:gd name="connsiteY57" fmla="*/ 277551 h 1010975"/>
                  <a:gd name="connsiteX58" fmla="*/ 577027 w 1091573"/>
                  <a:gd name="connsiteY58" fmla="*/ 256024 h 1010975"/>
                  <a:gd name="connsiteX59" fmla="*/ 567744 w 1091573"/>
                  <a:gd name="connsiteY59" fmla="*/ 308142 h 1010975"/>
                  <a:gd name="connsiteX60" fmla="*/ 570264 w 1091573"/>
                  <a:gd name="connsiteY60" fmla="*/ 311364 h 1010975"/>
                  <a:gd name="connsiteX61" fmla="*/ 632558 w 1091573"/>
                  <a:gd name="connsiteY61" fmla="*/ 332796 h 1010975"/>
                  <a:gd name="connsiteX62" fmla="*/ 706567 w 1091573"/>
                  <a:gd name="connsiteY62" fmla="*/ 306888 h 1010975"/>
                  <a:gd name="connsiteX63" fmla="*/ 733618 w 1091573"/>
                  <a:gd name="connsiteY63" fmla="*/ 388041 h 1010975"/>
                  <a:gd name="connsiteX64" fmla="*/ 748286 w 1091573"/>
                  <a:gd name="connsiteY64" fmla="*/ 450334 h 1010975"/>
                  <a:gd name="connsiteX65" fmla="*/ 720950 w 1091573"/>
                  <a:gd name="connsiteY65" fmla="*/ 422616 h 1010975"/>
                  <a:gd name="connsiteX66" fmla="*/ 619508 w 1091573"/>
                  <a:gd name="connsiteY66" fmla="*/ 401090 h 1010975"/>
                  <a:gd name="connsiteX67" fmla="*/ 610225 w 1091573"/>
                  <a:gd name="connsiteY67" fmla="*/ 453208 h 1010975"/>
                  <a:gd name="connsiteX68" fmla="*/ 612746 w 1091573"/>
                  <a:gd name="connsiteY68" fmla="*/ 456430 h 1010975"/>
                  <a:gd name="connsiteX69" fmla="*/ 675039 w 1091573"/>
                  <a:gd name="connsiteY69" fmla="*/ 477861 h 1010975"/>
                  <a:gd name="connsiteX70" fmla="*/ 748667 w 1091573"/>
                  <a:gd name="connsiteY70" fmla="*/ 452144 h 1010975"/>
                  <a:gd name="connsiteX71" fmla="*/ 754763 w 1091573"/>
                  <a:gd name="connsiteY71" fmla="*/ 480719 h 1010975"/>
                  <a:gd name="connsiteX72" fmla="*/ 774766 w 1091573"/>
                  <a:gd name="connsiteY72" fmla="*/ 574159 h 1010975"/>
                  <a:gd name="connsiteX73" fmla="*/ 782957 w 1091573"/>
                  <a:gd name="connsiteY73" fmla="*/ 605687 h 1010975"/>
                  <a:gd name="connsiteX74" fmla="*/ 759431 w 1091573"/>
                  <a:gd name="connsiteY74" fmla="*/ 581970 h 1010975"/>
                  <a:gd name="connsiteX75" fmla="*/ 657989 w 1091573"/>
                  <a:gd name="connsiteY75" fmla="*/ 560443 h 1010975"/>
                  <a:gd name="connsiteX76" fmla="*/ 648706 w 1091573"/>
                  <a:gd name="connsiteY76" fmla="*/ 612561 h 1010975"/>
                  <a:gd name="connsiteX77" fmla="*/ 651227 w 1091573"/>
                  <a:gd name="connsiteY77" fmla="*/ 615783 h 1010975"/>
                  <a:gd name="connsiteX78" fmla="*/ 713520 w 1091573"/>
                  <a:gd name="connsiteY78" fmla="*/ 637215 h 1010975"/>
                  <a:gd name="connsiteX79" fmla="*/ 784767 w 1091573"/>
                  <a:gd name="connsiteY79" fmla="*/ 612640 h 1010975"/>
                  <a:gd name="connsiteX80" fmla="*/ 800579 w 1091573"/>
                  <a:gd name="connsiteY80" fmla="*/ 663694 h 1010975"/>
                  <a:gd name="connsiteX81" fmla="*/ 808484 w 1091573"/>
                  <a:gd name="connsiteY81" fmla="*/ 684935 h 1010975"/>
                  <a:gd name="connsiteX82" fmla="*/ 812961 w 1091573"/>
                  <a:gd name="connsiteY82" fmla="*/ 695508 h 1010975"/>
                  <a:gd name="connsiteX83" fmla="*/ 806865 w 1091573"/>
                  <a:gd name="connsiteY83" fmla="*/ 694936 h 1010975"/>
                  <a:gd name="connsiteX84" fmla="*/ 807341 w 1091573"/>
                  <a:gd name="connsiteY84" fmla="*/ 720939 h 1010975"/>
                  <a:gd name="connsiteX85" fmla="*/ 728760 w 1091573"/>
                  <a:gd name="connsiteY85" fmla="*/ 700175 h 1010975"/>
                  <a:gd name="connsiteX86" fmla="*/ 711747 w 1091573"/>
                  <a:gd name="connsiteY86" fmla="*/ 750305 h 1010975"/>
                  <a:gd name="connsiteX87" fmla="*/ 713711 w 1091573"/>
                  <a:gd name="connsiteY87" fmla="*/ 753801 h 1010975"/>
                  <a:gd name="connsiteX88" fmla="*/ 718568 w 1091573"/>
                  <a:gd name="connsiteY88" fmla="*/ 760563 h 1010975"/>
                  <a:gd name="connsiteX89" fmla="*/ 748667 w 1091573"/>
                  <a:gd name="connsiteY89" fmla="*/ 827238 h 1010975"/>
                  <a:gd name="connsiteX90" fmla="*/ 773909 w 1091573"/>
                  <a:gd name="connsiteY90" fmla="*/ 850479 h 1010975"/>
                  <a:gd name="connsiteX91" fmla="*/ 749810 w 1091573"/>
                  <a:gd name="connsiteY91" fmla="*/ 837335 h 1010975"/>
                  <a:gd name="connsiteX92" fmla="*/ 713615 w 1091573"/>
                  <a:gd name="connsiteY92" fmla="*/ 816285 h 1010975"/>
                  <a:gd name="connsiteX93" fmla="*/ 695137 w 1091573"/>
                  <a:gd name="connsiteY93" fmla="*/ 804569 h 1010975"/>
                  <a:gd name="connsiteX94" fmla="*/ 677135 w 1091573"/>
                  <a:gd name="connsiteY94" fmla="*/ 792091 h 1010975"/>
                  <a:gd name="connsiteX95" fmla="*/ 650941 w 1091573"/>
                  <a:gd name="connsiteY95" fmla="*/ 771803 h 1010975"/>
                  <a:gd name="connsiteX96" fmla="*/ 682659 w 1091573"/>
                  <a:gd name="connsiteY96" fmla="*/ 705128 h 1010975"/>
                  <a:gd name="connsiteX97" fmla="*/ 668467 w 1091573"/>
                  <a:gd name="connsiteY97" fmla="*/ 640739 h 1010975"/>
                  <a:gd name="connsiteX98" fmla="*/ 615468 w 1091573"/>
                  <a:gd name="connsiteY98" fmla="*/ 637921 h 1010975"/>
                  <a:gd name="connsiteX99" fmla="*/ 612650 w 1091573"/>
                  <a:gd name="connsiteY99" fmla="*/ 640739 h 1010975"/>
                  <a:gd name="connsiteX100" fmla="*/ 622175 w 1091573"/>
                  <a:gd name="connsiteY100" fmla="*/ 743990 h 1010975"/>
                  <a:gd name="connsiteX101" fmla="*/ 630843 w 1091573"/>
                  <a:gd name="connsiteY101" fmla="*/ 755039 h 1010975"/>
                  <a:gd name="connsiteX102" fmla="*/ 605983 w 1091573"/>
                  <a:gd name="connsiteY102" fmla="*/ 733608 h 1010975"/>
                  <a:gd name="connsiteX103" fmla="*/ 536546 w 1091573"/>
                  <a:gd name="connsiteY103" fmla="*/ 668457 h 1010975"/>
                  <a:gd name="connsiteX104" fmla="*/ 521972 w 1091573"/>
                  <a:gd name="connsiteY104" fmla="*/ 654741 h 1010975"/>
                  <a:gd name="connsiteX105" fmla="*/ 554834 w 1091573"/>
                  <a:gd name="connsiteY105" fmla="*/ 586446 h 1010975"/>
                  <a:gd name="connsiteX106" fmla="*/ 540641 w 1091573"/>
                  <a:gd name="connsiteY106" fmla="*/ 522057 h 1010975"/>
                  <a:gd name="connsiteX107" fmla="*/ 487638 w 1091573"/>
                  <a:gd name="connsiteY107" fmla="*/ 519340 h 1010975"/>
                  <a:gd name="connsiteX108" fmla="*/ 484920 w 1091573"/>
                  <a:gd name="connsiteY108" fmla="*/ 522057 h 1010975"/>
                  <a:gd name="connsiteX109" fmla="*/ 494445 w 1091573"/>
                  <a:gd name="connsiteY109" fmla="*/ 625308 h 1010975"/>
                  <a:gd name="connsiteX110" fmla="*/ 504446 w 1091573"/>
                  <a:gd name="connsiteY110" fmla="*/ 638072 h 1010975"/>
                  <a:gd name="connsiteX111" fmla="*/ 465775 w 1091573"/>
                  <a:gd name="connsiteY111" fmla="*/ 603496 h 1010975"/>
                  <a:gd name="connsiteX112" fmla="*/ 394909 w 1091573"/>
                  <a:gd name="connsiteY112" fmla="*/ 550537 h 1010975"/>
                  <a:gd name="connsiteX113" fmla="*/ 428913 w 1091573"/>
                  <a:gd name="connsiteY113" fmla="*/ 480338 h 1010975"/>
                  <a:gd name="connsiteX114" fmla="*/ 414816 w 1091573"/>
                  <a:gd name="connsiteY114" fmla="*/ 415949 h 1010975"/>
                  <a:gd name="connsiteX115" fmla="*/ 360971 w 1091573"/>
                  <a:gd name="connsiteY115" fmla="*/ 413978 h 1010975"/>
                  <a:gd name="connsiteX116" fmla="*/ 359000 w 1091573"/>
                  <a:gd name="connsiteY116" fmla="*/ 415949 h 1010975"/>
                  <a:gd name="connsiteX117" fmla="*/ 368525 w 1091573"/>
                  <a:gd name="connsiteY117" fmla="*/ 519200 h 1010975"/>
                  <a:gd name="connsiteX118" fmla="*/ 391861 w 1091573"/>
                  <a:gd name="connsiteY118" fmla="*/ 547775 h 1010975"/>
                  <a:gd name="connsiteX119" fmla="*/ 391004 w 1091573"/>
                  <a:gd name="connsiteY119" fmla="*/ 547203 h 1010975"/>
                  <a:gd name="connsiteX120" fmla="*/ 313280 w 1091573"/>
                  <a:gd name="connsiteY120" fmla="*/ 508532 h 1010975"/>
                  <a:gd name="connsiteX121" fmla="*/ 239556 w 1091573"/>
                  <a:gd name="connsiteY121" fmla="*/ 484148 h 1010975"/>
                  <a:gd name="connsiteX122" fmla="*/ 175643 w 1091573"/>
                  <a:gd name="connsiteY122" fmla="*/ 469384 h 1010975"/>
                  <a:gd name="connsiteX123" fmla="*/ 147068 w 1091573"/>
                  <a:gd name="connsiteY123" fmla="*/ 464336 h 1010975"/>
                  <a:gd name="connsiteX124" fmla="*/ 147640 w 1091573"/>
                  <a:gd name="connsiteY124" fmla="*/ 464336 h 1010975"/>
                  <a:gd name="connsiteX125" fmla="*/ 113636 w 1091573"/>
                  <a:gd name="connsiteY125" fmla="*/ 441952 h 1010975"/>
                  <a:gd name="connsiteX126" fmla="*/ 9908 w 1091573"/>
                  <a:gd name="connsiteY126" fmla="*/ 442619 h 1010975"/>
                  <a:gd name="connsiteX127" fmla="*/ 12122 w 1091573"/>
                  <a:gd name="connsiteY127" fmla="*/ 495646 h 1010975"/>
                  <a:gd name="connsiteX128" fmla="*/ 15147 w 1091573"/>
                  <a:gd name="connsiteY128" fmla="*/ 498150 h 1010975"/>
                  <a:gd name="connsiteX129" fmla="*/ 80584 w 1091573"/>
                  <a:gd name="connsiteY129" fmla="*/ 505770 h 1010975"/>
                  <a:gd name="connsiteX130" fmla="*/ 145640 w 1091573"/>
                  <a:gd name="connsiteY130" fmla="*/ 465955 h 1010975"/>
                  <a:gd name="connsiteX131" fmla="*/ 175453 w 1091573"/>
                  <a:gd name="connsiteY131" fmla="*/ 471765 h 1010975"/>
                  <a:gd name="connsiteX132" fmla="*/ 238794 w 1091573"/>
                  <a:gd name="connsiteY132" fmla="*/ 487863 h 1010975"/>
                  <a:gd name="connsiteX133" fmla="*/ 257844 w 1091573"/>
                  <a:gd name="connsiteY133" fmla="*/ 493959 h 1010975"/>
                  <a:gd name="connsiteX134" fmla="*/ 229269 w 1091573"/>
                  <a:gd name="connsiteY134" fmla="*/ 491292 h 1010975"/>
                  <a:gd name="connsiteX135" fmla="*/ 137543 w 1091573"/>
                  <a:gd name="connsiteY135" fmla="*/ 539679 h 1010975"/>
                  <a:gd name="connsiteX136" fmla="*/ 163745 w 1091573"/>
                  <a:gd name="connsiteY136" fmla="*/ 585678 h 1010975"/>
                  <a:gd name="connsiteX137" fmla="*/ 167738 w 1091573"/>
                  <a:gd name="connsiteY137" fmla="*/ 586542 h 1010975"/>
                  <a:gd name="connsiteX138" fmla="*/ 229364 w 1091573"/>
                  <a:gd name="connsiteY138" fmla="*/ 563110 h 1010975"/>
                  <a:gd name="connsiteX139" fmla="*/ 268893 w 1091573"/>
                  <a:gd name="connsiteY139" fmla="*/ 497483 h 1010975"/>
                  <a:gd name="connsiteX140" fmla="*/ 311565 w 1091573"/>
                  <a:gd name="connsiteY140" fmla="*/ 513675 h 1010975"/>
                  <a:gd name="connsiteX141" fmla="*/ 387765 w 1091573"/>
                  <a:gd name="connsiteY141" fmla="*/ 553490 h 1010975"/>
                  <a:gd name="connsiteX142" fmla="*/ 391861 w 1091573"/>
                  <a:gd name="connsiteY142" fmla="*/ 556443 h 1010975"/>
                  <a:gd name="connsiteX143" fmla="*/ 353189 w 1091573"/>
                  <a:gd name="connsiteY143" fmla="*/ 548251 h 1010975"/>
                  <a:gd name="connsiteX144" fmla="*/ 256701 w 1091573"/>
                  <a:gd name="connsiteY144" fmla="*/ 586351 h 1010975"/>
                  <a:gd name="connsiteX145" fmla="*/ 277863 w 1091573"/>
                  <a:gd name="connsiteY145" fmla="*/ 635023 h 1010975"/>
                  <a:gd name="connsiteX146" fmla="*/ 281561 w 1091573"/>
                  <a:gd name="connsiteY146" fmla="*/ 636262 h 1010975"/>
                  <a:gd name="connsiteX147" fmla="*/ 345379 w 1091573"/>
                  <a:gd name="connsiteY147" fmla="*/ 619784 h 1010975"/>
                  <a:gd name="connsiteX148" fmla="*/ 393004 w 1091573"/>
                  <a:gd name="connsiteY148" fmla="*/ 557300 h 1010975"/>
                  <a:gd name="connsiteX149" fmla="*/ 460250 w 1091573"/>
                  <a:gd name="connsiteY149" fmla="*/ 610068 h 1010975"/>
                  <a:gd name="connsiteX150" fmla="*/ 506923 w 1091573"/>
                  <a:gd name="connsiteY150" fmla="*/ 653979 h 1010975"/>
                  <a:gd name="connsiteX151" fmla="*/ 468823 w 1091573"/>
                  <a:gd name="connsiteY151" fmla="*/ 645882 h 1010975"/>
                  <a:gd name="connsiteX152" fmla="*/ 372335 w 1091573"/>
                  <a:gd name="connsiteY152" fmla="*/ 683982 h 1010975"/>
                  <a:gd name="connsiteX153" fmla="*/ 393496 w 1091573"/>
                  <a:gd name="connsiteY153" fmla="*/ 732654 h 1010975"/>
                  <a:gd name="connsiteX154" fmla="*/ 397195 w 1091573"/>
                  <a:gd name="connsiteY154" fmla="*/ 733893 h 1010975"/>
                  <a:gd name="connsiteX155" fmla="*/ 461012 w 1091573"/>
                  <a:gd name="connsiteY155" fmla="*/ 717415 h 1010975"/>
                  <a:gd name="connsiteX156" fmla="*/ 508637 w 1091573"/>
                  <a:gd name="connsiteY156" fmla="*/ 655312 h 1010975"/>
                  <a:gd name="connsiteX157" fmla="*/ 529592 w 1091573"/>
                  <a:gd name="connsiteY157" fmla="*/ 675791 h 1010975"/>
                  <a:gd name="connsiteX158" fmla="*/ 597791 w 1091573"/>
                  <a:gd name="connsiteY158" fmla="*/ 742466 h 1010975"/>
                  <a:gd name="connsiteX159" fmla="*/ 621985 w 1091573"/>
                  <a:gd name="connsiteY159" fmla="*/ 764278 h 1010975"/>
                  <a:gd name="connsiteX160" fmla="*/ 589314 w 1091573"/>
                  <a:gd name="connsiteY160" fmla="*/ 757515 h 1010975"/>
                  <a:gd name="connsiteX161" fmla="*/ 492826 w 1091573"/>
                  <a:gd name="connsiteY161" fmla="*/ 795615 h 1010975"/>
                  <a:gd name="connsiteX162" fmla="*/ 514021 w 1091573"/>
                  <a:gd name="connsiteY162" fmla="*/ 844273 h 1010975"/>
                  <a:gd name="connsiteX163" fmla="*/ 517781 w 1091573"/>
                  <a:gd name="connsiteY163" fmla="*/ 845526 h 1010975"/>
                  <a:gd name="connsiteX164" fmla="*/ 581504 w 1091573"/>
                  <a:gd name="connsiteY164" fmla="*/ 829048 h 1010975"/>
                  <a:gd name="connsiteX165" fmla="*/ 627414 w 1091573"/>
                  <a:gd name="connsiteY165" fmla="*/ 769231 h 1010975"/>
                  <a:gd name="connsiteX166" fmla="*/ 668753 w 1091573"/>
                  <a:gd name="connsiteY166" fmla="*/ 803045 h 1010975"/>
                  <a:gd name="connsiteX167" fmla="*/ 687041 w 1091573"/>
                  <a:gd name="connsiteY167" fmla="*/ 816380 h 1010975"/>
                  <a:gd name="connsiteX168" fmla="*/ 705233 w 1091573"/>
                  <a:gd name="connsiteY168" fmla="*/ 828477 h 1010975"/>
                  <a:gd name="connsiteX169" fmla="*/ 741714 w 1091573"/>
                  <a:gd name="connsiteY169" fmla="*/ 850765 h 1010975"/>
                  <a:gd name="connsiteX170" fmla="*/ 759431 w 1091573"/>
                  <a:gd name="connsiteY170" fmla="*/ 860957 h 1010975"/>
                  <a:gd name="connsiteX171" fmla="*/ 730094 w 1091573"/>
                  <a:gd name="connsiteY171" fmla="*/ 850098 h 1010975"/>
                  <a:gd name="connsiteX172" fmla="*/ 628938 w 1091573"/>
                  <a:gd name="connsiteY172" fmla="*/ 873054 h 1010975"/>
                  <a:gd name="connsiteX173" fmla="*/ 642562 w 1091573"/>
                  <a:gd name="connsiteY173" fmla="*/ 924348 h 1010975"/>
                  <a:gd name="connsiteX174" fmla="*/ 645988 w 1091573"/>
                  <a:gd name="connsiteY174" fmla="*/ 926108 h 1010975"/>
                  <a:gd name="connsiteX175" fmla="*/ 711520 w 1091573"/>
                  <a:gd name="connsiteY175" fmla="*/ 919440 h 1010975"/>
                  <a:gd name="connsiteX176" fmla="*/ 767336 w 1091573"/>
                  <a:gd name="connsiteY176" fmla="*/ 865529 h 1010975"/>
                  <a:gd name="connsiteX177" fmla="*/ 809532 w 1091573"/>
                  <a:gd name="connsiteY177" fmla="*/ 888865 h 1010975"/>
                  <a:gd name="connsiteX178" fmla="*/ 900972 w 1091573"/>
                  <a:gd name="connsiteY178" fmla="*/ 934776 h 1010975"/>
                  <a:gd name="connsiteX179" fmla="*/ 1091472 w 1091573"/>
                  <a:gd name="connsiteY179" fmla="*/ 1010976 h 1010975"/>
                  <a:gd name="connsiteX180" fmla="*/ 1018987 w 1091573"/>
                  <a:gd name="connsiteY180" fmla="*/ 790377 h 1010975"/>
                  <a:gd name="connsiteX181" fmla="*/ 919546 w 1091573"/>
                  <a:gd name="connsiteY181" fmla="*/ 724178 h 1010975"/>
                  <a:gd name="connsiteX182" fmla="*/ 778576 w 1091573"/>
                  <a:gd name="connsiteY182" fmla="*/ 853908 h 1010975"/>
                  <a:gd name="connsiteX183" fmla="*/ 801245 w 1091573"/>
                  <a:gd name="connsiteY183" fmla="*/ 782280 h 1010975"/>
                  <a:gd name="connsiteX184" fmla="*/ 814390 w 1091573"/>
                  <a:gd name="connsiteY184" fmla="*/ 779613 h 1010975"/>
                  <a:gd name="connsiteX185" fmla="*/ 863348 w 1091573"/>
                  <a:gd name="connsiteY185" fmla="*/ 896771 h 1010975"/>
                  <a:gd name="connsiteX186" fmla="*/ 816962 w 1091573"/>
                  <a:gd name="connsiteY186" fmla="*/ 874006 h 1010975"/>
                  <a:gd name="connsiteX187" fmla="*/ 778576 w 1091573"/>
                  <a:gd name="connsiteY187" fmla="*/ 853908 h 101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091573" h="1010975">
                    <a:moveTo>
                      <a:pt x="919546" y="724178"/>
                    </a:moveTo>
                    <a:cubicBezTo>
                      <a:pt x="921610" y="721862"/>
                      <a:pt x="923520" y="719412"/>
                      <a:pt x="925261" y="716844"/>
                    </a:cubicBezTo>
                    <a:cubicBezTo>
                      <a:pt x="936881" y="699222"/>
                      <a:pt x="946787" y="673600"/>
                      <a:pt x="939358" y="652550"/>
                    </a:cubicBezTo>
                    <a:cubicBezTo>
                      <a:pt x="933161" y="632827"/>
                      <a:pt x="912148" y="621862"/>
                      <a:pt x="892425" y="628059"/>
                    </a:cubicBezTo>
                    <a:cubicBezTo>
                      <a:pt x="891121" y="628469"/>
                      <a:pt x="889841" y="628950"/>
                      <a:pt x="888590" y="629499"/>
                    </a:cubicBezTo>
                    <a:cubicBezTo>
                      <a:pt x="866873" y="639786"/>
                      <a:pt x="856300" y="674553"/>
                      <a:pt x="854014" y="703032"/>
                    </a:cubicBezTo>
                    <a:cubicBezTo>
                      <a:pt x="845346" y="701032"/>
                      <a:pt x="837536" y="699508"/>
                      <a:pt x="830773" y="698365"/>
                    </a:cubicBezTo>
                    <a:cubicBezTo>
                      <a:pt x="827915" y="691983"/>
                      <a:pt x="825058" y="685411"/>
                      <a:pt x="822105" y="679315"/>
                    </a:cubicBezTo>
                    <a:cubicBezTo>
                      <a:pt x="819152" y="673219"/>
                      <a:pt x="816771" y="665790"/>
                      <a:pt x="814009" y="658932"/>
                    </a:cubicBezTo>
                    <a:cubicBezTo>
                      <a:pt x="810199" y="648835"/>
                      <a:pt x="806770" y="638167"/>
                      <a:pt x="803246" y="627594"/>
                    </a:cubicBezTo>
                    <a:cubicBezTo>
                      <a:pt x="815914" y="621879"/>
                      <a:pt x="852776" y="604734"/>
                      <a:pt x="866492" y="589494"/>
                    </a:cubicBezTo>
                    <a:cubicBezTo>
                      <a:pt x="880208" y="574254"/>
                      <a:pt x="894305" y="549966"/>
                      <a:pt x="890114" y="528058"/>
                    </a:cubicBezTo>
                    <a:cubicBezTo>
                      <a:pt x="886976" y="507624"/>
                      <a:pt x="867867" y="493602"/>
                      <a:pt x="847432" y="496740"/>
                    </a:cubicBezTo>
                    <a:cubicBezTo>
                      <a:pt x="846088" y="496947"/>
                      <a:pt x="844755" y="497227"/>
                      <a:pt x="843441" y="497578"/>
                    </a:cubicBezTo>
                    <a:cubicBezTo>
                      <a:pt x="813056" y="507103"/>
                      <a:pt x="795245" y="560824"/>
                      <a:pt x="794578" y="589113"/>
                    </a:cubicBezTo>
                    <a:cubicBezTo>
                      <a:pt x="794578" y="590066"/>
                      <a:pt x="794578" y="596067"/>
                      <a:pt x="795721" y="603115"/>
                    </a:cubicBezTo>
                    <a:cubicBezTo>
                      <a:pt x="792673" y="592638"/>
                      <a:pt x="789530" y="582255"/>
                      <a:pt x="786863" y="571587"/>
                    </a:cubicBezTo>
                    <a:cubicBezTo>
                      <a:pt x="779052" y="541203"/>
                      <a:pt x="772004" y="510056"/>
                      <a:pt x="764860" y="478909"/>
                    </a:cubicBezTo>
                    <a:cubicBezTo>
                      <a:pt x="763431" y="472337"/>
                      <a:pt x="761812" y="465955"/>
                      <a:pt x="760288" y="459859"/>
                    </a:cubicBezTo>
                    <a:cubicBezTo>
                      <a:pt x="770956" y="455192"/>
                      <a:pt x="810961" y="436904"/>
                      <a:pt x="825344" y="420997"/>
                    </a:cubicBezTo>
                    <a:cubicBezTo>
                      <a:pt x="839726" y="405090"/>
                      <a:pt x="853252" y="381468"/>
                      <a:pt x="849061" y="359561"/>
                    </a:cubicBezTo>
                    <a:cubicBezTo>
                      <a:pt x="845870" y="339081"/>
                      <a:pt x="826682" y="325066"/>
                      <a:pt x="806203" y="328257"/>
                    </a:cubicBezTo>
                    <a:cubicBezTo>
                      <a:pt x="804886" y="328462"/>
                      <a:pt x="803581" y="328737"/>
                      <a:pt x="802293" y="329081"/>
                    </a:cubicBezTo>
                    <a:cubicBezTo>
                      <a:pt x="772004" y="338606"/>
                      <a:pt x="754192" y="392327"/>
                      <a:pt x="753525" y="420616"/>
                    </a:cubicBezTo>
                    <a:cubicBezTo>
                      <a:pt x="753525" y="421569"/>
                      <a:pt x="754097" y="428712"/>
                      <a:pt x="754859" y="436713"/>
                    </a:cubicBezTo>
                    <a:cubicBezTo>
                      <a:pt x="750668" y="419854"/>
                      <a:pt x="746381" y="403090"/>
                      <a:pt x="741619" y="386517"/>
                    </a:cubicBezTo>
                    <a:cubicBezTo>
                      <a:pt x="733530" y="358127"/>
                      <a:pt x="723538" y="330314"/>
                      <a:pt x="711710" y="303268"/>
                    </a:cubicBezTo>
                    <a:cubicBezTo>
                      <a:pt x="715520" y="301649"/>
                      <a:pt x="762860" y="281170"/>
                      <a:pt x="778862" y="263454"/>
                    </a:cubicBezTo>
                    <a:cubicBezTo>
                      <a:pt x="793054" y="247833"/>
                      <a:pt x="806675" y="223925"/>
                      <a:pt x="802484" y="202017"/>
                    </a:cubicBezTo>
                    <a:cubicBezTo>
                      <a:pt x="799346" y="181583"/>
                      <a:pt x="780237" y="167562"/>
                      <a:pt x="759802" y="170700"/>
                    </a:cubicBezTo>
                    <a:cubicBezTo>
                      <a:pt x="758458" y="170906"/>
                      <a:pt x="757125" y="171186"/>
                      <a:pt x="755811" y="171537"/>
                    </a:cubicBezTo>
                    <a:cubicBezTo>
                      <a:pt x="725522" y="181062"/>
                      <a:pt x="707615" y="234783"/>
                      <a:pt x="707043" y="263073"/>
                    </a:cubicBezTo>
                    <a:cubicBezTo>
                      <a:pt x="707043" y="265073"/>
                      <a:pt x="709329" y="290886"/>
                      <a:pt x="710472" y="300125"/>
                    </a:cubicBezTo>
                    <a:lnTo>
                      <a:pt x="710472" y="299172"/>
                    </a:lnTo>
                    <a:cubicBezTo>
                      <a:pt x="698259" y="272860"/>
                      <a:pt x="683690" y="247706"/>
                      <a:pt x="666943" y="224020"/>
                    </a:cubicBezTo>
                    <a:cubicBezTo>
                      <a:pt x="652272" y="202757"/>
                      <a:pt x="636370" y="182371"/>
                      <a:pt x="619318" y="162965"/>
                    </a:cubicBezTo>
                    <a:cubicBezTo>
                      <a:pt x="603602" y="144867"/>
                      <a:pt x="588076" y="129151"/>
                      <a:pt x="574265" y="115340"/>
                    </a:cubicBezTo>
                    <a:cubicBezTo>
                      <a:pt x="566645" y="108006"/>
                      <a:pt x="559596" y="101338"/>
                      <a:pt x="553024" y="95242"/>
                    </a:cubicBezTo>
                    <a:lnTo>
                      <a:pt x="553691" y="95242"/>
                    </a:lnTo>
                    <a:cubicBezTo>
                      <a:pt x="554262" y="95242"/>
                      <a:pt x="538832" y="59904"/>
                      <a:pt x="537593" y="57809"/>
                    </a:cubicBezTo>
                    <a:cubicBezTo>
                      <a:pt x="523496" y="33330"/>
                      <a:pt x="481682" y="-5532"/>
                      <a:pt x="450725" y="659"/>
                    </a:cubicBezTo>
                    <a:cubicBezTo>
                      <a:pt x="430614" y="5670"/>
                      <a:pt x="418373" y="26036"/>
                      <a:pt x="423384" y="46148"/>
                    </a:cubicBezTo>
                    <a:cubicBezTo>
                      <a:pt x="423701" y="47419"/>
                      <a:pt x="424084" y="48672"/>
                      <a:pt x="424532" y="49903"/>
                    </a:cubicBezTo>
                    <a:cubicBezTo>
                      <a:pt x="431485" y="71144"/>
                      <a:pt x="454916" y="85431"/>
                      <a:pt x="474919" y="92289"/>
                    </a:cubicBezTo>
                    <a:cubicBezTo>
                      <a:pt x="494921" y="99147"/>
                      <a:pt x="539975" y="96004"/>
                      <a:pt x="551119" y="94956"/>
                    </a:cubicBezTo>
                    <a:cubicBezTo>
                      <a:pt x="557882" y="101433"/>
                      <a:pt x="565025" y="108482"/>
                      <a:pt x="572741" y="116292"/>
                    </a:cubicBezTo>
                    <a:cubicBezTo>
                      <a:pt x="586266" y="130294"/>
                      <a:pt x="601316" y="146296"/>
                      <a:pt x="616746" y="164679"/>
                    </a:cubicBezTo>
                    <a:cubicBezTo>
                      <a:pt x="620747" y="169537"/>
                      <a:pt x="624938" y="175062"/>
                      <a:pt x="629129" y="180205"/>
                    </a:cubicBezTo>
                    <a:cubicBezTo>
                      <a:pt x="620270" y="172871"/>
                      <a:pt x="608078" y="163060"/>
                      <a:pt x="606745" y="162203"/>
                    </a:cubicBezTo>
                    <a:cubicBezTo>
                      <a:pt x="582932" y="147058"/>
                      <a:pt x="527878" y="131818"/>
                      <a:pt x="503589" y="152011"/>
                    </a:cubicBezTo>
                    <a:cubicBezTo>
                      <a:pt x="488038" y="165553"/>
                      <a:pt x="486409" y="189138"/>
                      <a:pt x="499952" y="204690"/>
                    </a:cubicBezTo>
                    <a:cubicBezTo>
                      <a:pt x="500883" y="205759"/>
                      <a:pt x="501875" y="206775"/>
                      <a:pt x="502923" y="207732"/>
                    </a:cubicBezTo>
                    <a:cubicBezTo>
                      <a:pt x="518829" y="223449"/>
                      <a:pt x="546356" y="225258"/>
                      <a:pt x="567216" y="222210"/>
                    </a:cubicBezTo>
                    <a:cubicBezTo>
                      <a:pt x="588076" y="219162"/>
                      <a:pt x="627890" y="194683"/>
                      <a:pt x="636368" y="189254"/>
                    </a:cubicBezTo>
                    <a:cubicBezTo>
                      <a:pt x="645416" y="200874"/>
                      <a:pt x="654465" y="213066"/>
                      <a:pt x="663133" y="226306"/>
                    </a:cubicBezTo>
                    <a:cubicBezTo>
                      <a:pt x="679063" y="250096"/>
                      <a:pt x="692865" y="275244"/>
                      <a:pt x="704376" y="301458"/>
                    </a:cubicBezTo>
                    <a:cubicBezTo>
                      <a:pt x="705043" y="302982"/>
                      <a:pt x="705519" y="304602"/>
                      <a:pt x="706186" y="306126"/>
                    </a:cubicBezTo>
                    <a:cubicBezTo>
                      <a:pt x="702471" y="301744"/>
                      <a:pt x="680183" y="279360"/>
                      <a:pt x="678468" y="277551"/>
                    </a:cubicBezTo>
                    <a:cubicBezTo>
                      <a:pt x="656465" y="259834"/>
                      <a:pt x="603506" y="238593"/>
                      <a:pt x="577027" y="256024"/>
                    </a:cubicBezTo>
                    <a:cubicBezTo>
                      <a:pt x="560071" y="267853"/>
                      <a:pt x="555915" y="291187"/>
                      <a:pt x="567744" y="308142"/>
                    </a:cubicBezTo>
                    <a:cubicBezTo>
                      <a:pt x="568525" y="309262"/>
                      <a:pt x="569366" y="310337"/>
                      <a:pt x="570264" y="311364"/>
                    </a:cubicBezTo>
                    <a:cubicBezTo>
                      <a:pt x="584456" y="328700"/>
                      <a:pt x="611507" y="333558"/>
                      <a:pt x="632558" y="332796"/>
                    </a:cubicBezTo>
                    <a:cubicBezTo>
                      <a:pt x="656942" y="331938"/>
                      <a:pt x="704757" y="307745"/>
                      <a:pt x="706567" y="306888"/>
                    </a:cubicBezTo>
                    <a:cubicBezTo>
                      <a:pt x="717360" y="333314"/>
                      <a:pt x="726397" y="360424"/>
                      <a:pt x="733618" y="388041"/>
                    </a:cubicBezTo>
                    <a:cubicBezTo>
                      <a:pt x="739047" y="408424"/>
                      <a:pt x="743810" y="429379"/>
                      <a:pt x="748286" y="450334"/>
                    </a:cubicBezTo>
                    <a:cubicBezTo>
                      <a:pt x="743333" y="444810"/>
                      <a:pt x="722664" y="423950"/>
                      <a:pt x="720950" y="422616"/>
                    </a:cubicBezTo>
                    <a:cubicBezTo>
                      <a:pt x="698947" y="404900"/>
                      <a:pt x="645988" y="383659"/>
                      <a:pt x="619508" y="401090"/>
                    </a:cubicBezTo>
                    <a:cubicBezTo>
                      <a:pt x="602553" y="412918"/>
                      <a:pt x="598397" y="436253"/>
                      <a:pt x="610225" y="453208"/>
                    </a:cubicBezTo>
                    <a:cubicBezTo>
                      <a:pt x="611006" y="454327"/>
                      <a:pt x="611847" y="455403"/>
                      <a:pt x="612746" y="456430"/>
                    </a:cubicBezTo>
                    <a:cubicBezTo>
                      <a:pt x="626938" y="473766"/>
                      <a:pt x="653989" y="478623"/>
                      <a:pt x="675039" y="477861"/>
                    </a:cubicBezTo>
                    <a:cubicBezTo>
                      <a:pt x="698852" y="477004"/>
                      <a:pt x="744762" y="454049"/>
                      <a:pt x="748667" y="452144"/>
                    </a:cubicBezTo>
                    <a:cubicBezTo>
                      <a:pt x="750763" y="461669"/>
                      <a:pt x="752763" y="471194"/>
                      <a:pt x="754763" y="480719"/>
                    </a:cubicBezTo>
                    <a:cubicBezTo>
                      <a:pt x="761240" y="511961"/>
                      <a:pt x="767622" y="543393"/>
                      <a:pt x="774766" y="574159"/>
                    </a:cubicBezTo>
                    <a:cubicBezTo>
                      <a:pt x="777242" y="584827"/>
                      <a:pt x="780100" y="595209"/>
                      <a:pt x="782957" y="605687"/>
                    </a:cubicBezTo>
                    <a:cubicBezTo>
                      <a:pt x="775147" y="597591"/>
                      <a:pt x="760764" y="583113"/>
                      <a:pt x="759431" y="581970"/>
                    </a:cubicBezTo>
                    <a:cubicBezTo>
                      <a:pt x="737428" y="564348"/>
                      <a:pt x="684374" y="543108"/>
                      <a:pt x="657989" y="560443"/>
                    </a:cubicBezTo>
                    <a:cubicBezTo>
                      <a:pt x="641034" y="572272"/>
                      <a:pt x="636878" y="595606"/>
                      <a:pt x="648706" y="612561"/>
                    </a:cubicBezTo>
                    <a:cubicBezTo>
                      <a:pt x="649487" y="613681"/>
                      <a:pt x="650328" y="614756"/>
                      <a:pt x="651227" y="615783"/>
                    </a:cubicBezTo>
                    <a:cubicBezTo>
                      <a:pt x="665324" y="633119"/>
                      <a:pt x="692470" y="638072"/>
                      <a:pt x="713520" y="637215"/>
                    </a:cubicBezTo>
                    <a:cubicBezTo>
                      <a:pt x="734570" y="636357"/>
                      <a:pt x="773813" y="618165"/>
                      <a:pt x="784767" y="612640"/>
                    </a:cubicBezTo>
                    <a:cubicBezTo>
                      <a:pt x="789530" y="629976"/>
                      <a:pt x="794292" y="647121"/>
                      <a:pt x="800579" y="663694"/>
                    </a:cubicBezTo>
                    <a:cubicBezTo>
                      <a:pt x="803246" y="670838"/>
                      <a:pt x="805532" y="678267"/>
                      <a:pt x="808484" y="684935"/>
                    </a:cubicBezTo>
                    <a:lnTo>
                      <a:pt x="812961" y="695508"/>
                    </a:lnTo>
                    <a:lnTo>
                      <a:pt x="806865" y="694936"/>
                    </a:lnTo>
                    <a:cubicBezTo>
                      <a:pt x="806865" y="694936"/>
                      <a:pt x="806865" y="704461"/>
                      <a:pt x="807341" y="720939"/>
                    </a:cubicBezTo>
                    <a:cubicBezTo>
                      <a:pt x="784100" y="704366"/>
                      <a:pt x="750191" y="690078"/>
                      <a:pt x="728760" y="700175"/>
                    </a:cubicBezTo>
                    <a:cubicBezTo>
                      <a:pt x="710219" y="709320"/>
                      <a:pt x="702602" y="731764"/>
                      <a:pt x="711747" y="750305"/>
                    </a:cubicBezTo>
                    <a:cubicBezTo>
                      <a:pt x="712339" y="751505"/>
                      <a:pt x="712994" y="752671"/>
                      <a:pt x="713711" y="753801"/>
                    </a:cubicBezTo>
                    <a:cubicBezTo>
                      <a:pt x="715134" y="756189"/>
                      <a:pt x="716759" y="758452"/>
                      <a:pt x="718568" y="760563"/>
                    </a:cubicBezTo>
                    <a:cubicBezTo>
                      <a:pt x="722789" y="784980"/>
                      <a:pt x="733147" y="807923"/>
                      <a:pt x="748667" y="827238"/>
                    </a:cubicBezTo>
                    <a:cubicBezTo>
                      <a:pt x="749810" y="828667"/>
                      <a:pt x="765622" y="843240"/>
                      <a:pt x="773909" y="850479"/>
                    </a:cubicBezTo>
                    <a:cubicBezTo>
                      <a:pt x="765908" y="846193"/>
                      <a:pt x="758002" y="841907"/>
                      <a:pt x="749810" y="837335"/>
                    </a:cubicBezTo>
                    <a:cubicBezTo>
                      <a:pt x="737904" y="830667"/>
                      <a:pt x="725617" y="823333"/>
                      <a:pt x="713615" y="816285"/>
                    </a:cubicBezTo>
                    <a:lnTo>
                      <a:pt x="695137" y="804569"/>
                    </a:lnTo>
                    <a:cubicBezTo>
                      <a:pt x="688850" y="800664"/>
                      <a:pt x="683231" y="796282"/>
                      <a:pt x="677135" y="792091"/>
                    </a:cubicBezTo>
                    <a:cubicBezTo>
                      <a:pt x="668372" y="785709"/>
                      <a:pt x="659609" y="778756"/>
                      <a:pt x="650941" y="771803"/>
                    </a:cubicBezTo>
                    <a:cubicBezTo>
                      <a:pt x="658370" y="760182"/>
                      <a:pt x="679516" y="725511"/>
                      <a:pt x="682659" y="705128"/>
                    </a:cubicBezTo>
                    <a:cubicBezTo>
                      <a:pt x="685802" y="684744"/>
                      <a:pt x="683993" y="656741"/>
                      <a:pt x="668467" y="640739"/>
                    </a:cubicBezTo>
                    <a:cubicBezTo>
                      <a:pt x="654610" y="625326"/>
                      <a:pt x="630882" y="624064"/>
                      <a:pt x="615468" y="637921"/>
                    </a:cubicBezTo>
                    <a:cubicBezTo>
                      <a:pt x="614480" y="638810"/>
                      <a:pt x="613539" y="639750"/>
                      <a:pt x="612650" y="640739"/>
                    </a:cubicBezTo>
                    <a:cubicBezTo>
                      <a:pt x="592362" y="665028"/>
                      <a:pt x="607412" y="720082"/>
                      <a:pt x="622175" y="743990"/>
                    </a:cubicBezTo>
                    <a:cubicBezTo>
                      <a:pt x="622175" y="744752"/>
                      <a:pt x="626366" y="749514"/>
                      <a:pt x="630843" y="755039"/>
                    </a:cubicBezTo>
                    <a:cubicBezTo>
                      <a:pt x="622556" y="747990"/>
                      <a:pt x="614174" y="741037"/>
                      <a:pt x="605983" y="733608"/>
                    </a:cubicBezTo>
                    <a:cubicBezTo>
                      <a:pt x="582742" y="712653"/>
                      <a:pt x="559691" y="690459"/>
                      <a:pt x="536546" y="668457"/>
                    </a:cubicBezTo>
                    <a:lnTo>
                      <a:pt x="521972" y="654741"/>
                    </a:lnTo>
                    <a:cubicBezTo>
                      <a:pt x="528259" y="645216"/>
                      <a:pt x="551595" y="607116"/>
                      <a:pt x="554834" y="586446"/>
                    </a:cubicBezTo>
                    <a:cubicBezTo>
                      <a:pt x="558072" y="565777"/>
                      <a:pt x="556262" y="538059"/>
                      <a:pt x="540641" y="522057"/>
                    </a:cubicBezTo>
                    <a:cubicBezTo>
                      <a:pt x="526755" y="506670"/>
                      <a:pt x="503025" y="505454"/>
                      <a:pt x="487638" y="519340"/>
                    </a:cubicBezTo>
                    <a:cubicBezTo>
                      <a:pt x="486686" y="520199"/>
                      <a:pt x="485779" y="521106"/>
                      <a:pt x="484920" y="522057"/>
                    </a:cubicBezTo>
                    <a:cubicBezTo>
                      <a:pt x="464632" y="546346"/>
                      <a:pt x="479586" y="601401"/>
                      <a:pt x="494445" y="625308"/>
                    </a:cubicBezTo>
                    <a:cubicBezTo>
                      <a:pt x="495017" y="626166"/>
                      <a:pt x="499493" y="631785"/>
                      <a:pt x="504446" y="638072"/>
                    </a:cubicBezTo>
                    <a:cubicBezTo>
                      <a:pt x="491778" y="626261"/>
                      <a:pt x="478824" y="614640"/>
                      <a:pt x="465775" y="603496"/>
                    </a:cubicBezTo>
                    <a:cubicBezTo>
                      <a:pt x="443354" y="584290"/>
                      <a:pt x="419680" y="566598"/>
                      <a:pt x="394909" y="550537"/>
                    </a:cubicBezTo>
                    <a:cubicBezTo>
                      <a:pt x="397195" y="547108"/>
                      <a:pt x="425389" y="503865"/>
                      <a:pt x="428913" y="480338"/>
                    </a:cubicBezTo>
                    <a:cubicBezTo>
                      <a:pt x="432152" y="459383"/>
                      <a:pt x="430342" y="431951"/>
                      <a:pt x="414816" y="415949"/>
                    </a:cubicBezTo>
                    <a:cubicBezTo>
                      <a:pt x="400491" y="400536"/>
                      <a:pt x="376384" y="399653"/>
                      <a:pt x="360971" y="413978"/>
                    </a:cubicBezTo>
                    <a:cubicBezTo>
                      <a:pt x="360290" y="414611"/>
                      <a:pt x="359632" y="415268"/>
                      <a:pt x="359000" y="415949"/>
                    </a:cubicBezTo>
                    <a:cubicBezTo>
                      <a:pt x="338711" y="440238"/>
                      <a:pt x="353761" y="495292"/>
                      <a:pt x="368525" y="519200"/>
                    </a:cubicBezTo>
                    <a:cubicBezTo>
                      <a:pt x="369572" y="520914"/>
                      <a:pt x="385765" y="541107"/>
                      <a:pt x="391861" y="547775"/>
                    </a:cubicBezTo>
                    <a:lnTo>
                      <a:pt x="391004" y="547203"/>
                    </a:lnTo>
                    <a:cubicBezTo>
                      <a:pt x="366287" y="532046"/>
                      <a:pt x="340277" y="519105"/>
                      <a:pt x="313280" y="508532"/>
                    </a:cubicBezTo>
                    <a:cubicBezTo>
                      <a:pt x="289201" y="498975"/>
                      <a:pt x="264584" y="490834"/>
                      <a:pt x="239556" y="484148"/>
                    </a:cubicBezTo>
                    <a:cubicBezTo>
                      <a:pt x="216410" y="477671"/>
                      <a:pt x="194789" y="473194"/>
                      <a:pt x="175643" y="469384"/>
                    </a:cubicBezTo>
                    <a:cubicBezTo>
                      <a:pt x="165356" y="467384"/>
                      <a:pt x="155831" y="465765"/>
                      <a:pt x="147068" y="464336"/>
                    </a:cubicBezTo>
                    <a:lnTo>
                      <a:pt x="147640" y="464336"/>
                    </a:lnTo>
                    <a:cubicBezTo>
                      <a:pt x="147640" y="464336"/>
                      <a:pt x="115826" y="443000"/>
                      <a:pt x="113636" y="441952"/>
                    </a:cubicBezTo>
                    <a:cubicBezTo>
                      <a:pt x="88299" y="429379"/>
                      <a:pt x="32006" y="419949"/>
                      <a:pt x="9908" y="442619"/>
                    </a:cubicBezTo>
                    <a:cubicBezTo>
                      <a:pt x="-4123" y="457873"/>
                      <a:pt x="-3132" y="481614"/>
                      <a:pt x="12122" y="495646"/>
                    </a:cubicBezTo>
                    <a:cubicBezTo>
                      <a:pt x="13086" y="496533"/>
                      <a:pt x="14096" y="497368"/>
                      <a:pt x="15147" y="498150"/>
                    </a:cubicBezTo>
                    <a:cubicBezTo>
                      <a:pt x="32673" y="512056"/>
                      <a:pt x="60105" y="511008"/>
                      <a:pt x="80584" y="505770"/>
                    </a:cubicBezTo>
                    <a:cubicBezTo>
                      <a:pt x="101063" y="500531"/>
                      <a:pt x="136877" y="472813"/>
                      <a:pt x="145640" y="465955"/>
                    </a:cubicBezTo>
                    <a:cubicBezTo>
                      <a:pt x="155165" y="467574"/>
                      <a:pt x="164690" y="469479"/>
                      <a:pt x="175453" y="471765"/>
                    </a:cubicBezTo>
                    <a:cubicBezTo>
                      <a:pt x="194503" y="475956"/>
                      <a:pt x="215839" y="481290"/>
                      <a:pt x="238794" y="487863"/>
                    </a:cubicBezTo>
                    <a:cubicBezTo>
                      <a:pt x="244890" y="489672"/>
                      <a:pt x="251367" y="491958"/>
                      <a:pt x="257844" y="493959"/>
                    </a:cubicBezTo>
                    <a:cubicBezTo>
                      <a:pt x="246414" y="492720"/>
                      <a:pt x="230793" y="491292"/>
                      <a:pt x="229269" y="491292"/>
                    </a:cubicBezTo>
                    <a:cubicBezTo>
                      <a:pt x="200694" y="491292"/>
                      <a:pt x="146687" y="509389"/>
                      <a:pt x="137543" y="539679"/>
                    </a:cubicBezTo>
                    <a:cubicBezTo>
                      <a:pt x="132077" y="559616"/>
                      <a:pt x="143808" y="580211"/>
                      <a:pt x="163745" y="585678"/>
                    </a:cubicBezTo>
                    <a:cubicBezTo>
                      <a:pt x="165059" y="586038"/>
                      <a:pt x="166392" y="586327"/>
                      <a:pt x="167738" y="586542"/>
                    </a:cubicBezTo>
                    <a:cubicBezTo>
                      <a:pt x="189645" y="590828"/>
                      <a:pt x="213648" y="577017"/>
                      <a:pt x="229364" y="563110"/>
                    </a:cubicBezTo>
                    <a:cubicBezTo>
                      <a:pt x="245081" y="549204"/>
                      <a:pt x="264797" y="506722"/>
                      <a:pt x="268893" y="497483"/>
                    </a:cubicBezTo>
                    <a:cubicBezTo>
                      <a:pt x="282800" y="502245"/>
                      <a:pt x="297468" y="507008"/>
                      <a:pt x="311565" y="513675"/>
                    </a:cubicBezTo>
                    <a:cubicBezTo>
                      <a:pt x="338087" y="524680"/>
                      <a:pt x="363586" y="538003"/>
                      <a:pt x="387765" y="553490"/>
                    </a:cubicBezTo>
                    <a:cubicBezTo>
                      <a:pt x="389099" y="554442"/>
                      <a:pt x="390432" y="555585"/>
                      <a:pt x="391861" y="556443"/>
                    </a:cubicBezTo>
                    <a:cubicBezTo>
                      <a:pt x="386336" y="554919"/>
                      <a:pt x="355380" y="548442"/>
                      <a:pt x="353189" y="548251"/>
                    </a:cubicBezTo>
                    <a:cubicBezTo>
                      <a:pt x="324614" y="545584"/>
                      <a:pt x="269084" y="557109"/>
                      <a:pt x="256701" y="586351"/>
                    </a:cubicBezTo>
                    <a:cubicBezTo>
                      <a:pt x="249104" y="605635"/>
                      <a:pt x="258579" y="627426"/>
                      <a:pt x="277863" y="635023"/>
                    </a:cubicBezTo>
                    <a:cubicBezTo>
                      <a:pt x="279074" y="635500"/>
                      <a:pt x="280308" y="635914"/>
                      <a:pt x="281561" y="636262"/>
                    </a:cubicBezTo>
                    <a:cubicBezTo>
                      <a:pt x="302897" y="642930"/>
                      <a:pt x="328234" y="631976"/>
                      <a:pt x="345379" y="619784"/>
                    </a:cubicBezTo>
                    <a:cubicBezTo>
                      <a:pt x="365191" y="605592"/>
                      <a:pt x="391766" y="559014"/>
                      <a:pt x="393004" y="557300"/>
                    </a:cubicBezTo>
                    <a:cubicBezTo>
                      <a:pt x="416534" y="573421"/>
                      <a:pt x="438996" y="591047"/>
                      <a:pt x="460250" y="610068"/>
                    </a:cubicBezTo>
                    <a:cubicBezTo>
                      <a:pt x="476157" y="624070"/>
                      <a:pt x="491588" y="638643"/>
                      <a:pt x="506923" y="653979"/>
                    </a:cubicBezTo>
                    <a:cubicBezTo>
                      <a:pt x="499684" y="652074"/>
                      <a:pt x="470918" y="646073"/>
                      <a:pt x="468823" y="645882"/>
                    </a:cubicBezTo>
                    <a:cubicBezTo>
                      <a:pt x="440248" y="643311"/>
                      <a:pt x="384812" y="654836"/>
                      <a:pt x="372335" y="683982"/>
                    </a:cubicBezTo>
                    <a:cubicBezTo>
                      <a:pt x="364738" y="703266"/>
                      <a:pt x="374212" y="725058"/>
                      <a:pt x="393496" y="732654"/>
                    </a:cubicBezTo>
                    <a:cubicBezTo>
                      <a:pt x="394707" y="733131"/>
                      <a:pt x="395941" y="733545"/>
                      <a:pt x="397195" y="733893"/>
                    </a:cubicBezTo>
                    <a:cubicBezTo>
                      <a:pt x="418531" y="740561"/>
                      <a:pt x="443867" y="729702"/>
                      <a:pt x="461012" y="717415"/>
                    </a:cubicBezTo>
                    <a:cubicBezTo>
                      <a:pt x="480062" y="703604"/>
                      <a:pt x="506066" y="659027"/>
                      <a:pt x="508637" y="655312"/>
                    </a:cubicBezTo>
                    <a:lnTo>
                      <a:pt x="529592" y="675791"/>
                    </a:lnTo>
                    <a:cubicBezTo>
                      <a:pt x="552262" y="698365"/>
                      <a:pt x="574836" y="721035"/>
                      <a:pt x="597791" y="742466"/>
                    </a:cubicBezTo>
                    <a:cubicBezTo>
                      <a:pt x="605792" y="749991"/>
                      <a:pt x="613889" y="757134"/>
                      <a:pt x="621985" y="764278"/>
                    </a:cubicBezTo>
                    <a:cubicBezTo>
                      <a:pt x="611126" y="761802"/>
                      <a:pt x="591124" y="757611"/>
                      <a:pt x="589314" y="757515"/>
                    </a:cubicBezTo>
                    <a:cubicBezTo>
                      <a:pt x="561215" y="754848"/>
                      <a:pt x="505304" y="766374"/>
                      <a:pt x="492826" y="795615"/>
                    </a:cubicBezTo>
                    <a:cubicBezTo>
                      <a:pt x="485242" y="814905"/>
                      <a:pt x="494732" y="836689"/>
                      <a:pt x="514021" y="844273"/>
                    </a:cubicBezTo>
                    <a:cubicBezTo>
                      <a:pt x="515251" y="844757"/>
                      <a:pt x="516507" y="845175"/>
                      <a:pt x="517781" y="845526"/>
                    </a:cubicBezTo>
                    <a:cubicBezTo>
                      <a:pt x="539117" y="852099"/>
                      <a:pt x="564359" y="841240"/>
                      <a:pt x="581504" y="829048"/>
                    </a:cubicBezTo>
                    <a:cubicBezTo>
                      <a:pt x="598649" y="816856"/>
                      <a:pt x="621223" y="779709"/>
                      <a:pt x="627414" y="769231"/>
                    </a:cubicBezTo>
                    <a:cubicBezTo>
                      <a:pt x="640940" y="781042"/>
                      <a:pt x="654656" y="792472"/>
                      <a:pt x="668753" y="803045"/>
                    </a:cubicBezTo>
                    <a:cubicBezTo>
                      <a:pt x="674944" y="807522"/>
                      <a:pt x="680945" y="812570"/>
                      <a:pt x="687041" y="816380"/>
                    </a:cubicBezTo>
                    <a:lnTo>
                      <a:pt x="705233" y="828477"/>
                    </a:lnTo>
                    <a:cubicBezTo>
                      <a:pt x="717902" y="836382"/>
                      <a:pt x="729713" y="843717"/>
                      <a:pt x="741714" y="850765"/>
                    </a:cubicBezTo>
                    <a:lnTo>
                      <a:pt x="759431" y="860957"/>
                    </a:lnTo>
                    <a:cubicBezTo>
                      <a:pt x="748763" y="856766"/>
                      <a:pt x="731713" y="850479"/>
                      <a:pt x="730094" y="850098"/>
                    </a:cubicBezTo>
                    <a:cubicBezTo>
                      <a:pt x="702662" y="843240"/>
                      <a:pt x="645702" y="846098"/>
                      <a:pt x="628938" y="873054"/>
                    </a:cubicBezTo>
                    <a:cubicBezTo>
                      <a:pt x="618536" y="890980"/>
                      <a:pt x="624635" y="913946"/>
                      <a:pt x="642562" y="924348"/>
                    </a:cubicBezTo>
                    <a:cubicBezTo>
                      <a:pt x="643673" y="924993"/>
                      <a:pt x="644817" y="925580"/>
                      <a:pt x="645988" y="926108"/>
                    </a:cubicBezTo>
                    <a:cubicBezTo>
                      <a:pt x="666086" y="935633"/>
                      <a:pt x="692756" y="928965"/>
                      <a:pt x="711520" y="919440"/>
                    </a:cubicBezTo>
                    <a:cubicBezTo>
                      <a:pt x="732284" y="908963"/>
                      <a:pt x="763526" y="870291"/>
                      <a:pt x="767336" y="865529"/>
                    </a:cubicBezTo>
                    <a:cubicBezTo>
                      <a:pt x="781910" y="873816"/>
                      <a:pt x="795911" y="881721"/>
                      <a:pt x="809532" y="888865"/>
                    </a:cubicBezTo>
                    <a:cubicBezTo>
                      <a:pt x="845441" y="907915"/>
                      <a:pt x="876207" y="923441"/>
                      <a:pt x="900972" y="934776"/>
                    </a:cubicBezTo>
                    <a:cubicBezTo>
                      <a:pt x="979935" y="1003070"/>
                      <a:pt x="1091472" y="1010976"/>
                      <a:pt x="1091472" y="1010976"/>
                    </a:cubicBezTo>
                    <a:cubicBezTo>
                      <a:pt x="1091472" y="1010976"/>
                      <a:pt x="1097378" y="877626"/>
                      <a:pt x="1018987" y="790377"/>
                    </a:cubicBezTo>
                    <a:cubicBezTo>
                      <a:pt x="991136" y="761237"/>
                      <a:pt x="957175" y="738629"/>
                      <a:pt x="919546" y="724178"/>
                    </a:cubicBezTo>
                    <a:close/>
                    <a:moveTo>
                      <a:pt x="778576" y="853908"/>
                    </a:moveTo>
                    <a:cubicBezTo>
                      <a:pt x="781052" y="848384"/>
                      <a:pt x="799912" y="806283"/>
                      <a:pt x="801245" y="782280"/>
                    </a:cubicBezTo>
                    <a:cubicBezTo>
                      <a:pt x="805627" y="781518"/>
                      <a:pt x="810104" y="780566"/>
                      <a:pt x="814390" y="779613"/>
                    </a:cubicBezTo>
                    <a:cubicBezTo>
                      <a:pt x="822385" y="821645"/>
                      <a:pt x="839060" y="861547"/>
                      <a:pt x="863348" y="896771"/>
                    </a:cubicBezTo>
                    <a:cubicBezTo>
                      <a:pt x="848966" y="889913"/>
                      <a:pt x="833440" y="882388"/>
                      <a:pt x="816962" y="874006"/>
                    </a:cubicBezTo>
                    <a:cubicBezTo>
                      <a:pt x="804674" y="867720"/>
                      <a:pt x="791816" y="860957"/>
                      <a:pt x="778576" y="853908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B9253CC-AE1B-8882-8497-CC2B177F7F1C}"/>
                  </a:ext>
                </a:extLst>
              </p:cNvPr>
              <p:cNvSpPr/>
              <p:nvPr/>
            </p:nvSpPr>
            <p:spPr>
              <a:xfrm>
                <a:off x="9461499" y="1636204"/>
                <a:ext cx="295275" cy="306895"/>
              </a:xfrm>
              <a:custGeom>
                <a:avLst/>
                <a:gdLst>
                  <a:gd name="connsiteX0" fmla="*/ 295275 w 295275"/>
                  <a:gd name="connsiteY0" fmla="*/ 0 h 306895"/>
                  <a:gd name="connsiteX1" fmla="*/ 80677 w 295275"/>
                  <a:gd name="connsiteY1" fmla="*/ 88773 h 306895"/>
                  <a:gd name="connsiteX2" fmla="*/ 0 w 295275"/>
                  <a:gd name="connsiteY2" fmla="*/ 306896 h 306895"/>
                  <a:gd name="connsiteX3" fmla="*/ 214598 w 295275"/>
                  <a:gd name="connsiteY3" fmla="*/ 218122 h 306895"/>
                  <a:gd name="connsiteX4" fmla="*/ 295275 w 295275"/>
                  <a:gd name="connsiteY4" fmla="*/ 0 h 3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306895">
                    <a:moveTo>
                      <a:pt x="295275" y="0"/>
                    </a:moveTo>
                    <a:cubicBezTo>
                      <a:pt x="295275" y="0"/>
                      <a:pt x="161925" y="4096"/>
                      <a:pt x="80677" y="88773"/>
                    </a:cubicBezTo>
                    <a:cubicBezTo>
                      <a:pt x="-571" y="173450"/>
                      <a:pt x="0" y="306896"/>
                      <a:pt x="0" y="306896"/>
                    </a:cubicBezTo>
                    <a:cubicBezTo>
                      <a:pt x="0" y="306896"/>
                      <a:pt x="133350" y="302800"/>
                      <a:pt x="214598" y="218122"/>
                    </a:cubicBezTo>
                    <a:cubicBezTo>
                      <a:pt x="295847" y="133445"/>
                      <a:pt x="295275" y="0"/>
                      <a:pt x="295275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5" name="图形 23">
                <a:extLst>
                  <a:ext uri="{FF2B5EF4-FFF2-40B4-BE49-F238E27FC236}">
                    <a16:creationId xmlns:a16="http://schemas.microsoft.com/office/drawing/2014/main" id="{81D651BA-5B95-BB1B-3789-2C8ED05BE070}"/>
                  </a:ext>
                </a:extLst>
              </p:cNvPr>
              <p:cNvGrpSpPr/>
              <p:nvPr/>
            </p:nvGrpSpPr>
            <p:grpSpPr>
              <a:xfrm>
                <a:off x="8254870" y="937553"/>
                <a:ext cx="1501904" cy="1010975"/>
                <a:chOff x="8254870" y="937553"/>
                <a:chExt cx="1501904" cy="1010975"/>
              </a:xfrm>
              <a:solidFill>
                <a:srgbClr val="FFFFFF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3427D6A-CAF8-8773-BD89-CF60A8DF347C}"/>
                    </a:ext>
                  </a:extLst>
                </p:cNvPr>
                <p:cNvSpPr/>
                <p:nvPr/>
              </p:nvSpPr>
              <p:spPr>
                <a:xfrm>
                  <a:off x="8873405" y="976014"/>
                  <a:ext cx="83951" cy="144509"/>
                </a:xfrm>
                <a:custGeom>
                  <a:avLst/>
                  <a:gdLst>
                    <a:gd name="connsiteX0" fmla="*/ 17738 w 83951"/>
                    <a:gd name="connsiteY0" fmla="*/ 144506 h 144509"/>
                    <a:gd name="connsiteX1" fmla="*/ 72602 w 83951"/>
                    <a:gd name="connsiteY1" fmla="*/ 87928 h 144509"/>
                    <a:gd name="connsiteX2" fmla="*/ 79174 w 83951"/>
                    <a:gd name="connsiteY2" fmla="*/ 22396 h 144509"/>
                    <a:gd name="connsiteX3" fmla="*/ 29851 w 83951"/>
                    <a:gd name="connsiteY3" fmla="*/ 3167 h 144509"/>
                    <a:gd name="connsiteX4" fmla="*/ 26120 w 83951"/>
                    <a:gd name="connsiteY4" fmla="*/ 5060 h 144509"/>
                    <a:gd name="connsiteX5" fmla="*/ 3164 w 83951"/>
                    <a:gd name="connsiteY5" fmla="*/ 106216 h 144509"/>
                    <a:gd name="connsiteX6" fmla="*/ 17738 w 83951"/>
                    <a:gd name="connsiteY6" fmla="*/ 144506 h 14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951" h="144509">
                      <a:moveTo>
                        <a:pt x="17738" y="144506"/>
                      </a:moveTo>
                      <a:cubicBezTo>
                        <a:pt x="17738" y="144506"/>
                        <a:pt x="61362" y="110026"/>
                        <a:pt x="72602" y="87928"/>
                      </a:cubicBezTo>
                      <a:cubicBezTo>
                        <a:pt x="82127" y="68878"/>
                        <a:pt x="88985" y="42398"/>
                        <a:pt x="79174" y="22396"/>
                      </a:cubicBezTo>
                      <a:cubicBezTo>
                        <a:pt x="70864" y="3466"/>
                        <a:pt x="48781" y="-5143"/>
                        <a:pt x="29851" y="3167"/>
                      </a:cubicBezTo>
                      <a:cubicBezTo>
                        <a:pt x="28573" y="3728"/>
                        <a:pt x="27327" y="4360"/>
                        <a:pt x="26120" y="5060"/>
                      </a:cubicBezTo>
                      <a:cubicBezTo>
                        <a:pt x="-836" y="21824"/>
                        <a:pt x="-3694" y="78784"/>
                        <a:pt x="3164" y="106216"/>
                      </a:cubicBezTo>
                      <a:cubicBezTo>
                        <a:pt x="3736" y="108883"/>
                        <a:pt x="17262" y="144887"/>
                        <a:pt x="17738" y="14450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26F4709C-F685-E011-C80B-FED2A15776A4}"/>
                    </a:ext>
                  </a:extLst>
                </p:cNvPr>
                <p:cNvSpPr/>
                <p:nvPr/>
              </p:nvSpPr>
              <p:spPr>
                <a:xfrm>
                  <a:off x="8447561" y="1289813"/>
                  <a:ext cx="87950" cy="141613"/>
                </a:xfrm>
                <a:custGeom>
                  <a:avLst/>
                  <a:gdLst>
                    <a:gd name="connsiteX0" fmla="*/ 40007 w 87950"/>
                    <a:gd name="connsiteY0" fmla="*/ 117886 h 141613"/>
                    <a:gd name="connsiteX1" fmla="*/ 73059 w 87950"/>
                    <a:gd name="connsiteY1" fmla="*/ 141603 h 141613"/>
                    <a:gd name="connsiteX2" fmla="*/ 87632 w 87950"/>
                    <a:gd name="connsiteY2" fmla="*/ 64165 h 141613"/>
                    <a:gd name="connsiteX3" fmla="*/ 56962 w 87950"/>
                    <a:gd name="connsiteY3" fmla="*/ 5872 h 141613"/>
                    <a:gd name="connsiteX4" fmla="*/ 5398 w 87950"/>
                    <a:gd name="connsiteY4" fmla="*/ 17250 h 141613"/>
                    <a:gd name="connsiteX5" fmla="*/ 3336 w 87950"/>
                    <a:gd name="connsiteY5" fmla="*/ 20921 h 141613"/>
                    <a:gd name="connsiteX6" fmla="*/ 40007 w 87950"/>
                    <a:gd name="connsiteY6" fmla="*/ 117886 h 14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950" h="141613">
                      <a:moveTo>
                        <a:pt x="40007" y="117886"/>
                      </a:moveTo>
                      <a:cubicBezTo>
                        <a:pt x="41817" y="119600"/>
                        <a:pt x="72964" y="142175"/>
                        <a:pt x="73059" y="141603"/>
                      </a:cubicBezTo>
                      <a:cubicBezTo>
                        <a:pt x="73154" y="141032"/>
                        <a:pt x="90490" y="88739"/>
                        <a:pt x="87632" y="64165"/>
                      </a:cubicBezTo>
                      <a:cubicBezTo>
                        <a:pt x="85156" y="43210"/>
                        <a:pt x="76202" y="17111"/>
                        <a:pt x="56962" y="5872"/>
                      </a:cubicBezTo>
                      <a:cubicBezTo>
                        <a:pt x="39581" y="-5225"/>
                        <a:pt x="16495" y="-131"/>
                        <a:pt x="5398" y="17250"/>
                      </a:cubicBezTo>
                      <a:cubicBezTo>
                        <a:pt x="4642" y="18434"/>
                        <a:pt x="3954" y="19660"/>
                        <a:pt x="3336" y="20921"/>
                      </a:cubicBezTo>
                      <a:cubicBezTo>
                        <a:pt x="-9904" y="49687"/>
                        <a:pt x="19147" y="98836"/>
                        <a:pt x="40007" y="117886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260E2F57-5102-4C1E-DDE1-8D7D8B5C7D7C}"/>
                    </a:ext>
                  </a:extLst>
                </p:cNvPr>
                <p:cNvSpPr/>
                <p:nvPr/>
              </p:nvSpPr>
              <p:spPr>
                <a:xfrm>
                  <a:off x="9243278" y="1172718"/>
                  <a:ext cx="320904" cy="733806"/>
                </a:xfrm>
                <a:custGeom>
                  <a:avLst/>
                  <a:gdLst>
                    <a:gd name="connsiteX0" fmla="*/ 158976 w 320904"/>
                    <a:gd name="connsiteY0" fmla="*/ 0 h 733806"/>
                    <a:gd name="connsiteX1" fmla="*/ 3 w 320904"/>
                    <a:gd name="connsiteY1" fmla="*/ 367570 h 733806"/>
                    <a:gd name="connsiteX2" fmla="*/ 161928 w 320904"/>
                    <a:gd name="connsiteY2" fmla="*/ 733806 h 733806"/>
                    <a:gd name="connsiteX3" fmla="*/ 320901 w 320904"/>
                    <a:gd name="connsiteY3" fmla="*/ 366236 h 733806"/>
                    <a:gd name="connsiteX4" fmla="*/ 158976 w 320904"/>
                    <a:gd name="connsiteY4" fmla="*/ 0 h 733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04" h="733806">
                      <a:moveTo>
                        <a:pt x="158976" y="0"/>
                      </a:moveTo>
                      <a:cubicBezTo>
                        <a:pt x="158976" y="0"/>
                        <a:pt x="-854" y="164973"/>
                        <a:pt x="3" y="367570"/>
                      </a:cubicBezTo>
                      <a:cubicBezTo>
                        <a:pt x="861" y="570166"/>
                        <a:pt x="161928" y="733806"/>
                        <a:pt x="161928" y="733806"/>
                      </a:cubicBezTo>
                      <a:cubicBezTo>
                        <a:pt x="161928" y="733806"/>
                        <a:pt x="321758" y="568833"/>
                        <a:pt x="320901" y="366236"/>
                      </a:cubicBezTo>
                      <a:cubicBezTo>
                        <a:pt x="320044" y="163640"/>
                        <a:pt x="158976" y="0"/>
                        <a:pt x="1589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1EB99E06-8F3C-2D82-0B72-094EC38C4415}"/>
                    </a:ext>
                  </a:extLst>
                </p:cNvPr>
                <p:cNvSpPr/>
                <p:nvPr/>
              </p:nvSpPr>
              <p:spPr>
                <a:xfrm>
                  <a:off x="8254870" y="937553"/>
                  <a:ext cx="1091573" cy="1010975"/>
                </a:xfrm>
                <a:custGeom>
                  <a:avLst/>
                  <a:gdLst>
                    <a:gd name="connsiteX0" fmla="*/ 919546 w 1091573"/>
                    <a:gd name="connsiteY0" fmla="*/ 724178 h 1010975"/>
                    <a:gd name="connsiteX1" fmla="*/ 925261 w 1091573"/>
                    <a:gd name="connsiteY1" fmla="*/ 716844 h 1010975"/>
                    <a:gd name="connsiteX2" fmla="*/ 939358 w 1091573"/>
                    <a:gd name="connsiteY2" fmla="*/ 652550 h 1010975"/>
                    <a:gd name="connsiteX3" fmla="*/ 892425 w 1091573"/>
                    <a:gd name="connsiteY3" fmla="*/ 628059 h 1010975"/>
                    <a:gd name="connsiteX4" fmla="*/ 888590 w 1091573"/>
                    <a:gd name="connsiteY4" fmla="*/ 629499 h 1010975"/>
                    <a:gd name="connsiteX5" fmla="*/ 854014 w 1091573"/>
                    <a:gd name="connsiteY5" fmla="*/ 703032 h 1010975"/>
                    <a:gd name="connsiteX6" fmla="*/ 830773 w 1091573"/>
                    <a:gd name="connsiteY6" fmla="*/ 698365 h 1010975"/>
                    <a:gd name="connsiteX7" fmla="*/ 822105 w 1091573"/>
                    <a:gd name="connsiteY7" fmla="*/ 679315 h 1010975"/>
                    <a:gd name="connsiteX8" fmla="*/ 814009 w 1091573"/>
                    <a:gd name="connsiteY8" fmla="*/ 658932 h 1010975"/>
                    <a:gd name="connsiteX9" fmla="*/ 803246 w 1091573"/>
                    <a:gd name="connsiteY9" fmla="*/ 627594 h 1010975"/>
                    <a:gd name="connsiteX10" fmla="*/ 866492 w 1091573"/>
                    <a:gd name="connsiteY10" fmla="*/ 589494 h 1010975"/>
                    <a:gd name="connsiteX11" fmla="*/ 890114 w 1091573"/>
                    <a:gd name="connsiteY11" fmla="*/ 528058 h 1010975"/>
                    <a:gd name="connsiteX12" fmla="*/ 847432 w 1091573"/>
                    <a:gd name="connsiteY12" fmla="*/ 496740 h 1010975"/>
                    <a:gd name="connsiteX13" fmla="*/ 843441 w 1091573"/>
                    <a:gd name="connsiteY13" fmla="*/ 497578 h 1010975"/>
                    <a:gd name="connsiteX14" fmla="*/ 794578 w 1091573"/>
                    <a:gd name="connsiteY14" fmla="*/ 589113 h 1010975"/>
                    <a:gd name="connsiteX15" fmla="*/ 795721 w 1091573"/>
                    <a:gd name="connsiteY15" fmla="*/ 603115 h 1010975"/>
                    <a:gd name="connsiteX16" fmla="*/ 786863 w 1091573"/>
                    <a:gd name="connsiteY16" fmla="*/ 571587 h 1010975"/>
                    <a:gd name="connsiteX17" fmla="*/ 764860 w 1091573"/>
                    <a:gd name="connsiteY17" fmla="*/ 478909 h 1010975"/>
                    <a:gd name="connsiteX18" fmla="*/ 760288 w 1091573"/>
                    <a:gd name="connsiteY18" fmla="*/ 459859 h 1010975"/>
                    <a:gd name="connsiteX19" fmla="*/ 825344 w 1091573"/>
                    <a:gd name="connsiteY19" fmla="*/ 420997 h 1010975"/>
                    <a:gd name="connsiteX20" fmla="*/ 849061 w 1091573"/>
                    <a:gd name="connsiteY20" fmla="*/ 359561 h 1010975"/>
                    <a:gd name="connsiteX21" fmla="*/ 806203 w 1091573"/>
                    <a:gd name="connsiteY21" fmla="*/ 328257 h 1010975"/>
                    <a:gd name="connsiteX22" fmla="*/ 802293 w 1091573"/>
                    <a:gd name="connsiteY22" fmla="*/ 329081 h 1010975"/>
                    <a:gd name="connsiteX23" fmla="*/ 753525 w 1091573"/>
                    <a:gd name="connsiteY23" fmla="*/ 420616 h 1010975"/>
                    <a:gd name="connsiteX24" fmla="*/ 754859 w 1091573"/>
                    <a:gd name="connsiteY24" fmla="*/ 436713 h 1010975"/>
                    <a:gd name="connsiteX25" fmla="*/ 741619 w 1091573"/>
                    <a:gd name="connsiteY25" fmla="*/ 386517 h 1010975"/>
                    <a:gd name="connsiteX26" fmla="*/ 711710 w 1091573"/>
                    <a:gd name="connsiteY26" fmla="*/ 303268 h 1010975"/>
                    <a:gd name="connsiteX27" fmla="*/ 778862 w 1091573"/>
                    <a:gd name="connsiteY27" fmla="*/ 263454 h 1010975"/>
                    <a:gd name="connsiteX28" fmla="*/ 802484 w 1091573"/>
                    <a:gd name="connsiteY28" fmla="*/ 202017 h 1010975"/>
                    <a:gd name="connsiteX29" fmla="*/ 759802 w 1091573"/>
                    <a:gd name="connsiteY29" fmla="*/ 170700 h 1010975"/>
                    <a:gd name="connsiteX30" fmla="*/ 755811 w 1091573"/>
                    <a:gd name="connsiteY30" fmla="*/ 171537 h 1010975"/>
                    <a:gd name="connsiteX31" fmla="*/ 707043 w 1091573"/>
                    <a:gd name="connsiteY31" fmla="*/ 263073 h 1010975"/>
                    <a:gd name="connsiteX32" fmla="*/ 710472 w 1091573"/>
                    <a:gd name="connsiteY32" fmla="*/ 300125 h 1010975"/>
                    <a:gd name="connsiteX33" fmla="*/ 710472 w 1091573"/>
                    <a:gd name="connsiteY33" fmla="*/ 299172 h 1010975"/>
                    <a:gd name="connsiteX34" fmla="*/ 666943 w 1091573"/>
                    <a:gd name="connsiteY34" fmla="*/ 224020 h 1010975"/>
                    <a:gd name="connsiteX35" fmla="*/ 619318 w 1091573"/>
                    <a:gd name="connsiteY35" fmla="*/ 162965 h 1010975"/>
                    <a:gd name="connsiteX36" fmla="*/ 574265 w 1091573"/>
                    <a:gd name="connsiteY36" fmla="*/ 115340 h 1010975"/>
                    <a:gd name="connsiteX37" fmla="*/ 553024 w 1091573"/>
                    <a:gd name="connsiteY37" fmla="*/ 95242 h 1010975"/>
                    <a:gd name="connsiteX38" fmla="*/ 553691 w 1091573"/>
                    <a:gd name="connsiteY38" fmla="*/ 95242 h 1010975"/>
                    <a:gd name="connsiteX39" fmla="*/ 537593 w 1091573"/>
                    <a:gd name="connsiteY39" fmla="*/ 57809 h 1010975"/>
                    <a:gd name="connsiteX40" fmla="*/ 450725 w 1091573"/>
                    <a:gd name="connsiteY40" fmla="*/ 659 h 1010975"/>
                    <a:gd name="connsiteX41" fmla="*/ 423384 w 1091573"/>
                    <a:gd name="connsiteY41" fmla="*/ 46148 h 1010975"/>
                    <a:gd name="connsiteX42" fmla="*/ 424532 w 1091573"/>
                    <a:gd name="connsiteY42" fmla="*/ 49903 h 1010975"/>
                    <a:gd name="connsiteX43" fmla="*/ 474919 w 1091573"/>
                    <a:gd name="connsiteY43" fmla="*/ 92289 h 1010975"/>
                    <a:gd name="connsiteX44" fmla="*/ 551119 w 1091573"/>
                    <a:gd name="connsiteY44" fmla="*/ 94956 h 1010975"/>
                    <a:gd name="connsiteX45" fmla="*/ 572741 w 1091573"/>
                    <a:gd name="connsiteY45" fmla="*/ 116292 h 1010975"/>
                    <a:gd name="connsiteX46" fmla="*/ 616746 w 1091573"/>
                    <a:gd name="connsiteY46" fmla="*/ 164679 h 1010975"/>
                    <a:gd name="connsiteX47" fmla="*/ 629129 w 1091573"/>
                    <a:gd name="connsiteY47" fmla="*/ 180205 h 1010975"/>
                    <a:gd name="connsiteX48" fmla="*/ 606745 w 1091573"/>
                    <a:gd name="connsiteY48" fmla="*/ 162203 h 1010975"/>
                    <a:gd name="connsiteX49" fmla="*/ 503589 w 1091573"/>
                    <a:gd name="connsiteY49" fmla="*/ 152011 h 1010975"/>
                    <a:gd name="connsiteX50" fmla="*/ 499952 w 1091573"/>
                    <a:gd name="connsiteY50" fmla="*/ 204690 h 1010975"/>
                    <a:gd name="connsiteX51" fmla="*/ 502923 w 1091573"/>
                    <a:gd name="connsiteY51" fmla="*/ 207732 h 1010975"/>
                    <a:gd name="connsiteX52" fmla="*/ 567216 w 1091573"/>
                    <a:gd name="connsiteY52" fmla="*/ 222210 h 1010975"/>
                    <a:gd name="connsiteX53" fmla="*/ 636368 w 1091573"/>
                    <a:gd name="connsiteY53" fmla="*/ 189254 h 1010975"/>
                    <a:gd name="connsiteX54" fmla="*/ 663133 w 1091573"/>
                    <a:gd name="connsiteY54" fmla="*/ 226306 h 1010975"/>
                    <a:gd name="connsiteX55" fmla="*/ 704376 w 1091573"/>
                    <a:gd name="connsiteY55" fmla="*/ 301458 h 1010975"/>
                    <a:gd name="connsiteX56" fmla="*/ 706186 w 1091573"/>
                    <a:gd name="connsiteY56" fmla="*/ 306126 h 1010975"/>
                    <a:gd name="connsiteX57" fmla="*/ 678468 w 1091573"/>
                    <a:gd name="connsiteY57" fmla="*/ 277551 h 1010975"/>
                    <a:gd name="connsiteX58" fmla="*/ 577027 w 1091573"/>
                    <a:gd name="connsiteY58" fmla="*/ 256024 h 1010975"/>
                    <a:gd name="connsiteX59" fmla="*/ 567744 w 1091573"/>
                    <a:gd name="connsiteY59" fmla="*/ 308142 h 1010975"/>
                    <a:gd name="connsiteX60" fmla="*/ 570264 w 1091573"/>
                    <a:gd name="connsiteY60" fmla="*/ 311364 h 1010975"/>
                    <a:gd name="connsiteX61" fmla="*/ 632558 w 1091573"/>
                    <a:gd name="connsiteY61" fmla="*/ 332796 h 1010975"/>
                    <a:gd name="connsiteX62" fmla="*/ 706567 w 1091573"/>
                    <a:gd name="connsiteY62" fmla="*/ 306888 h 1010975"/>
                    <a:gd name="connsiteX63" fmla="*/ 733618 w 1091573"/>
                    <a:gd name="connsiteY63" fmla="*/ 388041 h 1010975"/>
                    <a:gd name="connsiteX64" fmla="*/ 748286 w 1091573"/>
                    <a:gd name="connsiteY64" fmla="*/ 450334 h 1010975"/>
                    <a:gd name="connsiteX65" fmla="*/ 720950 w 1091573"/>
                    <a:gd name="connsiteY65" fmla="*/ 422616 h 1010975"/>
                    <a:gd name="connsiteX66" fmla="*/ 619508 w 1091573"/>
                    <a:gd name="connsiteY66" fmla="*/ 401090 h 1010975"/>
                    <a:gd name="connsiteX67" fmla="*/ 610225 w 1091573"/>
                    <a:gd name="connsiteY67" fmla="*/ 453208 h 1010975"/>
                    <a:gd name="connsiteX68" fmla="*/ 612746 w 1091573"/>
                    <a:gd name="connsiteY68" fmla="*/ 456430 h 1010975"/>
                    <a:gd name="connsiteX69" fmla="*/ 675039 w 1091573"/>
                    <a:gd name="connsiteY69" fmla="*/ 477861 h 1010975"/>
                    <a:gd name="connsiteX70" fmla="*/ 748667 w 1091573"/>
                    <a:gd name="connsiteY70" fmla="*/ 452144 h 1010975"/>
                    <a:gd name="connsiteX71" fmla="*/ 754763 w 1091573"/>
                    <a:gd name="connsiteY71" fmla="*/ 480719 h 1010975"/>
                    <a:gd name="connsiteX72" fmla="*/ 774766 w 1091573"/>
                    <a:gd name="connsiteY72" fmla="*/ 574159 h 1010975"/>
                    <a:gd name="connsiteX73" fmla="*/ 782957 w 1091573"/>
                    <a:gd name="connsiteY73" fmla="*/ 605687 h 1010975"/>
                    <a:gd name="connsiteX74" fmla="*/ 759431 w 1091573"/>
                    <a:gd name="connsiteY74" fmla="*/ 581970 h 1010975"/>
                    <a:gd name="connsiteX75" fmla="*/ 657989 w 1091573"/>
                    <a:gd name="connsiteY75" fmla="*/ 560443 h 1010975"/>
                    <a:gd name="connsiteX76" fmla="*/ 648706 w 1091573"/>
                    <a:gd name="connsiteY76" fmla="*/ 612561 h 1010975"/>
                    <a:gd name="connsiteX77" fmla="*/ 651227 w 1091573"/>
                    <a:gd name="connsiteY77" fmla="*/ 615783 h 1010975"/>
                    <a:gd name="connsiteX78" fmla="*/ 713520 w 1091573"/>
                    <a:gd name="connsiteY78" fmla="*/ 637215 h 1010975"/>
                    <a:gd name="connsiteX79" fmla="*/ 784767 w 1091573"/>
                    <a:gd name="connsiteY79" fmla="*/ 612640 h 1010975"/>
                    <a:gd name="connsiteX80" fmla="*/ 800579 w 1091573"/>
                    <a:gd name="connsiteY80" fmla="*/ 663694 h 1010975"/>
                    <a:gd name="connsiteX81" fmla="*/ 808484 w 1091573"/>
                    <a:gd name="connsiteY81" fmla="*/ 684935 h 1010975"/>
                    <a:gd name="connsiteX82" fmla="*/ 812961 w 1091573"/>
                    <a:gd name="connsiteY82" fmla="*/ 695508 h 1010975"/>
                    <a:gd name="connsiteX83" fmla="*/ 806865 w 1091573"/>
                    <a:gd name="connsiteY83" fmla="*/ 694936 h 1010975"/>
                    <a:gd name="connsiteX84" fmla="*/ 807341 w 1091573"/>
                    <a:gd name="connsiteY84" fmla="*/ 720939 h 1010975"/>
                    <a:gd name="connsiteX85" fmla="*/ 728760 w 1091573"/>
                    <a:gd name="connsiteY85" fmla="*/ 700175 h 1010975"/>
                    <a:gd name="connsiteX86" fmla="*/ 711747 w 1091573"/>
                    <a:gd name="connsiteY86" fmla="*/ 750305 h 1010975"/>
                    <a:gd name="connsiteX87" fmla="*/ 713711 w 1091573"/>
                    <a:gd name="connsiteY87" fmla="*/ 753801 h 1010975"/>
                    <a:gd name="connsiteX88" fmla="*/ 718568 w 1091573"/>
                    <a:gd name="connsiteY88" fmla="*/ 760563 h 1010975"/>
                    <a:gd name="connsiteX89" fmla="*/ 748667 w 1091573"/>
                    <a:gd name="connsiteY89" fmla="*/ 827238 h 1010975"/>
                    <a:gd name="connsiteX90" fmla="*/ 773909 w 1091573"/>
                    <a:gd name="connsiteY90" fmla="*/ 850479 h 1010975"/>
                    <a:gd name="connsiteX91" fmla="*/ 749810 w 1091573"/>
                    <a:gd name="connsiteY91" fmla="*/ 837335 h 1010975"/>
                    <a:gd name="connsiteX92" fmla="*/ 713615 w 1091573"/>
                    <a:gd name="connsiteY92" fmla="*/ 816285 h 1010975"/>
                    <a:gd name="connsiteX93" fmla="*/ 695137 w 1091573"/>
                    <a:gd name="connsiteY93" fmla="*/ 804569 h 1010975"/>
                    <a:gd name="connsiteX94" fmla="*/ 677135 w 1091573"/>
                    <a:gd name="connsiteY94" fmla="*/ 792091 h 1010975"/>
                    <a:gd name="connsiteX95" fmla="*/ 650941 w 1091573"/>
                    <a:gd name="connsiteY95" fmla="*/ 771803 h 1010975"/>
                    <a:gd name="connsiteX96" fmla="*/ 682659 w 1091573"/>
                    <a:gd name="connsiteY96" fmla="*/ 705128 h 1010975"/>
                    <a:gd name="connsiteX97" fmla="*/ 668467 w 1091573"/>
                    <a:gd name="connsiteY97" fmla="*/ 640739 h 1010975"/>
                    <a:gd name="connsiteX98" fmla="*/ 615468 w 1091573"/>
                    <a:gd name="connsiteY98" fmla="*/ 637921 h 1010975"/>
                    <a:gd name="connsiteX99" fmla="*/ 612650 w 1091573"/>
                    <a:gd name="connsiteY99" fmla="*/ 640739 h 1010975"/>
                    <a:gd name="connsiteX100" fmla="*/ 622175 w 1091573"/>
                    <a:gd name="connsiteY100" fmla="*/ 743990 h 1010975"/>
                    <a:gd name="connsiteX101" fmla="*/ 630843 w 1091573"/>
                    <a:gd name="connsiteY101" fmla="*/ 755039 h 1010975"/>
                    <a:gd name="connsiteX102" fmla="*/ 605983 w 1091573"/>
                    <a:gd name="connsiteY102" fmla="*/ 733608 h 1010975"/>
                    <a:gd name="connsiteX103" fmla="*/ 536546 w 1091573"/>
                    <a:gd name="connsiteY103" fmla="*/ 668457 h 1010975"/>
                    <a:gd name="connsiteX104" fmla="*/ 521972 w 1091573"/>
                    <a:gd name="connsiteY104" fmla="*/ 654741 h 1010975"/>
                    <a:gd name="connsiteX105" fmla="*/ 554834 w 1091573"/>
                    <a:gd name="connsiteY105" fmla="*/ 586446 h 1010975"/>
                    <a:gd name="connsiteX106" fmla="*/ 540641 w 1091573"/>
                    <a:gd name="connsiteY106" fmla="*/ 522057 h 1010975"/>
                    <a:gd name="connsiteX107" fmla="*/ 487638 w 1091573"/>
                    <a:gd name="connsiteY107" fmla="*/ 519340 h 1010975"/>
                    <a:gd name="connsiteX108" fmla="*/ 484920 w 1091573"/>
                    <a:gd name="connsiteY108" fmla="*/ 522057 h 1010975"/>
                    <a:gd name="connsiteX109" fmla="*/ 494445 w 1091573"/>
                    <a:gd name="connsiteY109" fmla="*/ 625308 h 1010975"/>
                    <a:gd name="connsiteX110" fmla="*/ 504446 w 1091573"/>
                    <a:gd name="connsiteY110" fmla="*/ 638072 h 1010975"/>
                    <a:gd name="connsiteX111" fmla="*/ 465775 w 1091573"/>
                    <a:gd name="connsiteY111" fmla="*/ 603496 h 1010975"/>
                    <a:gd name="connsiteX112" fmla="*/ 394909 w 1091573"/>
                    <a:gd name="connsiteY112" fmla="*/ 550537 h 1010975"/>
                    <a:gd name="connsiteX113" fmla="*/ 428913 w 1091573"/>
                    <a:gd name="connsiteY113" fmla="*/ 480338 h 1010975"/>
                    <a:gd name="connsiteX114" fmla="*/ 414816 w 1091573"/>
                    <a:gd name="connsiteY114" fmla="*/ 415949 h 1010975"/>
                    <a:gd name="connsiteX115" fmla="*/ 360971 w 1091573"/>
                    <a:gd name="connsiteY115" fmla="*/ 413978 h 1010975"/>
                    <a:gd name="connsiteX116" fmla="*/ 359000 w 1091573"/>
                    <a:gd name="connsiteY116" fmla="*/ 415949 h 1010975"/>
                    <a:gd name="connsiteX117" fmla="*/ 368525 w 1091573"/>
                    <a:gd name="connsiteY117" fmla="*/ 519200 h 1010975"/>
                    <a:gd name="connsiteX118" fmla="*/ 391861 w 1091573"/>
                    <a:gd name="connsiteY118" fmla="*/ 547775 h 1010975"/>
                    <a:gd name="connsiteX119" fmla="*/ 391004 w 1091573"/>
                    <a:gd name="connsiteY119" fmla="*/ 547203 h 1010975"/>
                    <a:gd name="connsiteX120" fmla="*/ 313280 w 1091573"/>
                    <a:gd name="connsiteY120" fmla="*/ 508532 h 1010975"/>
                    <a:gd name="connsiteX121" fmla="*/ 239556 w 1091573"/>
                    <a:gd name="connsiteY121" fmla="*/ 484148 h 1010975"/>
                    <a:gd name="connsiteX122" fmla="*/ 175643 w 1091573"/>
                    <a:gd name="connsiteY122" fmla="*/ 469384 h 1010975"/>
                    <a:gd name="connsiteX123" fmla="*/ 147068 w 1091573"/>
                    <a:gd name="connsiteY123" fmla="*/ 464336 h 1010975"/>
                    <a:gd name="connsiteX124" fmla="*/ 147640 w 1091573"/>
                    <a:gd name="connsiteY124" fmla="*/ 464336 h 1010975"/>
                    <a:gd name="connsiteX125" fmla="*/ 113636 w 1091573"/>
                    <a:gd name="connsiteY125" fmla="*/ 441952 h 1010975"/>
                    <a:gd name="connsiteX126" fmla="*/ 9908 w 1091573"/>
                    <a:gd name="connsiteY126" fmla="*/ 442619 h 1010975"/>
                    <a:gd name="connsiteX127" fmla="*/ 12122 w 1091573"/>
                    <a:gd name="connsiteY127" fmla="*/ 495646 h 1010975"/>
                    <a:gd name="connsiteX128" fmla="*/ 15147 w 1091573"/>
                    <a:gd name="connsiteY128" fmla="*/ 498150 h 1010975"/>
                    <a:gd name="connsiteX129" fmla="*/ 80584 w 1091573"/>
                    <a:gd name="connsiteY129" fmla="*/ 505770 h 1010975"/>
                    <a:gd name="connsiteX130" fmla="*/ 145640 w 1091573"/>
                    <a:gd name="connsiteY130" fmla="*/ 465955 h 1010975"/>
                    <a:gd name="connsiteX131" fmla="*/ 175453 w 1091573"/>
                    <a:gd name="connsiteY131" fmla="*/ 471765 h 1010975"/>
                    <a:gd name="connsiteX132" fmla="*/ 238794 w 1091573"/>
                    <a:gd name="connsiteY132" fmla="*/ 487863 h 1010975"/>
                    <a:gd name="connsiteX133" fmla="*/ 257844 w 1091573"/>
                    <a:gd name="connsiteY133" fmla="*/ 493959 h 1010975"/>
                    <a:gd name="connsiteX134" fmla="*/ 229269 w 1091573"/>
                    <a:gd name="connsiteY134" fmla="*/ 491292 h 1010975"/>
                    <a:gd name="connsiteX135" fmla="*/ 137543 w 1091573"/>
                    <a:gd name="connsiteY135" fmla="*/ 539679 h 1010975"/>
                    <a:gd name="connsiteX136" fmla="*/ 163745 w 1091573"/>
                    <a:gd name="connsiteY136" fmla="*/ 585678 h 1010975"/>
                    <a:gd name="connsiteX137" fmla="*/ 167738 w 1091573"/>
                    <a:gd name="connsiteY137" fmla="*/ 586542 h 1010975"/>
                    <a:gd name="connsiteX138" fmla="*/ 229364 w 1091573"/>
                    <a:gd name="connsiteY138" fmla="*/ 563110 h 1010975"/>
                    <a:gd name="connsiteX139" fmla="*/ 268893 w 1091573"/>
                    <a:gd name="connsiteY139" fmla="*/ 497483 h 1010975"/>
                    <a:gd name="connsiteX140" fmla="*/ 311565 w 1091573"/>
                    <a:gd name="connsiteY140" fmla="*/ 513675 h 1010975"/>
                    <a:gd name="connsiteX141" fmla="*/ 387765 w 1091573"/>
                    <a:gd name="connsiteY141" fmla="*/ 553490 h 1010975"/>
                    <a:gd name="connsiteX142" fmla="*/ 391861 w 1091573"/>
                    <a:gd name="connsiteY142" fmla="*/ 556443 h 1010975"/>
                    <a:gd name="connsiteX143" fmla="*/ 353189 w 1091573"/>
                    <a:gd name="connsiteY143" fmla="*/ 548251 h 1010975"/>
                    <a:gd name="connsiteX144" fmla="*/ 256701 w 1091573"/>
                    <a:gd name="connsiteY144" fmla="*/ 586351 h 1010975"/>
                    <a:gd name="connsiteX145" fmla="*/ 277863 w 1091573"/>
                    <a:gd name="connsiteY145" fmla="*/ 635023 h 1010975"/>
                    <a:gd name="connsiteX146" fmla="*/ 281561 w 1091573"/>
                    <a:gd name="connsiteY146" fmla="*/ 636262 h 1010975"/>
                    <a:gd name="connsiteX147" fmla="*/ 345379 w 1091573"/>
                    <a:gd name="connsiteY147" fmla="*/ 619784 h 1010975"/>
                    <a:gd name="connsiteX148" fmla="*/ 393004 w 1091573"/>
                    <a:gd name="connsiteY148" fmla="*/ 557300 h 1010975"/>
                    <a:gd name="connsiteX149" fmla="*/ 460250 w 1091573"/>
                    <a:gd name="connsiteY149" fmla="*/ 610068 h 1010975"/>
                    <a:gd name="connsiteX150" fmla="*/ 506923 w 1091573"/>
                    <a:gd name="connsiteY150" fmla="*/ 653979 h 1010975"/>
                    <a:gd name="connsiteX151" fmla="*/ 468823 w 1091573"/>
                    <a:gd name="connsiteY151" fmla="*/ 645882 h 1010975"/>
                    <a:gd name="connsiteX152" fmla="*/ 372335 w 1091573"/>
                    <a:gd name="connsiteY152" fmla="*/ 683982 h 1010975"/>
                    <a:gd name="connsiteX153" fmla="*/ 393496 w 1091573"/>
                    <a:gd name="connsiteY153" fmla="*/ 732654 h 1010975"/>
                    <a:gd name="connsiteX154" fmla="*/ 397195 w 1091573"/>
                    <a:gd name="connsiteY154" fmla="*/ 733893 h 1010975"/>
                    <a:gd name="connsiteX155" fmla="*/ 461012 w 1091573"/>
                    <a:gd name="connsiteY155" fmla="*/ 717415 h 1010975"/>
                    <a:gd name="connsiteX156" fmla="*/ 508637 w 1091573"/>
                    <a:gd name="connsiteY156" fmla="*/ 655312 h 1010975"/>
                    <a:gd name="connsiteX157" fmla="*/ 529592 w 1091573"/>
                    <a:gd name="connsiteY157" fmla="*/ 675791 h 1010975"/>
                    <a:gd name="connsiteX158" fmla="*/ 597791 w 1091573"/>
                    <a:gd name="connsiteY158" fmla="*/ 742466 h 1010975"/>
                    <a:gd name="connsiteX159" fmla="*/ 621985 w 1091573"/>
                    <a:gd name="connsiteY159" fmla="*/ 764278 h 1010975"/>
                    <a:gd name="connsiteX160" fmla="*/ 589314 w 1091573"/>
                    <a:gd name="connsiteY160" fmla="*/ 757515 h 1010975"/>
                    <a:gd name="connsiteX161" fmla="*/ 492826 w 1091573"/>
                    <a:gd name="connsiteY161" fmla="*/ 795615 h 1010975"/>
                    <a:gd name="connsiteX162" fmla="*/ 514021 w 1091573"/>
                    <a:gd name="connsiteY162" fmla="*/ 844273 h 1010975"/>
                    <a:gd name="connsiteX163" fmla="*/ 517781 w 1091573"/>
                    <a:gd name="connsiteY163" fmla="*/ 845526 h 1010975"/>
                    <a:gd name="connsiteX164" fmla="*/ 581504 w 1091573"/>
                    <a:gd name="connsiteY164" fmla="*/ 829048 h 1010975"/>
                    <a:gd name="connsiteX165" fmla="*/ 627414 w 1091573"/>
                    <a:gd name="connsiteY165" fmla="*/ 769231 h 1010975"/>
                    <a:gd name="connsiteX166" fmla="*/ 668753 w 1091573"/>
                    <a:gd name="connsiteY166" fmla="*/ 803045 h 1010975"/>
                    <a:gd name="connsiteX167" fmla="*/ 687041 w 1091573"/>
                    <a:gd name="connsiteY167" fmla="*/ 816380 h 1010975"/>
                    <a:gd name="connsiteX168" fmla="*/ 705233 w 1091573"/>
                    <a:gd name="connsiteY168" fmla="*/ 828477 h 1010975"/>
                    <a:gd name="connsiteX169" fmla="*/ 741714 w 1091573"/>
                    <a:gd name="connsiteY169" fmla="*/ 850765 h 1010975"/>
                    <a:gd name="connsiteX170" fmla="*/ 759431 w 1091573"/>
                    <a:gd name="connsiteY170" fmla="*/ 860957 h 1010975"/>
                    <a:gd name="connsiteX171" fmla="*/ 730094 w 1091573"/>
                    <a:gd name="connsiteY171" fmla="*/ 850098 h 1010975"/>
                    <a:gd name="connsiteX172" fmla="*/ 628938 w 1091573"/>
                    <a:gd name="connsiteY172" fmla="*/ 873054 h 1010975"/>
                    <a:gd name="connsiteX173" fmla="*/ 642562 w 1091573"/>
                    <a:gd name="connsiteY173" fmla="*/ 924348 h 1010975"/>
                    <a:gd name="connsiteX174" fmla="*/ 645988 w 1091573"/>
                    <a:gd name="connsiteY174" fmla="*/ 926108 h 1010975"/>
                    <a:gd name="connsiteX175" fmla="*/ 711520 w 1091573"/>
                    <a:gd name="connsiteY175" fmla="*/ 919440 h 1010975"/>
                    <a:gd name="connsiteX176" fmla="*/ 767336 w 1091573"/>
                    <a:gd name="connsiteY176" fmla="*/ 865529 h 1010975"/>
                    <a:gd name="connsiteX177" fmla="*/ 809532 w 1091573"/>
                    <a:gd name="connsiteY177" fmla="*/ 888865 h 1010975"/>
                    <a:gd name="connsiteX178" fmla="*/ 900972 w 1091573"/>
                    <a:gd name="connsiteY178" fmla="*/ 934776 h 1010975"/>
                    <a:gd name="connsiteX179" fmla="*/ 1091472 w 1091573"/>
                    <a:gd name="connsiteY179" fmla="*/ 1010976 h 1010975"/>
                    <a:gd name="connsiteX180" fmla="*/ 1018987 w 1091573"/>
                    <a:gd name="connsiteY180" fmla="*/ 790377 h 1010975"/>
                    <a:gd name="connsiteX181" fmla="*/ 919546 w 1091573"/>
                    <a:gd name="connsiteY181" fmla="*/ 724178 h 1010975"/>
                    <a:gd name="connsiteX182" fmla="*/ 778576 w 1091573"/>
                    <a:gd name="connsiteY182" fmla="*/ 853908 h 1010975"/>
                    <a:gd name="connsiteX183" fmla="*/ 801245 w 1091573"/>
                    <a:gd name="connsiteY183" fmla="*/ 782280 h 1010975"/>
                    <a:gd name="connsiteX184" fmla="*/ 814390 w 1091573"/>
                    <a:gd name="connsiteY184" fmla="*/ 779613 h 1010975"/>
                    <a:gd name="connsiteX185" fmla="*/ 863348 w 1091573"/>
                    <a:gd name="connsiteY185" fmla="*/ 896771 h 1010975"/>
                    <a:gd name="connsiteX186" fmla="*/ 816962 w 1091573"/>
                    <a:gd name="connsiteY186" fmla="*/ 874006 h 1010975"/>
                    <a:gd name="connsiteX187" fmla="*/ 778576 w 1091573"/>
                    <a:gd name="connsiteY187" fmla="*/ 853908 h 101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1091573" h="1010975">
                      <a:moveTo>
                        <a:pt x="919546" y="724178"/>
                      </a:moveTo>
                      <a:cubicBezTo>
                        <a:pt x="921610" y="721862"/>
                        <a:pt x="923520" y="719412"/>
                        <a:pt x="925261" y="716844"/>
                      </a:cubicBezTo>
                      <a:cubicBezTo>
                        <a:pt x="936881" y="699222"/>
                        <a:pt x="946787" y="673600"/>
                        <a:pt x="939358" y="652550"/>
                      </a:cubicBezTo>
                      <a:cubicBezTo>
                        <a:pt x="933161" y="632827"/>
                        <a:pt x="912148" y="621862"/>
                        <a:pt x="892425" y="628059"/>
                      </a:cubicBezTo>
                      <a:cubicBezTo>
                        <a:pt x="891121" y="628469"/>
                        <a:pt x="889841" y="628950"/>
                        <a:pt x="888590" y="629499"/>
                      </a:cubicBezTo>
                      <a:cubicBezTo>
                        <a:pt x="866873" y="639786"/>
                        <a:pt x="856300" y="674553"/>
                        <a:pt x="854014" y="703032"/>
                      </a:cubicBezTo>
                      <a:cubicBezTo>
                        <a:pt x="845346" y="701032"/>
                        <a:pt x="837536" y="699508"/>
                        <a:pt x="830773" y="698365"/>
                      </a:cubicBezTo>
                      <a:cubicBezTo>
                        <a:pt x="827915" y="691983"/>
                        <a:pt x="825058" y="685411"/>
                        <a:pt x="822105" y="679315"/>
                      </a:cubicBezTo>
                      <a:cubicBezTo>
                        <a:pt x="819152" y="673219"/>
                        <a:pt x="816771" y="665790"/>
                        <a:pt x="814009" y="658932"/>
                      </a:cubicBezTo>
                      <a:cubicBezTo>
                        <a:pt x="810199" y="648835"/>
                        <a:pt x="806770" y="638167"/>
                        <a:pt x="803246" y="627594"/>
                      </a:cubicBezTo>
                      <a:cubicBezTo>
                        <a:pt x="815914" y="621879"/>
                        <a:pt x="852776" y="604734"/>
                        <a:pt x="866492" y="589494"/>
                      </a:cubicBezTo>
                      <a:cubicBezTo>
                        <a:pt x="880208" y="574254"/>
                        <a:pt x="894305" y="549966"/>
                        <a:pt x="890114" y="528058"/>
                      </a:cubicBezTo>
                      <a:cubicBezTo>
                        <a:pt x="886976" y="507624"/>
                        <a:pt x="867867" y="493602"/>
                        <a:pt x="847432" y="496740"/>
                      </a:cubicBezTo>
                      <a:cubicBezTo>
                        <a:pt x="846088" y="496947"/>
                        <a:pt x="844755" y="497227"/>
                        <a:pt x="843441" y="497578"/>
                      </a:cubicBezTo>
                      <a:cubicBezTo>
                        <a:pt x="813056" y="507103"/>
                        <a:pt x="795245" y="560824"/>
                        <a:pt x="794578" y="589113"/>
                      </a:cubicBezTo>
                      <a:cubicBezTo>
                        <a:pt x="794578" y="590066"/>
                        <a:pt x="794578" y="596067"/>
                        <a:pt x="795721" y="603115"/>
                      </a:cubicBezTo>
                      <a:cubicBezTo>
                        <a:pt x="792673" y="592638"/>
                        <a:pt x="789530" y="582255"/>
                        <a:pt x="786863" y="571587"/>
                      </a:cubicBezTo>
                      <a:cubicBezTo>
                        <a:pt x="779052" y="541203"/>
                        <a:pt x="772004" y="510056"/>
                        <a:pt x="764860" y="478909"/>
                      </a:cubicBezTo>
                      <a:cubicBezTo>
                        <a:pt x="763431" y="472337"/>
                        <a:pt x="761812" y="465955"/>
                        <a:pt x="760288" y="459859"/>
                      </a:cubicBezTo>
                      <a:cubicBezTo>
                        <a:pt x="770956" y="455192"/>
                        <a:pt x="810961" y="436904"/>
                        <a:pt x="825344" y="420997"/>
                      </a:cubicBezTo>
                      <a:cubicBezTo>
                        <a:pt x="839726" y="405090"/>
                        <a:pt x="853252" y="381468"/>
                        <a:pt x="849061" y="359561"/>
                      </a:cubicBezTo>
                      <a:cubicBezTo>
                        <a:pt x="845870" y="339081"/>
                        <a:pt x="826682" y="325066"/>
                        <a:pt x="806203" y="328257"/>
                      </a:cubicBezTo>
                      <a:cubicBezTo>
                        <a:pt x="804886" y="328462"/>
                        <a:pt x="803581" y="328737"/>
                        <a:pt x="802293" y="329081"/>
                      </a:cubicBezTo>
                      <a:cubicBezTo>
                        <a:pt x="772004" y="338606"/>
                        <a:pt x="754192" y="392327"/>
                        <a:pt x="753525" y="420616"/>
                      </a:cubicBezTo>
                      <a:cubicBezTo>
                        <a:pt x="753525" y="421569"/>
                        <a:pt x="754097" y="428712"/>
                        <a:pt x="754859" y="436713"/>
                      </a:cubicBezTo>
                      <a:cubicBezTo>
                        <a:pt x="750668" y="419854"/>
                        <a:pt x="746381" y="403090"/>
                        <a:pt x="741619" y="386517"/>
                      </a:cubicBezTo>
                      <a:cubicBezTo>
                        <a:pt x="733530" y="358127"/>
                        <a:pt x="723538" y="330314"/>
                        <a:pt x="711710" y="303268"/>
                      </a:cubicBezTo>
                      <a:cubicBezTo>
                        <a:pt x="715520" y="301649"/>
                        <a:pt x="762860" y="281170"/>
                        <a:pt x="778862" y="263454"/>
                      </a:cubicBezTo>
                      <a:cubicBezTo>
                        <a:pt x="793054" y="247833"/>
                        <a:pt x="806675" y="223925"/>
                        <a:pt x="802484" y="202017"/>
                      </a:cubicBezTo>
                      <a:cubicBezTo>
                        <a:pt x="799346" y="181583"/>
                        <a:pt x="780237" y="167562"/>
                        <a:pt x="759802" y="170700"/>
                      </a:cubicBezTo>
                      <a:cubicBezTo>
                        <a:pt x="758458" y="170906"/>
                        <a:pt x="757125" y="171186"/>
                        <a:pt x="755811" y="171537"/>
                      </a:cubicBezTo>
                      <a:cubicBezTo>
                        <a:pt x="725522" y="181062"/>
                        <a:pt x="707615" y="234783"/>
                        <a:pt x="707043" y="263073"/>
                      </a:cubicBezTo>
                      <a:cubicBezTo>
                        <a:pt x="707043" y="265073"/>
                        <a:pt x="709329" y="290886"/>
                        <a:pt x="710472" y="300125"/>
                      </a:cubicBezTo>
                      <a:lnTo>
                        <a:pt x="710472" y="299172"/>
                      </a:lnTo>
                      <a:cubicBezTo>
                        <a:pt x="698259" y="272860"/>
                        <a:pt x="683690" y="247706"/>
                        <a:pt x="666943" y="224020"/>
                      </a:cubicBezTo>
                      <a:cubicBezTo>
                        <a:pt x="652272" y="202757"/>
                        <a:pt x="636370" y="182371"/>
                        <a:pt x="619318" y="162965"/>
                      </a:cubicBezTo>
                      <a:cubicBezTo>
                        <a:pt x="603602" y="144867"/>
                        <a:pt x="588076" y="129151"/>
                        <a:pt x="574265" y="115340"/>
                      </a:cubicBezTo>
                      <a:cubicBezTo>
                        <a:pt x="566645" y="108006"/>
                        <a:pt x="559596" y="101338"/>
                        <a:pt x="553024" y="95242"/>
                      </a:cubicBezTo>
                      <a:lnTo>
                        <a:pt x="553691" y="95242"/>
                      </a:lnTo>
                      <a:cubicBezTo>
                        <a:pt x="554262" y="95242"/>
                        <a:pt x="538832" y="59904"/>
                        <a:pt x="537593" y="57809"/>
                      </a:cubicBezTo>
                      <a:cubicBezTo>
                        <a:pt x="523496" y="33330"/>
                        <a:pt x="481682" y="-5532"/>
                        <a:pt x="450725" y="659"/>
                      </a:cubicBezTo>
                      <a:cubicBezTo>
                        <a:pt x="430614" y="5670"/>
                        <a:pt x="418373" y="26036"/>
                        <a:pt x="423384" y="46148"/>
                      </a:cubicBezTo>
                      <a:cubicBezTo>
                        <a:pt x="423701" y="47419"/>
                        <a:pt x="424084" y="48672"/>
                        <a:pt x="424532" y="49903"/>
                      </a:cubicBezTo>
                      <a:cubicBezTo>
                        <a:pt x="431485" y="71144"/>
                        <a:pt x="454916" y="85431"/>
                        <a:pt x="474919" y="92289"/>
                      </a:cubicBezTo>
                      <a:cubicBezTo>
                        <a:pt x="494921" y="99147"/>
                        <a:pt x="539975" y="96004"/>
                        <a:pt x="551119" y="94956"/>
                      </a:cubicBezTo>
                      <a:cubicBezTo>
                        <a:pt x="557882" y="101433"/>
                        <a:pt x="565025" y="108482"/>
                        <a:pt x="572741" y="116292"/>
                      </a:cubicBezTo>
                      <a:cubicBezTo>
                        <a:pt x="586266" y="130294"/>
                        <a:pt x="601316" y="146296"/>
                        <a:pt x="616746" y="164679"/>
                      </a:cubicBezTo>
                      <a:cubicBezTo>
                        <a:pt x="620747" y="169537"/>
                        <a:pt x="624938" y="175062"/>
                        <a:pt x="629129" y="180205"/>
                      </a:cubicBezTo>
                      <a:cubicBezTo>
                        <a:pt x="620270" y="172871"/>
                        <a:pt x="608078" y="163060"/>
                        <a:pt x="606745" y="162203"/>
                      </a:cubicBezTo>
                      <a:cubicBezTo>
                        <a:pt x="582932" y="147058"/>
                        <a:pt x="527878" y="131818"/>
                        <a:pt x="503589" y="152011"/>
                      </a:cubicBezTo>
                      <a:cubicBezTo>
                        <a:pt x="488038" y="165553"/>
                        <a:pt x="486409" y="189138"/>
                        <a:pt x="499952" y="204690"/>
                      </a:cubicBezTo>
                      <a:cubicBezTo>
                        <a:pt x="500883" y="205759"/>
                        <a:pt x="501875" y="206775"/>
                        <a:pt x="502923" y="207732"/>
                      </a:cubicBezTo>
                      <a:cubicBezTo>
                        <a:pt x="518829" y="223449"/>
                        <a:pt x="546356" y="225258"/>
                        <a:pt x="567216" y="222210"/>
                      </a:cubicBezTo>
                      <a:cubicBezTo>
                        <a:pt x="588076" y="219162"/>
                        <a:pt x="627890" y="194683"/>
                        <a:pt x="636368" y="189254"/>
                      </a:cubicBezTo>
                      <a:cubicBezTo>
                        <a:pt x="645416" y="200874"/>
                        <a:pt x="654465" y="213066"/>
                        <a:pt x="663133" y="226306"/>
                      </a:cubicBezTo>
                      <a:cubicBezTo>
                        <a:pt x="679063" y="250096"/>
                        <a:pt x="692865" y="275244"/>
                        <a:pt x="704376" y="301458"/>
                      </a:cubicBezTo>
                      <a:cubicBezTo>
                        <a:pt x="705043" y="302982"/>
                        <a:pt x="705519" y="304602"/>
                        <a:pt x="706186" y="306126"/>
                      </a:cubicBezTo>
                      <a:cubicBezTo>
                        <a:pt x="702471" y="301744"/>
                        <a:pt x="680183" y="279360"/>
                        <a:pt x="678468" y="277551"/>
                      </a:cubicBezTo>
                      <a:cubicBezTo>
                        <a:pt x="656465" y="259834"/>
                        <a:pt x="603506" y="238593"/>
                        <a:pt x="577027" y="256024"/>
                      </a:cubicBezTo>
                      <a:cubicBezTo>
                        <a:pt x="560071" y="267853"/>
                        <a:pt x="555915" y="291187"/>
                        <a:pt x="567744" y="308142"/>
                      </a:cubicBezTo>
                      <a:cubicBezTo>
                        <a:pt x="568525" y="309262"/>
                        <a:pt x="569366" y="310337"/>
                        <a:pt x="570264" y="311364"/>
                      </a:cubicBezTo>
                      <a:cubicBezTo>
                        <a:pt x="584456" y="328700"/>
                        <a:pt x="611507" y="333558"/>
                        <a:pt x="632558" y="332796"/>
                      </a:cubicBezTo>
                      <a:cubicBezTo>
                        <a:pt x="656942" y="331938"/>
                        <a:pt x="704757" y="307745"/>
                        <a:pt x="706567" y="306888"/>
                      </a:cubicBezTo>
                      <a:cubicBezTo>
                        <a:pt x="717360" y="333314"/>
                        <a:pt x="726397" y="360424"/>
                        <a:pt x="733618" y="388041"/>
                      </a:cubicBezTo>
                      <a:cubicBezTo>
                        <a:pt x="739047" y="408424"/>
                        <a:pt x="743810" y="429379"/>
                        <a:pt x="748286" y="450334"/>
                      </a:cubicBezTo>
                      <a:cubicBezTo>
                        <a:pt x="743333" y="444810"/>
                        <a:pt x="722664" y="423950"/>
                        <a:pt x="720950" y="422616"/>
                      </a:cubicBezTo>
                      <a:cubicBezTo>
                        <a:pt x="698947" y="404900"/>
                        <a:pt x="645988" y="383659"/>
                        <a:pt x="619508" y="401090"/>
                      </a:cubicBezTo>
                      <a:cubicBezTo>
                        <a:pt x="602553" y="412918"/>
                        <a:pt x="598397" y="436253"/>
                        <a:pt x="610225" y="453208"/>
                      </a:cubicBezTo>
                      <a:cubicBezTo>
                        <a:pt x="611006" y="454327"/>
                        <a:pt x="611847" y="455403"/>
                        <a:pt x="612746" y="456430"/>
                      </a:cubicBezTo>
                      <a:cubicBezTo>
                        <a:pt x="626938" y="473766"/>
                        <a:pt x="653989" y="478623"/>
                        <a:pt x="675039" y="477861"/>
                      </a:cubicBezTo>
                      <a:cubicBezTo>
                        <a:pt x="698852" y="477004"/>
                        <a:pt x="744762" y="454049"/>
                        <a:pt x="748667" y="452144"/>
                      </a:cubicBezTo>
                      <a:cubicBezTo>
                        <a:pt x="750763" y="461669"/>
                        <a:pt x="752763" y="471194"/>
                        <a:pt x="754763" y="480719"/>
                      </a:cubicBezTo>
                      <a:cubicBezTo>
                        <a:pt x="761240" y="511961"/>
                        <a:pt x="767622" y="543393"/>
                        <a:pt x="774766" y="574159"/>
                      </a:cubicBezTo>
                      <a:cubicBezTo>
                        <a:pt x="777242" y="584827"/>
                        <a:pt x="780100" y="595209"/>
                        <a:pt x="782957" y="605687"/>
                      </a:cubicBezTo>
                      <a:cubicBezTo>
                        <a:pt x="775147" y="597591"/>
                        <a:pt x="760764" y="583113"/>
                        <a:pt x="759431" y="581970"/>
                      </a:cubicBezTo>
                      <a:cubicBezTo>
                        <a:pt x="737428" y="564348"/>
                        <a:pt x="684374" y="543108"/>
                        <a:pt x="657989" y="560443"/>
                      </a:cubicBezTo>
                      <a:cubicBezTo>
                        <a:pt x="641034" y="572272"/>
                        <a:pt x="636878" y="595606"/>
                        <a:pt x="648706" y="612561"/>
                      </a:cubicBezTo>
                      <a:cubicBezTo>
                        <a:pt x="649487" y="613681"/>
                        <a:pt x="650328" y="614756"/>
                        <a:pt x="651227" y="615783"/>
                      </a:cubicBezTo>
                      <a:cubicBezTo>
                        <a:pt x="665324" y="633119"/>
                        <a:pt x="692470" y="638072"/>
                        <a:pt x="713520" y="637215"/>
                      </a:cubicBezTo>
                      <a:cubicBezTo>
                        <a:pt x="734570" y="636357"/>
                        <a:pt x="773813" y="618165"/>
                        <a:pt x="784767" y="612640"/>
                      </a:cubicBezTo>
                      <a:cubicBezTo>
                        <a:pt x="789530" y="629976"/>
                        <a:pt x="794292" y="647121"/>
                        <a:pt x="800579" y="663694"/>
                      </a:cubicBezTo>
                      <a:cubicBezTo>
                        <a:pt x="803246" y="670838"/>
                        <a:pt x="805532" y="678267"/>
                        <a:pt x="808484" y="684935"/>
                      </a:cubicBezTo>
                      <a:lnTo>
                        <a:pt x="812961" y="695508"/>
                      </a:lnTo>
                      <a:lnTo>
                        <a:pt x="806865" y="694936"/>
                      </a:lnTo>
                      <a:cubicBezTo>
                        <a:pt x="806865" y="694936"/>
                        <a:pt x="806865" y="704461"/>
                        <a:pt x="807341" y="720939"/>
                      </a:cubicBezTo>
                      <a:cubicBezTo>
                        <a:pt x="784100" y="704366"/>
                        <a:pt x="750191" y="690078"/>
                        <a:pt x="728760" y="700175"/>
                      </a:cubicBezTo>
                      <a:cubicBezTo>
                        <a:pt x="710219" y="709320"/>
                        <a:pt x="702602" y="731764"/>
                        <a:pt x="711747" y="750305"/>
                      </a:cubicBezTo>
                      <a:cubicBezTo>
                        <a:pt x="712339" y="751505"/>
                        <a:pt x="712994" y="752671"/>
                        <a:pt x="713711" y="753801"/>
                      </a:cubicBezTo>
                      <a:cubicBezTo>
                        <a:pt x="715134" y="756189"/>
                        <a:pt x="716759" y="758452"/>
                        <a:pt x="718568" y="760563"/>
                      </a:cubicBezTo>
                      <a:cubicBezTo>
                        <a:pt x="722789" y="784980"/>
                        <a:pt x="733147" y="807923"/>
                        <a:pt x="748667" y="827238"/>
                      </a:cubicBezTo>
                      <a:cubicBezTo>
                        <a:pt x="749810" y="828667"/>
                        <a:pt x="765622" y="843240"/>
                        <a:pt x="773909" y="850479"/>
                      </a:cubicBezTo>
                      <a:cubicBezTo>
                        <a:pt x="765908" y="846193"/>
                        <a:pt x="758002" y="841907"/>
                        <a:pt x="749810" y="837335"/>
                      </a:cubicBezTo>
                      <a:cubicBezTo>
                        <a:pt x="737904" y="830667"/>
                        <a:pt x="725617" y="823333"/>
                        <a:pt x="713615" y="816285"/>
                      </a:cubicBezTo>
                      <a:lnTo>
                        <a:pt x="695137" y="804569"/>
                      </a:lnTo>
                      <a:cubicBezTo>
                        <a:pt x="688850" y="800664"/>
                        <a:pt x="683231" y="796282"/>
                        <a:pt x="677135" y="792091"/>
                      </a:cubicBezTo>
                      <a:cubicBezTo>
                        <a:pt x="668372" y="785709"/>
                        <a:pt x="659609" y="778756"/>
                        <a:pt x="650941" y="771803"/>
                      </a:cubicBezTo>
                      <a:cubicBezTo>
                        <a:pt x="658370" y="760182"/>
                        <a:pt x="679516" y="725511"/>
                        <a:pt x="682659" y="705128"/>
                      </a:cubicBezTo>
                      <a:cubicBezTo>
                        <a:pt x="685802" y="684744"/>
                        <a:pt x="683993" y="656741"/>
                        <a:pt x="668467" y="640739"/>
                      </a:cubicBezTo>
                      <a:cubicBezTo>
                        <a:pt x="654610" y="625326"/>
                        <a:pt x="630882" y="624064"/>
                        <a:pt x="615468" y="637921"/>
                      </a:cubicBezTo>
                      <a:cubicBezTo>
                        <a:pt x="614480" y="638810"/>
                        <a:pt x="613539" y="639750"/>
                        <a:pt x="612650" y="640739"/>
                      </a:cubicBezTo>
                      <a:cubicBezTo>
                        <a:pt x="592362" y="665028"/>
                        <a:pt x="607412" y="720082"/>
                        <a:pt x="622175" y="743990"/>
                      </a:cubicBezTo>
                      <a:cubicBezTo>
                        <a:pt x="622175" y="744752"/>
                        <a:pt x="626366" y="749514"/>
                        <a:pt x="630843" y="755039"/>
                      </a:cubicBezTo>
                      <a:cubicBezTo>
                        <a:pt x="622556" y="747990"/>
                        <a:pt x="614174" y="741037"/>
                        <a:pt x="605983" y="733608"/>
                      </a:cubicBezTo>
                      <a:cubicBezTo>
                        <a:pt x="582742" y="712653"/>
                        <a:pt x="559691" y="690459"/>
                        <a:pt x="536546" y="668457"/>
                      </a:cubicBezTo>
                      <a:lnTo>
                        <a:pt x="521972" y="654741"/>
                      </a:lnTo>
                      <a:cubicBezTo>
                        <a:pt x="528259" y="645216"/>
                        <a:pt x="551595" y="607116"/>
                        <a:pt x="554834" y="586446"/>
                      </a:cubicBezTo>
                      <a:cubicBezTo>
                        <a:pt x="558072" y="565777"/>
                        <a:pt x="556262" y="538059"/>
                        <a:pt x="540641" y="522057"/>
                      </a:cubicBezTo>
                      <a:cubicBezTo>
                        <a:pt x="526755" y="506670"/>
                        <a:pt x="503025" y="505454"/>
                        <a:pt x="487638" y="519340"/>
                      </a:cubicBezTo>
                      <a:cubicBezTo>
                        <a:pt x="486686" y="520199"/>
                        <a:pt x="485779" y="521106"/>
                        <a:pt x="484920" y="522057"/>
                      </a:cubicBezTo>
                      <a:cubicBezTo>
                        <a:pt x="464632" y="546346"/>
                        <a:pt x="479586" y="601401"/>
                        <a:pt x="494445" y="625308"/>
                      </a:cubicBezTo>
                      <a:cubicBezTo>
                        <a:pt x="495017" y="626166"/>
                        <a:pt x="499493" y="631785"/>
                        <a:pt x="504446" y="638072"/>
                      </a:cubicBezTo>
                      <a:cubicBezTo>
                        <a:pt x="491778" y="626261"/>
                        <a:pt x="478824" y="614640"/>
                        <a:pt x="465775" y="603496"/>
                      </a:cubicBezTo>
                      <a:cubicBezTo>
                        <a:pt x="443354" y="584290"/>
                        <a:pt x="419680" y="566598"/>
                        <a:pt x="394909" y="550537"/>
                      </a:cubicBezTo>
                      <a:cubicBezTo>
                        <a:pt x="397195" y="547108"/>
                        <a:pt x="425389" y="503865"/>
                        <a:pt x="428913" y="480338"/>
                      </a:cubicBezTo>
                      <a:cubicBezTo>
                        <a:pt x="432152" y="459383"/>
                        <a:pt x="430342" y="431951"/>
                        <a:pt x="414816" y="415949"/>
                      </a:cubicBezTo>
                      <a:cubicBezTo>
                        <a:pt x="400491" y="400536"/>
                        <a:pt x="376384" y="399653"/>
                        <a:pt x="360971" y="413978"/>
                      </a:cubicBezTo>
                      <a:cubicBezTo>
                        <a:pt x="360290" y="414611"/>
                        <a:pt x="359632" y="415268"/>
                        <a:pt x="359000" y="415949"/>
                      </a:cubicBezTo>
                      <a:cubicBezTo>
                        <a:pt x="338711" y="440238"/>
                        <a:pt x="353761" y="495292"/>
                        <a:pt x="368525" y="519200"/>
                      </a:cubicBezTo>
                      <a:cubicBezTo>
                        <a:pt x="369572" y="520914"/>
                        <a:pt x="385765" y="541107"/>
                        <a:pt x="391861" y="547775"/>
                      </a:cubicBezTo>
                      <a:lnTo>
                        <a:pt x="391004" y="547203"/>
                      </a:lnTo>
                      <a:cubicBezTo>
                        <a:pt x="366287" y="532046"/>
                        <a:pt x="340277" y="519105"/>
                        <a:pt x="313280" y="508532"/>
                      </a:cubicBezTo>
                      <a:cubicBezTo>
                        <a:pt x="289201" y="498975"/>
                        <a:pt x="264584" y="490834"/>
                        <a:pt x="239556" y="484148"/>
                      </a:cubicBezTo>
                      <a:cubicBezTo>
                        <a:pt x="216410" y="477671"/>
                        <a:pt x="194789" y="473194"/>
                        <a:pt x="175643" y="469384"/>
                      </a:cubicBezTo>
                      <a:cubicBezTo>
                        <a:pt x="165356" y="467384"/>
                        <a:pt x="155831" y="465765"/>
                        <a:pt x="147068" y="464336"/>
                      </a:cubicBezTo>
                      <a:lnTo>
                        <a:pt x="147640" y="464336"/>
                      </a:lnTo>
                      <a:cubicBezTo>
                        <a:pt x="147640" y="464336"/>
                        <a:pt x="115826" y="443000"/>
                        <a:pt x="113636" y="441952"/>
                      </a:cubicBezTo>
                      <a:cubicBezTo>
                        <a:pt x="88299" y="429379"/>
                        <a:pt x="32006" y="419949"/>
                        <a:pt x="9908" y="442619"/>
                      </a:cubicBezTo>
                      <a:cubicBezTo>
                        <a:pt x="-4123" y="457873"/>
                        <a:pt x="-3132" y="481614"/>
                        <a:pt x="12122" y="495646"/>
                      </a:cubicBezTo>
                      <a:cubicBezTo>
                        <a:pt x="13086" y="496533"/>
                        <a:pt x="14096" y="497368"/>
                        <a:pt x="15147" y="498150"/>
                      </a:cubicBezTo>
                      <a:cubicBezTo>
                        <a:pt x="32673" y="512056"/>
                        <a:pt x="60105" y="511008"/>
                        <a:pt x="80584" y="505770"/>
                      </a:cubicBezTo>
                      <a:cubicBezTo>
                        <a:pt x="101063" y="500531"/>
                        <a:pt x="136877" y="472813"/>
                        <a:pt x="145640" y="465955"/>
                      </a:cubicBezTo>
                      <a:cubicBezTo>
                        <a:pt x="155165" y="467574"/>
                        <a:pt x="164690" y="469479"/>
                        <a:pt x="175453" y="471765"/>
                      </a:cubicBezTo>
                      <a:cubicBezTo>
                        <a:pt x="194503" y="475956"/>
                        <a:pt x="215839" y="481290"/>
                        <a:pt x="238794" y="487863"/>
                      </a:cubicBezTo>
                      <a:cubicBezTo>
                        <a:pt x="244890" y="489672"/>
                        <a:pt x="251367" y="491958"/>
                        <a:pt x="257844" y="493959"/>
                      </a:cubicBezTo>
                      <a:cubicBezTo>
                        <a:pt x="246414" y="492720"/>
                        <a:pt x="230793" y="491292"/>
                        <a:pt x="229269" y="491292"/>
                      </a:cubicBezTo>
                      <a:cubicBezTo>
                        <a:pt x="200694" y="491292"/>
                        <a:pt x="146687" y="509389"/>
                        <a:pt x="137543" y="539679"/>
                      </a:cubicBezTo>
                      <a:cubicBezTo>
                        <a:pt x="132077" y="559616"/>
                        <a:pt x="143808" y="580211"/>
                        <a:pt x="163745" y="585678"/>
                      </a:cubicBezTo>
                      <a:cubicBezTo>
                        <a:pt x="165059" y="586038"/>
                        <a:pt x="166392" y="586327"/>
                        <a:pt x="167738" y="586542"/>
                      </a:cubicBezTo>
                      <a:cubicBezTo>
                        <a:pt x="189645" y="590828"/>
                        <a:pt x="213648" y="577017"/>
                        <a:pt x="229364" y="563110"/>
                      </a:cubicBezTo>
                      <a:cubicBezTo>
                        <a:pt x="245081" y="549204"/>
                        <a:pt x="264797" y="506722"/>
                        <a:pt x="268893" y="497483"/>
                      </a:cubicBezTo>
                      <a:cubicBezTo>
                        <a:pt x="282800" y="502245"/>
                        <a:pt x="297468" y="507008"/>
                        <a:pt x="311565" y="513675"/>
                      </a:cubicBezTo>
                      <a:cubicBezTo>
                        <a:pt x="338087" y="524680"/>
                        <a:pt x="363586" y="538003"/>
                        <a:pt x="387765" y="553490"/>
                      </a:cubicBezTo>
                      <a:cubicBezTo>
                        <a:pt x="389099" y="554442"/>
                        <a:pt x="390432" y="555585"/>
                        <a:pt x="391861" y="556443"/>
                      </a:cubicBezTo>
                      <a:cubicBezTo>
                        <a:pt x="386336" y="554919"/>
                        <a:pt x="355380" y="548442"/>
                        <a:pt x="353189" y="548251"/>
                      </a:cubicBezTo>
                      <a:cubicBezTo>
                        <a:pt x="324614" y="545584"/>
                        <a:pt x="269084" y="557109"/>
                        <a:pt x="256701" y="586351"/>
                      </a:cubicBezTo>
                      <a:cubicBezTo>
                        <a:pt x="249104" y="605635"/>
                        <a:pt x="258579" y="627426"/>
                        <a:pt x="277863" y="635023"/>
                      </a:cubicBezTo>
                      <a:cubicBezTo>
                        <a:pt x="279074" y="635500"/>
                        <a:pt x="280308" y="635914"/>
                        <a:pt x="281561" y="636262"/>
                      </a:cubicBezTo>
                      <a:cubicBezTo>
                        <a:pt x="302897" y="642930"/>
                        <a:pt x="328234" y="631976"/>
                        <a:pt x="345379" y="619784"/>
                      </a:cubicBezTo>
                      <a:cubicBezTo>
                        <a:pt x="365191" y="605592"/>
                        <a:pt x="391766" y="559014"/>
                        <a:pt x="393004" y="557300"/>
                      </a:cubicBezTo>
                      <a:cubicBezTo>
                        <a:pt x="416534" y="573421"/>
                        <a:pt x="438996" y="591047"/>
                        <a:pt x="460250" y="610068"/>
                      </a:cubicBezTo>
                      <a:cubicBezTo>
                        <a:pt x="476157" y="624070"/>
                        <a:pt x="491588" y="638643"/>
                        <a:pt x="506923" y="653979"/>
                      </a:cubicBezTo>
                      <a:cubicBezTo>
                        <a:pt x="499684" y="652074"/>
                        <a:pt x="470918" y="646073"/>
                        <a:pt x="468823" y="645882"/>
                      </a:cubicBezTo>
                      <a:cubicBezTo>
                        <a:pt x="440248" y="643311"/>
                        <a:pt x="384812" y="654836"/>
                        <a:pt x="372335" y="683982"/>
                      </a:cubicBezTo>
                      <a:cubicBezTo>
                        <a:pt x="364738" y="703266"/>
                        <a:pt x="374212" y="725058"/>
                        <a:pt x="393496" y="732654"/>
                      </a:cubicBezTo>
                      <a:cubicBezTo>
                        <a:pt x="394707" y="733131"/>
                        <a:pt x="395941" y="733545"/>
                        <a:pt x="397195" y="733893"/>
                      </a:cubicBezTo>
                      <a:cubicBezTo>
                        <a:pt x="418531" y="740561"/>
                        <a:pt x="443867" y="729702"/>
                        <a:pt x="461012" y="717415"/>
                      </a:cubicBezTo>
                      <a:cubicBezTo>
                        <a:pt x="480062" y="703604"/>
                        <a:pt x="506066" y="659027"/>
                        <a:pt x="508637" y="655312"/>
                      </a:cubicBezTo>
                      <a:lnTo>
                        <a:pt x="529592" y="675791"/>
                      </a:lnTo>
                      <a:cubicBezTo>
                        <a:pt x="552262" y="698365"/>
                        <a:pt x="574836" y="721035"/>
                        <a:pt x="597791" y="742466"/>
                      </a:cubicBezTo>
                      <a:cubicBezTo>
                        <a:pt x="605792" y="749991"/>
                        <a:pt x="613889" y="757134"/>
                        <a:pt x="621985" y="764278"/>
                      </a:cubicBezTo>
                      <a:cubicBezTo>
                        <a:pt x="611126" y="761802"/>
                        <a:pt x="591124" y="757611"/>
                        <a:pt x="589314" y="757515"/>
                      </a:cubicBezTo>
                      <a:cubicBezTo>
                        <a:pt x="561215" y="754848"/>
                        <a:pt x="505304" y="766374"/>
                        <a:pt x="492826" y="795615"/>
                      </a:cubicBezTo>
                      <a:cubicBezTo>
                        <a:pt x="485242" y="814905"/>
                        <a:pt x="494732" y="836689"/>
                        <a:pt x="514021" y="844273"/>
                      </a:cubicBezTo>
                      <a:cubicBezTo>
                        <a:pt x="515251" y="844757"/>
                        <a:pt x="516507" y="845175"/>
                        <a:pt x="517781" y="845526"/>
                      </a:cubicBezTo>
                      <a:cubicBezTo>
                        <a:pt x="539117" y="852099"/>
                        <a:pt x="564359" y="841240"/>
                        <a:pt x="581504" y="829048"/>
                      </a:cubicBezTo>
                      <a:cubicBezTo>
                        <a:pt x="598649" y="816856"/>
                        <a:pt x="621223" y="779709"/>
                        <a:pt x="627414" y="769231"/>
                      </a:cubicBezTo>
                      <a:cubicBezTo>
                        <a:pt x="640940" y="781042"/>
                        <a:pt x="654656" y="792472"/>
                        <a:pt x="668753" y="803045"/>
                      </a:cubicBezTo>
                      <a:cubicBezTo>
                        <a:pt x="674944" y="807522"/>
                        <a:pt x="680945" y="812570"/>
                        <a:pt x="687041" y="816380"/>
                      </a:cubicBezTo>
                      <a:lnTo>
                        <a:pt x="705233" y="828477"/>
                      </a:lnTo>
                      <a:cubicBezTo>
                        <a:pt x="717902" y="836382"/>
                        <a:pt x="729713" y="843717"/>
                        <a:pt x="741714" y="850765"/>
                      </a:cubicBezTo>
                      <a:lnTo>
                        <a:pt x="759431" y="860957"/>
                      </a:lnTo>
                      <a:cubicBezTo>
                        <a:pt x="748763" y="856766"/>
                        <a:pt x="731713" y="850479"/>
                        <a:pt x="730094" y="850098"/>
                      </a:cubicBezTo>
                      <a:cubicBezTo>
                        <a:pt x="702662" y="843240"/>
                        <a:pt x="645702" y="846098"/>
                        <a:pt x="628938" y="873054"/>
                      </a:cubicBezTo>
                      <a:cubicBezTo>
                        <a:pt x="618536" y="890980"/>
                        <a:pt x="624635" y="913946"/>
                        <a:pt x="642562" y="924348"/>
                      </a:cubicBezTo>
                      <a:cubicBezTo>
                        <a:pt x="643673" y="924993"/>
                        <a:pt x="644817" y="925580"/>
                        <a:pt x="645988" y="926108"/>
                      </a:cubicBezTo>
                      <a:cubicBezTo>
                        <a:pt x="666086" y="935633"/>
                        <a:pt x="692756" y="928965"/>
                        <a:pt x="711520" y="919440"/>
                      </a:cubicBezTo>
                      <a:cubicBezTo>
                        <a:pt x="732284" y="908963"/>
                        <a:pt x="763526" y="870291"/>
                        <a:pt x="767336" y="865529"/>
                      </a:cubicBezTo>
                      <a:cubicBezTo>
                        <a:pt x="781910" y="873816"/>
                        <a:pt x="795911" y="881721"/>
                        <a:pt x="809532" y="888865"/>
                      </a:cubicBezTo>
                      <a:cubicBezTo>
                        <a:pt x="845441" y="907915"/>
                        <a:pt x="876207" y="923441"/>
                        <a:pt x="900972" y="934776"/>
                      </a:cubicBezTo>
                      <a:cubicBezTo>
                        <a:pt x="979935" y="1003070"/>
                        <a:pt x="1091472" y="1010976"/>
                        <a:pt x="1091472" y="1010976"/>
                      </a:cubicBezTo>
                      <a:cubicBezTo>
                        <a:pt x="1091472" y="1010976"/>
                        <a:pt x="1097378" y="877626"/>
                        <a:pt x="1018987" y="790377"/>
                      </a:cubicBezTo>
                      <a:cubicBezTo>
                        <a:pt x="991136" y="761237"/>
                        <a:pt x="957175" y="738629"/>
                        <a:pt x="919546" y="724178"/>
                      </a:cubicBezTo>
                      <a:close/>
                      <a:moveTo>
                        <a:pt x="778576" y="853908"/>
                      </a:moveTo>
                      <a:cubicBezTo>
                        <a:pt x="781052" y="848384"/>
                        <a:pt x="799912" y="806283"/>
                        <a:pt x="801245" y="782280"/>
                      </a:cubicBezTo>
                      <a:cubicBezTo>
                        <a:pt x="805627" y="781518"/>
                        <a:pt x="810104" y="780566"/>
                        <a:pt x="814390" y="779613"/>
                      </a:cubicBezTo>
                      <a:cubicBezTo>
                        <a:pt x="822385" y="821645"/>
                        <a:pt x="839060" y="861547"/>
                        <a:pt x="863348" y="896771"/>
                      </a:cubicBezTo>
                      <a:cubicBezTo>
                        <a:pt x="848966" y="889913"/>
                        <a:pt x="833440" y="882388"/>
                        <a:pt x="816962" y="874006"/>
                      </a:cubicBezTo>
                      <a:cubicBezTo>
                        <a:pt x="804674" y="867720"/>
                        <a:pt x="791816" y="860957"/>
                        <a:pt x="778576" y="853908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AB0CCDE4-6AF8-C8C7-76EF-662D042A9C20}"/>
                    </a:ext>
                  </a:extLst>
                </p:cNvPr>
                <p:cNvSpPr/>
                <p:nvPr/>
              </p:nvSpPr>
              <p:spPr>
                <a:xfrm>
                  <a:off x="9461499" y="1636204"/>
                  <a:ext cx="295275" cy="306895"/>
                </a:xfrm>
                <a:custGeom>
                  <a:avLst/>
                  <a:gdLst>
                    <a:gd name="connsiteX0" fmla="*/ 295275 w 295275"/>
                    <a:gd name="connsiteY0" fmla="*/ 0 h 306895"/>
                    <a:gd name="connsiteX1" fmla="*/ 80677 w 295275"/>
                    <a:gd name="connsiteY1" fmla="*/ 88773 h 306895"/>
                    <a:gd name="connsiteX2" fmla="*/ 0 w 295275"/>
                    <a:gd name="connsiteY2" fmla="*/ 306896 h 306895"/>
                    <a:gd name="connsiteX3" fmla="*/ 214598 w 295275"/>
                    <a:gd name="connsiteY3" fmla="*/ 218122 h 306895"/>
                    <a:gd name="connsiteX4" fmla="*/ 295275 w 295275"/>
                    <a:gd name="connsiteY4" fmla="*/ 0 h 306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5" h="306895">
                      <a:moveTo>
                        <a:pt x="295275" y="0"/>
                      </a:moveTo>
                      <a:cubicBezTo>
                        <a:pt x="295275" y="0"/>
                        <a:pt x="161925" y="4096"/>
                        <a:pt x="80677" y="88773"/>
                      </a:cubicBezTo>
                      <a:cubicBezTo>
                        <a:pt x="-571" y="173450"/>
                        <a:pt x="0" y="306896"/>
                        <a:pt x="0" y="306896"/>
                      </a:cubicBezTo>
                      <a:cubicBezTo>
                        <a:pt x="0" y="306896"/>
                        <a:pt x="133350" y="302800"/>
                        <a:pt x="214598" y="218122"/>
                      </a:cubicBezTo>
                      <a:cubicBezTo>
                        <a:pt x="295847" y="133445"/>
                        <a:pt x="295275" y="0"/>
                        <a:pt x="2952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006D499-4CDE-F254-C649-5D4905C825AC}"/>
                  </a:ext>
                </a:extLst>
              </p:cNvPr>
              <p:cNvSpPr/>
              <p:nvPr/>
            </p:nvSpPr>
            <p:spPr>
              <a:xfrm>
                <a:off x="9268237" y="1172718"/>
                <a:ext cx="271272" cy="733806"/>
              </a:xfrm>
              <a:custGeom>
                <a:avLst/>
                <a:gdLst>
                  <a:gd name="connsiteX0" fmla="*/ 140589 w 271272"/>
                  <a:gd name="connsiteY0" fmla="*/ 549307 h 733806"/>
                  <a:gd name="connsiteX1" fmla="*/ 271272 w 271272"/>
                  <a:gd name="connsiteY1" fmla="*/ 431768 h 733806"/>
                  <a:gd name="connsiteX2" fmla="*/ 265747 w 271272"/>
                  <a:gd name="connsiteY2" fmla="*/ 425482 h 733806"/>
                  <a:gd name="connsiteX3" fmla="*/ 140494 w 271272"/>
                  <a:gd name="connsiteY3" fmla="*/ 538067 h 733806"/>
                  <a:gd name="connsiteX4" fmla="*/ 139827 w 271272"/>
                  <a:gd name="connsiteY4" fmla="*/ 384048 h 733806"/>
                  <a:gd name="connsiteX5" fmla="*/ 140494 w 271272"/>
                  <a:gd name="connsiteY5" fmla="*/ 384524 h 733806"/>
                  <a:gd name="connsiteX6" fmla="*/ 251079 w 271272"/>
                  <a:gd name="connsiteY6" fmla="*/ 222790 h 733806"/>
                  <a:gd name="connsiteX7" fmla="*/ 244221 w 271272"/>
                  <a:gd name="connsiteY7" fmla="*/ 218027 h 733806"/>
                  <a:gd name="connsiteX8" fmla="*/ 139732 w 271272"/>
                  <a:gd name="connsiteY8" fmla="*/ 370713 h 733806"/>
                  <a:gd name="connsiteX9" fmla="*/ 138208 w 271272"/>
                  <a:gd name="connsiteY9" fmla="*/ 0 h 733806"/>
                  <a:gd name="connsiteX10" fmla="*/ 129826 w 271272"/>
                  <a:gd name="connsiteY10" fmla="*/ 95 h 733806"/>
                  <a:gd name="connsiteX11" fmla="*/ 130874 w 271272"/>
                  <a:gd name="connsiteY11" fmla="*/ 251650 h 733806"/>
                  <a:gd name="connsiteX12" fmla="*/ 47625 w 271272"/>
                  <a:gd name="connsiteY12" fmla="*/ 179642 h 733806"/>
                  <a:gd name="connsiteX13" fmla="*/ 42196 w 271272"/>
                  <a:gd name="connsiteY13" fmla="*/ 185928 h 733806"/>
                  <a:gd name="connsiteX14" fmla="*/ 130969 w 271272"/>
                  <a:gd name="connsiteY14" fmla="*/ 262795 h 733806"/>
                  <a:gd name="connsiteX15" fmla="*/ 131731 w 271272"/>
                  <a:gd name="connsiteY15" fmla="*/ 442627 h 733806"/>
                  <a:gd name="connsiteX16" fmla="*/ 5525 w 271272"/>
                  <a:gd name="connsiteY16" fmla="*/ 331089 h 733806"/>
                  <a:gd name="connsiteX17" fmla="*/ 0 w 271272"/>
                  <a:gd name="connsiteY17" fmla="*/ 337280 h 733806"/>
                  <a:gd name="connsiteX18" fmla="*/ 131731 w 271272"/>
                  <a:gd name="connsiteY18" fmla="*/ 453866 h 733806"/>
                  <a:gd name="connsiteX19" fmla="*/ 132493 w 271272"/>
                  <a:gd name="connsiteY19" fmla="*/ 617696 h 733806"/>
                  <a:gd name="connsiteX20" fmla="*/ 37624 w 271272"/>
                  <a:gd name="connsiteY20" fmla="*/ 543306 h 733806"/>
                  <a:gd name="connsiteX21" fmla="*/ 32480 w 271272"/>
                  <a:gd name="connsiteY21" fmla="*/ 549878 h 733806"/>
                  <a:gd name="connsiteX22" fmla="*/ 132493 w 271272"/>
                  <a:gd name="connsiteY22" fmla="*/ 628364 h 733806"/>
                  <a:gd name="connsiteX23" fmla="*/ 132969 w 271272"/>
                  <a:gd name="connsiteY23" fmla="*/ 733806 h 733806"/>
                  <a:gd name="connsiteX24" fmla="*/ 141351 w 271272"/>
                  <a:gd name="connsiteY24" fmla="*/ 733806 h 733806"/>
                  <a:gd name="connsiteX25" fmla="*/ 140494 w 271272"/>
                  <a:gd name="connsiteY25" fmla="*/ 549211 h 733806"/>
                  <a:gd name="connsiteX26" fmla="*/ 140589 w 271272"/>
                  <a:gd name="connsiteY26" fmla="*/ 549307 h 73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1272" h="733806">
                    <a:moveTo>
                      <a:pt x="140589" y="549307"/>
                    </a:moveTo>
                    <a:lnTo>
                      <a:pt x="271272" y="431768"/>
                    </a:lnTo>
                    <a:lnTo>
                      <a:pt x="265747" y="425482"/>
                    </a:lnTo>
                    <a:lnTo>
                      <a:pt x="140494" y="538067"/>
                    </a:lnTo>
                    <a:lnTo>
                      <a:pt x="139827" y="384048"/>
                    </a:lnTo>
                    <a:lnTo>
                      <a:pt x="140494" y="384524"/>
                    </a:lnTo>
                    <a:lnTo>
                      <a:pt x="251079" y="222790"/>
                    </a:lnTo>
                    <a:lnTo>
                      <a:pt x="244221" y="218027"/>
                    </a:lnTo>
                    <a:lnTo>
                      <a:pt x="139732" y="370713"/>
                    </a:lnTo>
                    <a:lnTo>
                      <a:pt x="138208" y="0"/>
                    </a:lnTo>
                    <a:lnTo>
                      <a:pt x="129826" y="95"/>
                    </a:lnTo>
                    <a:lnTo>
                      <a:pt x="130874" y="251650"/>
                    </a:lnTo>
                    <a:lnTo>
                      <a:pt x="47625" y="179642"/>
                    </a:lnTo>
                    <a:lnTo>
                      <a:pt x="42196" y="185928"/>
                    </a:lnTo>
                    <a:lnTo>
                      <a:pt x="130969" y="262795"/>
                    </a:lnTo>
                    <a:lnTo>
                      <a:pt x="131731" y="442627"/>
                    </a:lnTo>
                    <a:lnTo>
                      <a:pt x="5525" y="331089"/>
                    </a:lnTo>
                    <a:lnTo>
                      <a:pt x="0" y="337280"/>
                    </a:lnTo>
                    <a:lnTo>
                      <a:pt x="131731" y="453866"/>
                    </a:lnTo>
                    <a:lnTo>
                      <a:pt x="132493" y="617696"/>
                    </a:lnTo>
                    <a:lnTo>
                      <a:pt x="37624" y="543306"/>
                    </a:lnTo>
                    <a:lnTo>
                      <a:pt x="32480" y="549878"/>
                    </a:lnTo>
                    <a:lnTo>
                      <a:pt x="132493" y="628364"/>
                    </a:lnTo>
                    <a:lnTo>
                      <a:pt x="132969" y="733806"/>
                    </a:lnTo>
                    <a:lnTo>
                      <a:pt x="141351" y="733806"/>
                    </a:lnTo>
                    <a:lnTo>
                      <a:pt x="140494" y="549211"/>
                    </a:lnTo>
                    <a:lnTo>
                      <a:pt x="140589" y="5493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B7DE68BF-6CD7-58E1-8199-4BA345D222CB}"/>
                  </a:ext>
                </a:extLst>
              </p:cNvPr>
              <p:cNvSpPr/>
              <p:nvPr/>
            </p:nvSpPr>
            <p:spPr>
              <a:xfrm>
                <a:off x="9057830" y="1629917"/>
                <a:ext cx="289941" cy="322707"/>
              </a:xfrm>
              <a:custGeom>
                <a:avLst/>
                <a:gdLst>
                  <a:gd name="connsiteX0" fmla="*/ 230505 w 289941"/>
                  <a:gd name="connsiteY0" fmla="*/ 137446 h 322707"/>
                  <a:gd name="connsiteX1" fmla="*/ 222218 w 289941"/>
                  <a:gd name="connsiteY1" fmla="*/ 136493 h 322707"/>
                  <a:gd name="connsiteX2" fmla="*/ 211646 w 289941"/>
                  <a:gd name="connsiteY2" fmla="*/ 229553 h 322707"/>
                  <a:gd name="connsiteX3" fmla="*/ 155543 w 289941"/>
                  <a:gd name="connsiteY3" fmla="*/ 166878 h 322707"/>
                  <a:gd name="connsiteX4" fmla="*/ 155639 w 289941"/>
                  <a:gd name="connsiteY4" fmla="*/ 166878 h 322707"/>
                  <a:gd name="connsiteX5" fmla="*/ 141351 w 289941"/>
                  <a:gd name="connsiteY5" fmla="*/ 54197 h 322707"/>
                  <a:gd name="connsiteX6" fmla="*/ 133064 w 289941"/>
                  <a:gd name="connsiteY6" fmla="*/ 55245 h 322707"/>
                  <a:gd name="connsiteX7" fmla="*/ 145828 w 289941"/>
                  <a:gd name="connsiteY7" fmla="*/ 156020 h 322707"/>
                  <a:gd name="connsiteX8" fmla="*/ 6287 w 289941"/>
                  <a:gd name="connsiteY8" fmla="*/ 0 h 322707"/>
                  <a:gd name="connsiteX9" fmla="*/ 0 w 289941"/>
                  <a:gd name="connsiteY9" fmla="*/ 5620 h 322707"/>
                  <a:gd name="connsiteX10" fmla="*/ 94679 w 289941"/>
                  <a:gd name="connsiteY10" fmla="*/ 111443 h 322707"/>
                  <a:gd name="connsiteX11" fmla="*/ 34766 w 289941"/>
                  <a:gd name="connsiteY11" fmla="*/ 112204 h 322707"/>
                  <a:gd name="connsiteX12" fmla="*/ 34862 w 289941"/>
                  <a:gd name="connsiteY12" fmla="*/ 120587 h 322707"/>
                  <a:gd name="connsiteX13" fmla="*/ 102108 w 289941"/>
                  <a:gd name="connsiteY13" fmla="*/ 119729 h 322707"/>
                  <a:gd name="connsiteX14" fmla="*/ 168497 w 289941"/>
                  <a:gd name="connsiteY14" fmla="*/ 193929 h 322707"/>
                  <a:gd name="connsiteX15" fmla="*/ 74771 w 289941"/>
                  <a:gd name="connsiteY15" fmla="*/ 194024 h 322707"/>
                  <a:gd name="connsiteX16" fmla="*/ 74771 w 289941"/>
                  <a:gd name="connsiteY16" fmla="*/ 202406 h 322707"/>
                  <a:gd name="connsiteX17" fmla="*/ 176022 w 289941"/>
                  <a:gd name="connsiteY17" fmla="*/ 202311 h 322707"/>
                  <a:gd name="connsiteX18" fmla="*/ 236315 w 289941"/>
                  <a:gd name="connsiteY18" fmla="*/ 269748 h 322707"/>
                  <a:gd name="connsiteX19" fmla="*/ 170212 w 289941"/>
                  <a:gd name="connsiteY19" fmla="*/ 273749 h 322707"/>
                  <a:gd name="connsiteX20" fmla="*/ 170783 w 289941"/>
                  <a:gd name="connsiteY20" fmla="*/ 282131 h 322707"/>
                  <a:gd name="connsiteX21" fmla="*/ 243459 w 289941"/>
                  <a:gd name="connsiteY21" fmla="*/ 277749 h 322707"/>
                  <a:gd name="connsiteX22" fmla="*/ 283655 w 289941"/>
                  <a:gd name="connsiteY22" fmla="*/ 322707 h 322707"/>
                  <a:gd name="connsiteX23" fmla="*/ 289941 w 289941"/>
                  <a:gd name="connsiteY23" fmla="*/ 317087 h 322707"/>
                  <a:gd name="connsiteX24" fmla="*/ 219170 w 289941"/>
                  <a:gd name="connsiteY24" fmla="*/ 237935 h 322707"/>
                  <a:gd name="connsiteX25" fmla="*/ 230505 w 289941"/>
                  <a:gd name="connsiteY25" fmla="*/ 137446 h 32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9941" h="322707">
                    <a:moveTo>
                      <a:pt x="230505" y="137446"/>
                    </a:moveTo>
                    <a:lnTo>
                      <a:pt x="222218" y="136493"/>
                    </a:lnTo>
                    <a:lnTo>
                      <a:pt x="211646" y="229553"/>
                    </a:lnTo>
                    <a:lnTo>
                      <a:pt x="155543" y="166878"/>
                    </a:lnTo>
                    <a:lnTo>
                      <a:pt x="155639" y="166878"/>
                    </a:lnTo>
                    <a:lnTo>
                      <a:pt x="141351" y="54197"/>
                    </a:lnTo>
                    <a:lnTo>
                      <a:pt x="133064" y="55245"/>
                    </a:lnTo>
                    <a:lnTo>
                      <a:pt x="145828" y="156020"/>
                    </a:lnTo>
                    <a:lnTo>
                      <a:pt x="6287" y="0"/>
                    </a:lnTo>
                    <a:lnTo>
                      <a:pt x="0" y="5620"/>
                    </a:lnTo>
                    <a:lnTo>
                      <a:pt x="94679" y="111443"/>
                    </a:lnTo>
                    <a:lnTo>
                      <a:pt x="34766" y="112204"/>
                    </a:lnTo>
                    <a:lnTo>
                      <a:pt x="34862" y="120587"/>
                    </a:lnTo>
                    <a:lnTo>
                      <a:pt x="102108" y="119729"/>
                    </a:lnTo>
                    <a:lnTo>
                      <a:pt x="168497" y="193929"/>
                    </a:lnTo>
                    <a:lnTo>
                      <a:pt x="74771" y="194024"/>
                    </a:lnTo>
                    <a:lnTo>
                      <a:pt x="74771" y="202406"/>
                    </a:lnTo>
                    <a:lnTo>
                      <a:pt x="176022" y="202311"/>
                    </a:lnTo>
                    <a:lnTo>
                      <a:pt x="236315" y="269748"/>
                    </a:lnTo>
                    <a:lnTo>
                      <a:pt x="170212" y="273749"/>
                    </a:lnTo>
                    <a:lnTo>
                      <a:pt x="170783" y="282131"/>
                    </a:lnTo>
                    <a:lnTo>
                      <a:pt x="243459" y="277749"/>
                    </a:lnTo>
                    <a:lnTo>
                      <a:pt x="283655" y="322707"/>
                    </a:lnTo>
                    <a:lnTo>
                      <a:pt x="289941" y="317087"/>
                    </a:lnTo>
                    <a:lnTo>
                      <a:pt x="219170" y="237935"/>
                    </a:lnTo>
                    <a:lnTo>
                      <a:pt x="230505" y="1374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57538F7-D715-9FFC-4F9B-903B4A9B673C}"/>
                  </a:ext>
                </a:extLst>
              </p:cNvPr>
              <p:cNvSpPr/>
              <p:nvPr/>
            </p:nvSpPr>
            <p:spPr>
              <a:xfrm>
                <a:off x="9458356" y="1633346"/>
                <a:ext cx="301180" cy="312324"/>
              </a:xfrm>
              <a:custGeom>
                <a:avLst/>
                <a:gdLst>
                  <a:gd name="connsiteX0" fmla="*/ 145923 w 301180"/>
                  <a:gd name="connsiteY0" fmla="*/ 167164 h 312324"/>
                  <a:gd name="connsiteX1" fmla="*/ 257175 w 301180"/>
                  <a:gd name="connsiteY1" fmla="*/ 144590 h 312324"/>
                  <a:gd name="connsiteX2" fmla="*/ 255556 w 301180"/>
                  <a:gd name="connsiteY2" fmla="*/ 136398 h 312324"/>
                  <a:gd name="connsiteX3" fmla="*/ 156019 w 301180"/>
                  <a:gd name="connsiteY3" fmla="*/ 156591 h 312324"/>
                  <a:gd name="connsiteX4" fmla="*/ 301180 w 301180"/>
                  <a:gd name="connsiteY4" fmla="*/ 5810 h 312324"/>
                  <a:gd name="connsiteX5" fmla="*/ 295084 w 301180"/>
                  <a:gd name="connsiteY5" fmla="*/ 0 h 312324"/>
                  <a:gd name="connsiteX6" fmla="*/ 196596 w 301180"/>
                  <a:gd name="connsiteY6" fmla="*/ 102299 h 312324"/>
                  <a:gd name="connsiteX7" fmla="*/ 191452 w 301180"/>
                  <a:gd name="connsiteY7" fmla="*/ 42577 h 312324"/>
                  <a:gd name="connsiteX8" fmla="*/ 183071 w 301180"/>
                  <a:gd name="connsiteY8" fmla="*/ 43339 h 312324"/>
                  <a:gd name="connsiteX9" fmla="*/ 188881 w 301180"/>
                  <a:gd name="connsiteY9" fmla="*/ 110300 h 312324"/>
                  <a:gd name="connsiteX10" fmla="*/ 119824 w 301180"/>
                  <a:gd name="connsiteY10" fmla="*/ 182023 h 312324"/>
                  <a:gd name="connsiteX11" fmla="*/ 112776 w 301180"/>
                  <a:gd name="connsiteY11" fmla="*/ 88583 h 312324"/>
                  <a:gd name="connsiteX12" fmla="*/ 104394 w 301180"/>
                  <a:gd name="connsiteY12" fmla="*/ 89249 h 312324"/>
                  <a:gd name="connsiteX13" fmla="*/ 112014 w 301180"/>
                  <a:gd name="connsiteY13" fmla="*/ 190119 h 312324"/>
                  <a:gd name="connsiteX14" fmla="*/ 49244 w 301180"/>
                  <a:gd name="connsiteY14" fmla="*/ 255365 h 312324"/>
                  <a:gd name="connsiteX15" fmla="*/ 40386 w 301180"/>
                  <a:gd name="connsiteY15" fmla="*/ 189738 h 312324"/>
                  <a:gd name="connsiteX16" fmla="*/ 32099 w 301180"/>
                  <a:gd name="connsiteY16" fmla="*/ 190881 h 312324"/>
                  <a:gd name="connsiteX17" fmla="*/ 41815 w 301180"/>
                  <a:gd name="connsiteY17" fmla="*/ 263081 h 312324"/>
                  <a:gd name="connsiteX18" fmla="*/ 0 w 301180"/>
                  <a:gd name="connsiteY18" fmla="*/ 306515 h 312324"/>
                  <a:gd name="connsiteX19" fmla="*/ 6096 w 301180"/>
                  <a:gd name="connsiteY19" fmla="*/ 312325 h 312324"/>
                  <a:gd name="connsiteX20" fmla="*/ 79724 w 301180"/>
                  <a:gd name="connsiteY20" fmla="*/ 235839 h 312324"/>
                  <a:gd name="connsiteX21" fmla="*/ 180784 w 301180"/>
                  <a:gd name="connsiteY21" fmla="*/ 239744 h 312324"/>
                  <a:gd name="connsiteX22" fmla="*/ 181165 w 301180"/>
                  <a:gd name="connsiteY22" fmla="*/ 231362 h 312324"/>
                  <a:gd name="connsiteX23" fmla="*/ 87534 w 301180"/>
                  <a:gd name="connsiteY23" fmla="*/ 227743 h 312324"/>
                  <a:gd name="connsiteX24" fmla="*/ 145923 w 301180"/>
                  <a:gd name="connsiteY24" fmla="*/ 167069 h 312324"/>
                  <a:gd name="connsiteX25" fmla="*/ 145923 w 301180"/>
                  <a:gd name="connsiteY25" fmla="*/ 167164 h 31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180" h="312324">
                    <a:moveTo>
                      <a:pt x="145923" y="167164"/>
                    </a:moveTo>
                    <a:lnTo>
                      <a:pt x="257175" y="144590"/>
                    </a:lnTo>
                    <a:lnTo>
                      <a:pt x="255556" y="136398"/>
                    </a:lnTo>
                    <a:lnTo>
                      <a:pt x="156019" y="156591"/>
                    </a:lnTo>
                    <a:lnTo>
                      <a:pt x="301180" y="5810"/>
                    </a:lnTo>
                    <a:lnTo>
                      <a:pt x="295084" y="0"/>
                    </a:lnTo>
                    <a:lnTo>
                      <a:pt x="196596" y="102299"/>
                    </a:lnTo>
                    <a:lnTo>
                      <a:pt x="191452" y="42577"/>
                    </a:lnTo>
                    <a:lnTo>
                      <a:pt x="183071" y="43339"/>
                    </a:lnTo>
                    <a:lnTo>
                      <a:pt x="188881" y="110300"/>
                    </a:lnTo>
                    <a:lnTo>
                      <a:pt x="119824" y="182023"/>
                    </a:lnTo>
                    <a:lnTo>
                      <a:pt x="112776" y="88583"/>
                    </a:lnTo>
                    <a:lnTo>
                      <a:pt x="104394" y="89249"/>
                    </a:lnTo>
                    <a:lnTo>
                      <a:pt x="112014" y="190119"/>
                    </a:lnTo>
                    <a:lnTo>
                      <a:pt x="49244" y="255365"/>
                    </a:lnTo>
                    <a:lnTo>
                      <a:pt x="40386" y="189738"/>
                    </a:lnTo>
                    <a:lnTo>
                      <a:pt x="32099" y="190881"/>
                    </a:lnTo>
                    <a:lnTo>
                      <a:pt x="41815" y="263081"/>
                    </a:lnTo>
                    <a:lnTo>
                      <a:pt x="0" y="306515"/>
                    </a:lnTo>
                    <a:lnTo>
                      <a:pt x="6096" y="312325"/>
                    </a:lnTo>
                    <a:lnTo>
                      <a:pt x="79724" y="235839"/>
                    </a:lnTo>
                    <a:lnTo>
                      <a:pt x="180784" y="239744"/>
                    </a:lnTo>
                    <a:lnTo>
                      <a:pt x="181165" y="231362"/>
                    </a:lnTo>
                    <a:lnTo>
                      <a:pt x="87534" y="227743"/>
                    </a:lnTo>
                    <a:lnTo>
                      <a:pt x="145923" y="167069"/>
                    </a:lnTo>
                    <a:lnTo>
                      <a:pt x="145923" y="167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23">
              <a:extLst>
                <a:ext uri="{FF2B5EF4-FFF2-40B4-BE49-F238E27FC236}">
                  <a16:creationId xmlns:a16="http://schemas.microsoft.com/office/drawing/2014/main" id="{F70A8B45-855A-BFD6-6823-CC26E5FD7521}"/>
                </a:ext>
              </a:extLst>
            </p:cNvPr>
            <p:cNvGrpSpPr/>
            <p:nvPr/>
          </p:nvGrpSpPr>
          <p:grpSpPr>
            <a:xfrm>
              <a:off x="6910662" y="2962685"/>
              <a:ext cx="3598923" cy="2791159"/>
              <a:chOff x="7660004" y="1914348"/>
              <a:chExt cx="2435903" cy="1889174"/>
            </a:xfrm>
            <a:solidFill>
              <a:srgbClr val="263238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72A6912-9E6C-57FE-AF59-628206F93F32}"/>
                  </a:ext>
                </a:extLst>
              </p:cNvPr>
              <p:cNvSpPr/>
              <p:nvPr/>
            </p:nvSpPr>
            <p:spPr>
              <a:xfrm>
                <a:off x="8323935" y="2125538"/>
                <a:ext cx="1144694" cy="1439252"/>
              </a:xfrm>
              <a:custGeom>
                <a:avLst/>
                <a:gdLst>
                  <a:gd name="connsiteX0" fmla="*/ 89 w 1144694"/>
                  <a:gd name="connsiteY0" fmla="*/ 967133 h 1439252"/>
                  <a:gd name="connsiteX1" fmla="*/ 97530 w 1144694"/>
                  <a:gd name="connsiteY1" fmla="*/ 1019616 h 1439252"/>
                  <a:gd name="connsiteX2" fmla="*/ 164205 w 1144694"/>
                  <a:gd name="connsiteY2" fmla="*/ 981516 h 1439252"/>
                  <a:gd name="connsiteX3" fmla="*/ 225165 w 1144694"/>
                  <a:gd name="connsiteY3" fmla="*/ 1423762 h 1439252"/>
                  <a:gd name="connsiteX4" fmla="*/ 427476 w 1144694"/>
                  <a:gd name="connsiteY4" fmla="*/ 1333846 h 1439252"/>
                  <a:gd name="connsiteX5" fmla="*/ 366801 w 1144694"/>
                  <a:gd name="connsiteY5" fmla="*/ 866645 h 1439252"/>
                  <a:gd name="connsiteX6" fmla="*/ 599783 w 1144694"/>
                  <a:gd name="connsiteY6" fmla="*/ 734438 h 1439252"/>
                  <a:gd name="connsiteX7" fmla="*/ 537489 w 1144694"/>
                  <a:gd name="connsiteY7" fmla="*/ 713959 h 1439252"/>
                  <a:gd name="connsiteX8" fmla="*/ 353085 w 1144694"/>
                  <a:gd name="connsiteY8" fmla="*/ 781682 h 1439252"/>
                  <a:gd name="connsiteX9" fmla="*/ 240119 w 1144694"/>
                  <a:gd name="connsiteY9" fmla="*/ 120075 h 1439252"/>
                  <a:gd name="connsiteX10" fmla="*/ 1071842 w 1144694"/>
                  <a:gd name="connsiteY10" fmla="*/ 981707 h 1439252"/>
                  <a:gd name="connsiteX11" fmla="*/ 1139279 w 1144694"/>
                  <a:gd name="connsiteY11" fmla="*/ 906840 h 1439252"/>
                  <a:gd name="connsiteX12" fmla="*/ 240119 w 1144694"/>
                  <a:gd name="connsiteY12" fmla="*/ 250 h 1439252"/>
                  <a:gd name="connsiteX13" fmla="*/ 60382 w 1144694"/>
                  <a:gd name="connsiteY13" fmla="*/ 60163 h 1439252"/>
                  <a:gd name="connsiteX14" fmla="*/ 151346 w 1144694"/>
                  <a:gd name="connsiteY14" fmla="*/ 872074 h 1439252"/>
                  <a:gd name="connsiteX15" fmla="*/ 89 w 1144694"/>
                  <a:gd name="connsiteY15" fmla="*/ 967133 h 143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4694" h="1439252">
                    <a:moveTo>
                      <a:pt x="89" y="967133"/>
                    </a:moveTo>
                    <a:cubicBezTo>
                      <a:pt x="7614" y="1004567"/>
                      <a:pt x="97530" y="1019616"/>
                      <a:pt x="97530" y="1019616"/>
                    </a:cubicBezTo>
                    <a:lnTo>
                      <a:pt x="164205" y="981516"/>
                    </a:lnTo>
                    <a:cubicBezTo>
                      <a:pt x="192113" y="1215831"/>
                      <a:pt x="216878" y="1407093"/>
                      <a:pt x="225165" y="1423762"/>
                    </a:cubicBezTo>
                    <a:cubicBezTo>
                      <a:pt x="247644" y="1468720"/>
                      <a:pt x="412521" y="1408808"/>
                      <a:pt x="427476" y="1333846"/>
                    </a:cubicBezTo>
                    <a:cubicBezTo>
                      <a:pt x="433572" y="1303556"/>
                      <a:pt x="404044" y="1099245"/>
                      <a:pt x="366801" y="866645"/>
                    </a:cubicBezTo>
                    <a:lnTo>
                      <a:pt x="599783" y="734438"/>
                    </a:lnTo>
                    <a:cubicBezTo>
                      <a:pt x="599783" y="734438"/>
                      <a:pt x="609975" y="701005"/>
                      <a:pt x="537489" y="713959"/>
                    </a:cubicBezTo>
                    <a:cubicBezTo>
                      <a:pt x="512153" y="718531"/>
                      <a:pt x="438239" y="746058"/>
                      <a:pt x="353085" y="781682"/>
                    </a:cubicBezTo>
                    <a:cubicBezTo>
                      <a:pt x="300698" y="460689"/>
                      <a:pt x="240119" y="120075"/>
                      <a:pt x="240119" y="120075"/>
                    </a:cubicBezTo>
                    <a:cubicBezTo>
                      <a:pt x="240119" y="120075"/>
                      <a:pt x="1034313" y="981707"/>
                      <a:pt x="1071842" y="981707"/>
                    </a:cubicBezTo>
                    <a:cubicBezTo>
                      <a:pt x="1109370" y="981707"/>
                      <a:pt x="1161758" y="974277"/>
                      <a:pt x="1139279" y="906840"/>
                    </a:cubicBezTo>
                    <a:cubicBezTo>
                      <a:pt x="1116800" y="839403"/>
                      <a:pt x="240119" y="250"/>
                      <a:pt x="240119" y="250"/>
                    </a:cubicBezTo>
                    <a:cubicBezTo>
                      <a:pt x="240119" y="250"/>
                      <a:pt x="90291" y="-7274"/>
                      <a:pt x="60382" y="60163"/>
                    </a:cubicBezTo>
                    <a:cubicBezTo>
                      <a:pt x="60382" y="60163"/>
                      <a:pt x="107150" y="493741"/>
                      <a:pt x="151346" y="872074"/>
                    </a:cubicBezTo>
                    <a:cubicBezTo>
                      <a:pt x="63621" y="914841"/>
                      <a:pt x="-2769" y="952846"/>
                      <a:pt x="89" y="9671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BBD5F6C2-39F3-6351-0E18-9A10EF903C0C}"/>
                  </a:ext>
                </a:extLst>
              </p:cNvPr>
              <p:cNvSpPr/>
              <p:nvPr/>
            </p:nvSpPr>
            <p:spPr>
              <a:xfrm>
                <a:off x="7660004" y="1914348"/>
                <a:ext cx="2435903" cy="1889174"/>
              </a:xfrm>
              <a:custGeom>
                <a:avLst/>
                <a:gdLst>
                  <a:gd name="connsiteX0" fmla="*/ 2435480 w 2435903"/>
                  <a:gd name="connsiteY0" fmla="*/ 957439 h 1889174"/>
                  <a:gd name="connsiteX1" fmla="*/ 2423955 w 2435903"/>
                  <a:gd name="connsiteY1" fmla="*/ 841806 h 1889174"/>
                  <a:gd name="connsiteX2" fmla="*/ 2351660 w 2435903"/>
                  <a:gd name="connsiteY2" fmla="*/ 621874 h 1889174"/>
                  <a:gd name="connsiteX3" fmla="*/ 2293653 w 2435903"/>
                  <a:gd name="connsiteY3" fmla="*/ 522718 h 1889174"/>
                  <a:gd name="connsiteX4" fmla="*/ 2224120 w 2435903"/>
                  <a:gd name="connsiteY4" fmla="*/ 432612 h 1889174"/>
                  <a:gd name="connsiteX5" fmla="*/ 2145158 w 2435903"/>
                  <a:gd name="connsiteY5" fmla="*/ 352030 h 1889174"/>
                  <a:gd name="connsiteX6" fmla="*/ 1966850 w 2435903"/>
                  <a:gd name="connsiteY6" fmla="*/ 219252 h 1889174"/>
                  <a:gd name="connsiteX7" fmla="*/ 1135889 w 2435903"/>
                  <a:gd name="connsiteY7" fmla="*/ 177 h 1889174"/>
                  <a:gd name="connsiteX8" fmla="*/ 921290 w 2435903"/>
                  <a:gd name="connsiteY8" fmla="*/ 23227 h 1889174"/>
                  <a:gd name="connsiteX9" fmla="*/ 714503 w 2435903"/>
                  <a:gd name="connsiteY9" fmla="*/ 84378 h 1889174"/>
                  <a:gd name="connsiteX10" fmla="*/ 528479 w 2435903"/>
                  <a:gd name="connsiteY10" fmla="*/ 191153 h 1889174"/>
                  <a:gd name="connsiteX11" fmla="*/ 374174 w 2435903"/>
                  <a:gd name="connsiteY11" fmla="*/ 336314 h 1889174"/>
                  <a:gd name="connsiteX12" fmla="*/ 374174 w 2435903"/>
                  <a:gd name="connsiteY12" fmla="*/ 336314 h 1889174"/>
                  <a:gd name="connsiteX13" fmla="*/ 374174 w 2435903"/>
                  <a:gd name="connsiteY13" fmla="*/ 342791 h 1889174"/>
                  <a:gd name="connsiteX14" fmla="*/ 380910 w 2435903"/>
                  <a:gd name="connsiteY14" fmla="*/ 342819 h 1889174"/>
                  <a:gd name="connsiteX15" fmla="*/ 380937 w 2435903"/>
                  <a:gd name="connsiteY15" fmla="*/ 342791 h 1889174"/>
                  <a:gd name="connsiteX16" fmla="*/ 540481 w 2435903"/>
                  <a:gd name="connsiteY16" fmla="*/ 209441 h 1889174"/>
                  <a:gd name="connsiteX17" fmla="*/ 725456 w 2435903"/>
                  <a:gd name="connsiteY17" fmla="*/ 114858 h 1889174"/>
                  <a:gd name="connsiteX18" fmla="*/ 1135031 w 2435903"/>
                  <a:gd name="connsiteY18" fmla="*/ 50564 h 1889174"/>
                  <a:gd name="connsiteX19" fmla="*/ 1546511 w 2435903"/>
                  <a:gd name="connsiteY19" fmla="*/ 112096 h 1889174"/>
                  <a:gd name="connsiteX20" fmla="*/ 1925892 w 2435903"/>
                  <a:gd name="connsiteY20" fmla="*/ 281831 h 1889174"/>
                  <a:gd name="connsiteX21" fmla="*/ 2223644 w 2435903"/>
                  <a:gd name="connsiteY21" fmla="*/ 567581 h 1889174"/>
                  <a:gd name="connsiteX22" fmla="*/ 2274698 w 2435903"/>
                  <a:gd name="connsiteY22" fmla="*/ 657783 h 1889174"/>
                  <a:gd name="connsiteX23" fmla="*/ 2336515 w 2435903"/>
                  <a:gd name="connsiteY23" fmla="*/ 854665 h 1889174"/>
                  <a:gd name="connsiteX24" fmla="*/ 2345373 w 2435903"/>
                  <a:gd name="connsiteY24" fmla="*/ 957821 h 1889174"/>
                  <a:gd name="connsiteX25" fmla="*/ 2339849 w 2435903"/>
                  <a:gd name="connsiteY25" fmla="*/ 1061167 h 1889174"/>
                  <a:gd name="connsiteX26" fmla="*/ 2331562 w 2435903"/>
                  <a:gd name="connsiteY26" fmla="*/ 1112221 h 1889174"/>
                  <a:gd name="connsiteX27" fmla="*/ 2325752 w 2435903"/>
                  <a:gd name="connsiteY27" fmla="*/ 1137367 h 1889174"/>
                  <a:gd name="connsiteX28" fmla="*/ 2322894 w 2435903"/>
                  <a:gd name="connsiteY28" fmla="*/ 1149940 h 1889174"/>
                  <a:gd name="connsiteX29" fmla="*/ 2319180 w 2435903"/>
                  <a:gd name="connsiteY29" fmla="*/ 1162322 h 1889174"/>
                  <a:gd name="connsiteX30" fmla="*/ 2232597 w 2435903"/>
                  <a:gd name="connsiteY30" fmla="*/ 1349298 h 1889174"/>
                  <a:gd name="connsiteX31" fmla="*/ 1928273 w 2435903"/>
                  <a:gd name="connsiteY31" fmla="*/ 1625523 h 1889174"/>
                  <a:gd name="connsiteX32" fmla="*/ 1539368 w 2435903"/>
                  <a:gd name="connsiteY32" fmla="*/ 1767827 h 1889174"/>
                  <a:gd name="connsiteX33" fmla="*/ 1124649 w 2435903"/>
                  <a:gd name="connsiteY33" fmla="*/ 1791639 h 1889174"/>
                  <a:gd name="connsiteX34" fmla="*/ 1072738 w 2435903"/>
                  <a:gd name="connsiteY34" fmla="*/ 1786972 h 1889174"/>
                  <a:gd name="connsiteX35" fmla="*/ 1046830 w 2435903"/>
                  <a:gd name="connsiteY35" fmla="*/ 1784209 h 1889174"/>
                  <a:gd name="connsiteX36" fmla="*/ 1021113 w 2435903"/>
                  <a:gd name="connsiteY36" fmla="*/ 1780304 h 1889174"/>
                  <a:gd name="connsiteX37" fmla="*/ 969773 w 2435903"/>
                  <a:gd name="connsiteY37" fmla="*/ 1771922 h 1889174"/>
                  <a:gd name="connsiteX38" fmla="*/ 919290 w 2435903"/>
                  <a:gd name="connsiteY38" fmla="*/ 1762302 h 1889174"/>
                  <a:gd name="connsiteX39" fmla="*/ 894049 w 2435903"/>
                  <a:gd name="connsiteY39" fmla="*/ 1755920 h 1889174"/>
                  <a:gd name="connsiteX40" fmla="*/ 868998 w 2435903"/>
                  <a:gd name="connsiteY40" fmla="*/ 1748967 h 1889174"/>
                  <a:gd name="connsiteX41" fmla="*/ 819182 w 2435903"/>
                  <a:gd name="connsiteY41" fmla="*/ 1733917 h 1889174"/>
                  <a:gd name="connsiteX42" fmla="*/ 769938 w 2435903"/>
                  <a:gd name="connsiteY42" fmla="*/ 1717058 h 1889174"/>
                  <a:gd name="connsiteX43" fmla="*/ 721646 w 2435903"/>
                  <a:gd name="connsiteY43" fmla="*/ 1697532 h 1889174"/>
                  <a:gd name="connsiteX44" fmla="*/ 697643 w 2435903"/>
                  <a:gd name="connsiteY44" fmla="*/ 1687531 h 1889174"/>
                  <a:gd name="connsiteX45" fmla="*/ 674117 w 2435903"/>
                  <a:gd name="connsiteY45" fmla="*/ 1676577 h 1889174"/>
                  <a:gd name="connsiteX46" fmla="*/ 627254 w 2435903"/>
                  <a:gd name="connsiteY46" fmla="*/ 1653907 h 1889174"/>
                  <a:gd name="connsiteX47" fmla="*/ 536957 w 2435903"/>
                  <a:gd name="connsiteY47" fmla="*/ 1601996 h 1889174"/>
                  <a:gd name="connsiteX48" fmla="*/ 514954 w 2435903"/>
                  <a:gd name="connsiteY48" fmla="*/ 1588185 h 1889174"/>
                  <a:gd name="connsiteX49" fmla="*/ 503905 w 2435903"/>
                  <a:gd name="connsiteY49" fmla="*/ 1581232 h 1889174"/>
                  <a:gd name="connsiteX50" fmla="*/ 493332 w 2435903"/>
                  <a:gd name="connsiteY50" fmla="*/ 1573707 h 1889174"/>
                  <a:gd name="connsiteX51" fmla="*/ 450946 w 2435903"/>
                  <a:gd name="connsiteY51" fmla="*/ 1543227 h 1889174"/>
                  <a:gd name="connsiteX52" fmla="*/ 410084 w 2435903"/>
                  <a:gd name="connsiteY52" fmla="*/ 1510842 h 1889174"/>
                  <a:gd name="connsiteX53" fmla="*/ 389891 w 2435903"/>
                  <a:gd name="connsiteY53" fmla="*/ 1494459 h 1889174"/>
                  <a:gd name="connsiteX54" fmla="*/ 370841 w 2435903"/>
                  <a:gd name="connsiteY54" fmla="*/ 1477123 h 1889174"/>
                  <a:gd name="connsiteX55" fmla="*/ 332741 w 2435903"/>
                  <a:gd name="connsiteY55" fmla="*/ 1441881 h 1889174"/>
                  <a:gd name="connsiteX56" fmla="*/ 296546 w 2435903"/>
                  <a:gd name="connsiteY56" fmla="*/ 1404067 h 1889174"/>
                  <a:gd name="connsiteX57" fmla="*/ 278829 w 2435903"/>
                  <a:gd name="connsiteY57" fmla="*/ 1385017 h 1889174"/>
                  <a:gd name="connsiteX58" fmla="*/ 262160 w 2435903"/>
                  <a:gd name="connsiteY58" fmla="*/ 1365014 h 1889174"/>
                  <a:gd name="connsiteX59" fmla="*/ 245492 w 2435903"/>
                  <a:gd name="connsiteY59" fmla="*/ 1345012 h 1889174"/>
                  <a:gd name="connsiteX60" fmla="*/ 229394 w 2435903"/>
                  <a:gd name="connsiteY60" fmla="*/ 1324628 h 1889174"/>
                  <a:gd name="connsiteX61" fmla="*/ 199105 w 2435903"/>
                  <a:gd name="connsiteY61" fmla="*/ 1282337 h 1889174"/>
                  <a:gd name="connsiteX62" fmla="*/ 191485 w 2435903"/>
                  <a:gd name="connsiteY62" fmla="*/ 1271764 h 1889174"/>
                  <a:gd name="connsiteX63" fmla="*/ 184722 w 2435903"/>
                  <a:gd name="connsiteY63" fmla="*/ 1260620 h 1889174"/>
                  <a:gd name="connsiteX64" fmla="*/ 170816 w 2435903"/>
                  <a:gd name="connsiteY64" fmla="*/ 1238427 h 1889174"/>
                  <a:gd name="connsiteX65" fmla="*/ 121571 w 2435903"/>
                  <a:gd name="connsiteY65" fmla="*/ 1146892 h 1889174"/>
                  <a:gd name="connsiteX66" fmla="*/ 61469 w 2435903"/>
                  <a:gd name="connsiteY66" fmla="*/ 948772 h 1889174"/>
                  <a:gd name="connsiteX67" fmla="*/ 62516 w 2435903"/>
                  <a:gd name="connsiteY67" fmla="*/ 741889 h 1889174"/>
                  <a:gd name="connsiteX68" fmla="*/ 122238 w 2435903"/>
                  <a:gd name="connsiteY68" fmla="*/ 543102 h 1889174"/>
                  <a:gd name="connsiteX69" fmla="*/ 228823 w 2435903"/>
                  <a:gd name="connsiteY69" fmla="*/ 364604 h 1889174"/>
                  <a:gd name="connsiteX70" fmla="*/ 531813 w 2435903"/>
                  <a:gd name="connsiteY70" fmla="*/ 80473 h 1889174"/>
                  <a:gd name="connsiteX71" fmla="*/ 533242 w 2435903"/>
                  <a:gd name="connsiteY71" fmla="*/ 74091 h 1889174"/>
                  <a:gd name="connsiteX72" fmla="*/ 526765 w 2435903"/>
                  <a:gd name="connsiteY72" fmla="*/ 72472 h 1889174"/>
                  <a:gd name="connsiteX73" fmla="*/ 526765 w 2435903"/>
                  <a:gd name="connsiteY73" fmla="*/ 72472 h 1889174"/>
                  <a:gd name="connsiteX74" fmla="*/ 353696 w 2435903"/>
                  <a:gd name="connsiteY74" fmla="*/ 194296 h 1889174"/>
                  <a:gd name="connsiteX75" fmla="*/ 203105 w 2435903"/>
                  <a:gd name="connsiteY75" fmla="*/ 345553 h 1889174"/>
                  <a:gd name="connsiteX76" fmla="*/ 84519 w 2435903"/>
                  <a:gd name="connsiteY76" fmla="*/ 526528 h 1889174"/>
                  <a:gd name="connsiteX77" fmla="*/ 12986 w 2435903"/>
                  <a:gd name="connsiteY77" fmla="*/ 734459 h 1889174"/>
                  <a:gd name="connsiteX78" fmla="*/ 4985 w 2435903"/>
                  <a:gd name="connsiteY78" fmla="*/ 957439 h 1889174"/>
                  <a:gd name="connsiteX79" fmla="*/ 63469 w 2435903"/>
                  <a:gd name="connsiteY79" fmla="*/ 1173847 h 1889174"/>
                  <a:gd name="connsiteX80" fmla="*/ 173483 w 2435903"/>
                  <a:gd name="connsiteY80" fmla="*/ 1367110 h 1889174"/>
                  <a:gd name="connsiteX81" fmla="*/ 190247 w 2435903"/>
                  <a:gd name="connsiteY81" fmla="*/ 1389208 h 1889174"/>
                  <a:gd name="connsiteX82" fmla="*/ 207582 w 2435903"/>
                  <a:gd name="connsiteY82" fmla="*/ 1411020 h 1889174"/>
                  <a:gd name="connsiteX83" fmla="*/ 224822 w 2435903"/>
                  <a:gd name="connsiteY83" fmla="*/ 1432737 h 1889174"/>
                  <a:gd name="connsiteX84" fmla="*/ 243301 w 2435903"/>
                  <a:gd name="connsiteY84" fmla="*/ 1453406 h 1889174"/>
                  <a:gd name="connsiteX85" fmla="*/ 280829 w 2435903"/>
                  <a:gd name="connsiteY85" fmla="*/ 1494364 h 1889174"/>
                  <a:gd name="connsiteX86" fmla="*/ 320739 w 2435903"/>
                  <a:gd name="connsiteY86" fmla="*/ 1532464 h 1889174"/>
                  <a:gd name="connsiteX87" fmla="*/ 340932 w 2435903"/>
                  <a:gd name="connsiteY87" fmla="*/ 1551514 h 1889174"/>
                  <a:gd name="connsiteX88" fmla="*/ 362078 w 2435903"/>
                  <a:gd name="connsiteY88" fmla="*/ 1569421 h 1889174"/>
                  <a:gd name="connsiteX89" fmla="*/ 404654 w 2435903"/>
                  <a:gd name="connsiteY89" fmla="*/ 1604758 h 1889174"/>
                  <a:gd name="connsiteX90" fmla="*/ 448946 w 2435903"/>
                  <a:gd name="connsiteY90" fmla="*/ 1638477 h 1889174"/>
                  <a:gd name="connsiteX91" fmla="*/ 460090 w 2435903"/>
                  <a:gd name="connsiteY91" fmla="*/ 1646764 h 1889174"/>
                  <a:gd name="connsiteX92" fmla="*/ 471520 w 2435903"/>
                  <a:gd name="connsiteY92" fmla="*/ 1654384 h 1889174"/>
                  <a:gd name="connsiteX93" fmla="*/ 494666 w 2435903"/>
                  <a:gd name="connsiteY93" fmla="*/ 1669624 h 1889174"/>
                  <a:gd name="connsiteX94" fmla="*/ 589916 w 2435903"/>
                  <a:gd name="connsiteY94" fmla="*/ 1726774 h 1889174"/>
                  <a:gd name="connsiteX95" fmla="*/ 639350 w 2435903"/>
                  <a:gd name="connsiteY95" fmla="*/ 1751634 h 1889174"/>
                  <a:gd name="connsiteX96" fmla="*/ 664211 w 2435903"/>
                  <a:gd name="connsiteY96" fmla="*/ 1763826 h 1889174"/>
                  <a:gd name="connsiteX97" fmla="*/ 689642 w 2435903"/>
                  <a:gd name="connsiteY97" fmla="*/ 1774780 h 1889174"/>
                  <a:gd name="connsiteX98" fmla="*/ 740696 w 2435903"/>
                  <a:gd name="connsiteY98" fmla="*/ 1796306 h 1889174"/>
                  <a:gd name="connsiteX99" fmla="*/ 792989 w 2435903"/>
                  <a:gd name="connsiteY99" fmla="*/ 1815356 h 1889174"/>
                  <a:gd name="connsiteX100" fmla="*/ 845948 w 2435903"/>
                  <a:gd name="connsiteY100" fmla="*/ 1832215 h 1889174"/>
                  <a:gd name="connsiteX101" fmla="*/ 872618 w 2435903"/>
                  <a:gd name="connsiteY101" fmla="*/ 1840026 h 1889174"/>
                  <a:gd name="connsiteX102" fmla="*/ 899573 w 2435903"/>
                  <a:gd name="connsiteY102" fmla="*/ 1847170 h 1889174"/>
                  <a:gd name="connsiteX103" fmla="*/ 953866 w 2435903"/>
                  <a:gd name="connsiteY103" fmla="*/ 1859647 h 1889174"/>
                  <a:gd name="connsiteX104" fmla="*/ 1009016 w 2435903"/>
                  <a:gd name="connsiteY104" fmla="*/ 1869172 h 1889174"/>
                  <a:gd name="connsiteX105" fmla="*/ 1036638 w 2435903"/>
                  <a:gd name="connsiteY105" fmla="*/ 1873745 h 1889174"/>
                  <a:gd name="connsiteX106" fmla="*/ 1063880 w 2435903"/>
                  <a:gd name="connsiteY106" fmla="*/ 1877078 h 1889174"/>
                  <a:gd name="connsiteX107" fmla="*/ 1118553 w 2435903"/>
                  <a:gd name="connsiteY107" fmla="*/ 1882888 h 1889174"/>
                  <a:gd name="connsiteX108" fmla="*/ 1338485 w 2435903"/>
                  <a:gd name="connsiteY108" fmla="*/ 1886889 h 1889174"/>
                  <a:gd name="connsiteX109" fmla="*/ 1557561 w 2435903"/>
                  <a:gd name="connsiteY109" fmla="*/ 1860695 h 1889174"/>
                  <a:gd name="connsiteX110" fmla="*/ 1975994 w 2435903"/>
                  <a:gd name="connsiteY110" fmla="*/ 1709915 h 1889174"/>
                  <a:gd name="connsiteX111" fmla="*/ 2310512 w 2435903"/>
                  <a:gd name="connsiteY111" fmla="*/ 1402257 h 1889174"/>
                  <a:gd name="connsiteX112" fmla="*/ 2407572 w 2435903"/>
                  <a:gd name="connsiteY112" fmla="*/ 1189373 h 1889174"/>
                  <a:gd name="connsiteX113" fmla="*/ 2411667 w 2435903"/>
                  <a:gd name="connsiteY113" fmla="*/ 1175276 h 1889174"/>
                  <a:gd name="connsiteX114" fmla="*/ 2415001 w 2435903"/>
                  <a:gd name="connsiteY114" fmla="*/ 1160893 h 1889174"/>
                  <a:gd name="connsiteX115" fmla="*/ 2421383 w 2435903"/>
                  <a:gd name="connsiteY115" fmla="*/ 1132318 h 1889174"/>
                  <a:gd name="connsiteX116" fmla="*/ 2430908 w 2435903"/>
                  <a:gd name="connsiteY116" fmla="*/ 1074121 h 1889174"/>
                  <a:gd name="connsiteX117" fmla="*/ 2435480 w 2435903"/>
                  <a:gd name="connsiteY117" fmla="*/ 957439 h 188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435903" h="1889174">
                    <a:moveTo>
                      <a:pt x="2435480" y="957439"/>
                    </a:moveTo>
                    <a:cubicBezTo>
                      <a:pt x="2434496" y="918663"/>
                      <a:pt x="2430644" y="880013"/>
                      <a:pt x="2423955" y="841806"/>
                    </a:cubicBezTo>
                    <a:cubicBezTo>
                      <a:pt x="2410704" y="765363"/>
                      <a:pt x="2386348" y="691269"/>
                      <a:pt x="2351660" y="621874"/>
                    </a:cubicBezTo>
                    <a:cubicBezTo>
                      <a:pt x="2334716" y="587479"/>
                      <a:pt x="2315331" y="554343"/>
                      <a:pt x="2293653" y="522718"/>
                    </a:cubicBezTo>
                    <a:cubicBezTo>
                      <a:pt x="2272440" y="491217"/>
                      <a:pt x="2249214" y="461118"/>
                      <a:pt x="2224120" y="432612"/>
                    </a:cubicBezTo>
                    <a:cubicBezTo>
                      <a:pt x="2199458" y="404174"/>
                      <a:pt x="2173089" y="377264"/>
                      <a:pt x="2145158" y="352030"/>
                    </a:cubicBezTo>
                    <a:cubicBezTo>
                      <a:pt x="2089993" y="302306"/>
                      <a:pt x="2030297" y="257853"/>
                      <a:pt x="1966850" y="219252"/>
                    </a:cubicBezTo>
                    <a:cubicBezTo>
                      <a:pt x="1714818" y="66185"/>
                      <a:pt x="1423925" y="-4014"/>
                      <a:pt x="1135889" y="177"/>
                    </a:cubicBezTo>
                    <a:cubicBezTo>
                      <a:pt x="1063859" y="2175"/>
                      <a:pt x="992101" y="9882"/>
                      <a:pt x="921290" y="23227"/>
                    </a:cubicBezTo>
                    <a:cubicBezTo>
                      <a:pt x="850397" y="36258"/>
                      <a:pt x="781081" y="56755"/>
                      <a:pt x="714503" y="84378"/>
                    </a:cubicBezTo>
                    <a:cubicBezTo>
                      <a:pt x="648319" y="112141"/>
                      <a:pt x="585834" y="148007"/>
                      <a:pt x="528479" y="191153"/>
                    </a:cubicBezTo>
                    <a:cubicBezTo>
                      <a:pt x="471768" y="233606"/>
                      <a:pt x="420008" y="282299"/>
                      <a:pt x="374174" y="336314"/>
                    </a:cubicBezTo>
                    <a:lnTo>
                      <a:pt x="374174" y="336314"/>
                    </a:lnTo>
                    <a:cubicBezTo>
                      <a:pt x="372480" y="338141"/>
                      <a:pt x="372480" y="340964"/>
                      <a:pt x="374174" y="342791"/>
                    </a:cubicBezTo>
                    <a:cubicBezTo>
                      <a:pt x="376027" y="344659"/>
                      <a:pt x="379042" y="344671"/>
                      <a:pt x="380910" y="342819"/>
                    </a:cubicBezTo>
                    <a:cubicBezTo>
                      <a:pt x="380919" y="342809"/>
                      <a:pt x="380928" y="342800"/>
                      <a:pt x="380937" y="342791"/>
                    </a:cubicBezTo>
                    <a:cubicBezTo>
                      <a:pt x="428945" y="292493"/>
                      <a:pt x="482463" y="247762"/>
                      <a:pt x="540481" y="209441"/>
                    </a:cubicBezTo>
                    <a:cubicBezTo>
                      <a:pt x="598028" y="170448"/>
                      <a:pt x="660153" y="138682"/>
                      <a:pt x="725456" y="114858"/>
                    </a:cubicBezTo>
                    <a:cubicBezTo>
                      <a:pt x="856235" y="67233"/>
                      <a:pt x="996347" y="49231"/>
                      <a:pt x="1135031" y="50564"/>
                    </a:cubicBezTo>
                    <a:cubicBezTo>
                      <a:pt x="1274320" y="52651"/>
                      <a:pt x="1412705" y="73345"/>
                      <a:pt x="1546511" y="112096"/>
                    </a:cubicBezTo>
                    <a:cubicBezTo>
                      <a:pt x="1680477" y="150134"/>
                      <a:pt x="1808253" y="207301"/>
                      <a:pt x="1925892" y="281831"/>
                    </a:cubicBezTo>
                    <a:cubicBezTo>
                      <a:pt x="2042383" y="356983"/>
                      <a:pt x="2147444" y="452043"/>
                      <a:pt x="2223644" y="567581"/>
                    </a:cubicBezTo>
                    <a:cubicBezTo>
                      <a:pt x="2242809" y="596381"/>
                      <a:pt x="2259872" y="626527"/>
                      <a:pt x="2274698" y="657783"/>
                    </a:cubicBezTo>
                    <a:cubicBezTo>
                      <a:pt x="2304775" y="720052"/>
                      <a:pt x="2325601" y="786379"/>
                      <a:pt x="2336515" y="854665"/>
                    </a:cubicBezTo>
                    <a:cubicBezTo>
                      <a:pt x="2341986" y="888787"/>
                      <a:pt x="2344946" y="923265"/>
                      <a:pt x="2345373" y="957821"/>
                    </a:cubicBezTo>
                    <a:cubicBezTo>
                      <a:pt x="2345723" y="992352"/>
                      <a:pt x="2343878" y="1026870"/>
                      <a:pt x="2339849" y="1061167"/>
                    </a:cubicBezTo>
                    <a:cubicBezTo>
                      <a:pt x="2337277" y="1078216"/>
                      <a:pt x="2334896" y="1095266"/>
                      <a:pt x="2331562" y="1112221"/>
                    </a:cubicBezTo>
                    <a:lnTo>
                      <a:pt x="2325752" y="1137367"/>
                    </a:lnTo>
                    <a:lnTo>
                      <a:pt x="2322894" y="1149940"/>
                    </a:lnTo>
                    <a:lnTo>
                      <a:pt x="2319180" y="1162322"/>
                    </a:lnTo>
                    <a:cubicBezTo>
                      <a:pt x="2299820" y="1228622"/>
                      <a:pt x="2270635" y="1291647"/>
                      <a:pt x="2232597" y="1349298"/>
                    </a:cubicBezTo>
                    <a:cubicBezTo>
                      <a:pt x="2156397" y="1464550"/>
                      <a:pt x="2048098" y="1556848"/>
                      <a:pt x="1928273" y="1625523"/>
                    </a:cubicBezTo>
                    <a:cubicBezTo>
                      <a:pt x="1807269" y="1693856"/>
                      <a:pt x="1675898" y="1741926"/>
                      <a:pt x="1539368" y="1767827"/>
                    </a:cubicBezTo>
                    <a:cubicBezTo>
                      <a:pt x="1402819" y="1794305"/>
                      <a:pt x="1263331" y="1802314"/>
                      <a:pt x="1124649" y="1791639"/>
                    </a:cubicBezTo>
                    <a:cubicBezTo>
                      <a:pt x="1107218" y="1790877"/>
                      <a:pt x="1089978" y="1788496"/>
                      <a:pt x="1072738" y="1786972"/>
                    </a:cubicBezTo>
                    <a:cubicBezTo>
                      <a:pt x="1064070" y="1786019"/>
                      <a:pt x="1055402" y="1785257"/>
                      <a:pt x="1046830" y="1784209"/>
                    </a:cubicBezTo>
                    <a:lnTo>
                      <a:pt x="1021113" y="1780304"/>
                    </a:lnTo>
                    <a:cubicBezTo>
                      <a:pt x="1003967" y="1777447"/>
                      <a:pt x="986727" y="1775542"/>
                      <a:pt x="969773" y="1771922"/>
                    </a:cubicBezTo>
                    <a:lnTo>
                      <a:pt x="919290" y="1762302"/>
                    </a:lnTo>
                    <a:cubicBezTo>
                      <a:pt x="910774" y="1760602"/>
                      <a:pt x="902350" y="1758472"/>
                      <a:pt x="894049" y="1755920"/>
                    </a:cubicBezTo>
                    <a:lnTo>
                      <a:pt x="868998" y="1748967"/>
                    </a:lnTo>
                    <a:cubicBezTo>
                      <a:pt x="852234" y="1744300"/>
                      <a:pt x="835470" y="1739918"/>
                      <a:pt x="819182" y="1733917"/>
                    </a:cubicBezTo>
                    <a:lnTo>
                      <a:pt x="769938" y="1717058"/>
                    </a:lnTo>
                    <a:lnTo>
                      <a:pt x="721646" y="1697532"/>
                    </a:lnTo>
                    <a:cubicBezTo>
                      <a:pt x="713645" y="1694198"/>
                      <a:pt x="705549" y="1691055"/>
                      <a:pt x="697643" y="1687531"/>
                    </a:cubicBezTo>
                    <a:lnTo>
                      <a:pt x="674117" y="1676577"/>
                    </a:lnTo>
                    <a:cubicBezTo>
                      <a:pt x="658496" y="1668957"/>
                      <a:pt x="642589" y="1662004"/>
                      <a:pt x="627254" y="1653907"/>
                    </a:cubicBezTo>
                    <a:cubicBezTo>
                      <a:pt x="596869" y="1637048"/>
                      <a:pt x="565913" y="1621237"/>
                      <a:pt x="536957" y="1601996"/>
                    </a:cubicBezTo>
                    <a:lnTo>
                      <a:pt x="514954" y="1588185"/>
                    </a:lnTo>
                    <a:lnTo>
                      <a:pt x="503905" y="1581232"/>
                    </a:lnTo>
                    <a:lnTo>
                      <a:pt x="493332" y="1573707"/>
                    </a:lnTo>
                    <a:lnTo>
                      <a:pt x="450946" y="1543227"/>
                    </a:lnTo>
                    <a:cubicBezTo>
                      <a:pt x="436754" y="1533130"/>
                      <a:pt x="423704" y="1521605"/>
                      <a:pt x="410084" y="1510842"/>
                    </a:cubicBezTo>
                    <a:lnTo>
                      <a:pt x="389891" y="1494459"/>
                    </a:lnTo>
                    <a:cubicBezTo>
                      <a:pt x="383033" y="1489125"/>
                      <a:pt x="376937" y="1482838"/>
                      <a:pt x="370841" y="1477123"/>
                    </a:cubicBezTo>
                    <a:lnTo>
                      <a:pt x="332741" y="1441881"/>
                    </a:lnTo>
                    <a:lnTo>
                      <a:pt x="296546" y="1404067"/>
                    </a:lnTo>
                    <a:cubicBezTo>
                      <a:pt x="290640" y="1397685"/>
                      <a:pt x="284449" y="1391684"/>
                      <a:pt x="278829" y="1385017"/>
                    </a:cubicBezTo>
                    <a:lnTo>
                      <a:pt x="262160" y="1365014"/>
                    </a:lnTo>
                    <a:lnTo>
                      <a:pt x="245492" y="1345012"/>
                    </a:lnTo>
                    <a:cubicBezTo>
                      <a:pt x="240062" y="1338249"/>
                      <a:pt x="234157" y="1331867"/>
                      <a:pt x="229394" y="1324628"/>
                    </a:cubicBezTo>
                    <a:lnTo>
                      <a:pt x="199105" y="1282337"/>
                    </a:lnTo>
                    <a:lnTo>
                      <a:pt x="191485" y="1271764"/>
                    </a:lnTo>
                    <a:lnTo>
                      <a:pt x="184722" y="1260620"/>
                    </a:lnTo>
                    <a:lnTo>
                      <a:pt x="170816" y="1238427"/>
                    </a:lnTo>
                    <a:cubicBezTo>
                      <a:pt x="152872" y="1208763"/>
                      <a:pt x="136436" y="1178212"/>
                      <a:pt x="121571" y="1146892"/>
                    </a:cubicBezTo>
                    <a:cubicBezTo>
                      <a:pt x="92493" y="1083941"/>
                      <a:pt x="72267" y="1017268"/>
                      <a:pt x="61469" y="948772"/>
                    </a:cubicBezTo>
                    <a:cubicBezTo>
                      <a:pt x="51387" y="880153"/>
                      <a:pt x="51740" y="810403"/>
                      <a:pt x="62516" y="741889"/>
                    </a:cubicBezTo>
                    <a:cubicBezTo>
                      <a:pt x="73388" y="673241"/>
                      <a:pt x="93477" y="606375"/>
                      <a:pt x="122238" y="543102"/>
                    </a:cubicBezTo>
                    <a:cubicBezTo>
                      <a:pt x="151232" y="479937"/>
                      <a:pt x="186968" y="420090"/>
                      <a:pt x="228823" y="364604"/>
                    </a:cubicBezTo>
                    <a:cubicBezTo>
                      <a:pt x="313387" y="253767"/>
                      <a:pt x="415778" y="157749"/>
                      <a:pt x="531813" y="80473"/>
                    </a:cubicBezTo>
                    <a:cubicBezTo>
                      <a:pt x="533949" y="79091"/>
                      <a:pt x="534585" y="76252"/>
                      <a:pt x="533242" y="74091"/>
                    </a:cubicBezTo>
                    <a:cubicBezTo>
                      <a:pt x="531886" y="71875"/>
                      <a:pt x="529004" y="71155"/>
                      <a:pt x="526765" y="72472"/>
                    </a:cubicBezTo>
                    <a:lnTo>
                      <a:pt x="526765" y="72472"/>
                    </a:lnTo>
                    <a:cubicBezTo>
                      <a:pt x="466016" y="108551"/>
                      <a:pt x="408154" y="149281"/>
                      <a:pt x="353696" y="194296"/>
                    </a:cubicBezTo>
                    <a:cubicBezTo>
                      <a:pt x="298998" y="240025"/>
                      <a:pt x="248592" y="290655"/>
                      <a:pt x="203105" y="345553"/>
                    </a:cubicBezTo>
                    <a:cubicBezTo>
                      <a:pt x="156805" y="401159"/>
                      <a:pt x="117018" y="461879"/>
                      <a:pt x="84519" y="526528"/>
                    </a:cubicBezTo>
                    <a:cubicBezTo>
                      <a:pt x="51406" y="592295"/>
                      <a:pt x="27344" y="662240"/>
                      <a:pt x="12986" y="734459"/>
                    </a:cubicBezTo>
                    <a:cubicBezTo>
                      <a:pt x="-1016" y="807945"/>
                      <a:pt x="-3714" y="883139"/>
                      <a:pt x="4985" y="957439"/>
                    </a:cubicBezTo>
                    <a:cubicBezTo>
                      <a:pt x="14403" y="1031928"/>
                      <a:pt x="34084" y="1104755"/>
                      <a:pt x="63469" y="1173847"/>
                    </a:cubicBezTo>
                    <a:cubicBezTo>
                      <a:pt x="93157" y="1242001"/>
                      <a:pt x="130037" y="1306788"/>
                      <a:pt x="173483" y="1367110"/>
                    </a:cubicBezTo>
                    <a:cubicBezTo>
                      <a:pt x="178531" y="1374920"/>
                      <a:pt x="184627" y="1381873"/>
                      <a:pt x="190247" y="1389208"/>
                    </a:cubicBezTo>
                    <a:lnTo>
                      <a:pt x="207582" y="1411020"/>
                    </a:lnTo>
                    <a:lnTo>
                      <a:pt x="224822" y="1432737"/>
                    </a:lnTo>
                    <a:cubicBezTo>
                      <a:pt x="230728" y="1439881"/>
                      <a:pt x="237205" y="1446548"/>
                      <a:pt x="243301" y="1453406"/>
                    </a:cubicBezTo>
                    <a:lnTo>
                      <a:pt x="280829" y="1494364"/>
                    </a:lnTo>
                    <a:lnTo>
                      <a:pt x="320739" y="1532464"/>
                    </a:lnTo>
                    <a:cubicBezTo>
                      <a:pt x="327502" y="1538750"/>
                      <a:pt x="333884" y="1545513"/>
                      <a:pt x="340932" y="1551514"/>
                    </a:cubicBezTo>
                    <a:lnTo>
                      <a:pt x="362078" y="1569421"/>
                    </a:lnTo>
                    <a:cubicBezTo>
                      <a:pt x="376270" y="1581137"/>
                      <a:pt x="389891" y="1593709"/>
                      <a:pt x="404654" y="1604758"/>
                    </a:cubicBezTo>
                    <a:lnTo>
                      <a:pt x="448946" y="1638477"/>
                    </a:lnTo>
                    <a:lnTo>
                      <a:pt x="460090" y="1646764"/>
                    </a:lnTo>
                    <a:lnTo>
                      <a:pt x="471520" y="1654384"/>
                    </a:lnTo>
                    <a:lnTo>
                      <a:pt x="494666" y="1669624"/>
                    </a:lnTo>
                    <a:cubicBezTo>
                      <a:pt x="524955" y="1690864"/>
                      <a:pt x="557721" y="1707724"/>
                      <a:pt x="589916" y="1726774"/>
                    </a:cubicBezTo>
                    <a:cubicBezTo>
                      <a:pt x="606108" y="1735537"/>
                      <a:pt x="622872" y="1743252"/>
                      <a:pt x="639350" y="1751634"/>
                    </a:cubicBezTo>
                    <a:lnTo>
                      <a:pt x="664211" y="1763826"/>
                    </a:lnTo>
                    <a:cubicBezTo>
                      <a:pt x="672593" y="1767731"/>
                      <a:pt x="681165" y="1771160"/>
                      <a:pt x="689642" y="1774780"/>
                    </a:cubicBezTo>
                    <a:lnTo>
                      <a:pt x="740696" y="1796306"/>
                    </a:lnTo>
                    <a:lnTo>
                      <a:pt x="792989" y="1815356"/>
                    </a:lnTo>
                    <a:cubicBezTo>
                      <a:pt x="810324" y="1822024"/>
                      <a:pt x="828136" y="1826977"/>
                      <a:pt x="845948" y="1832215"/>
                    </a:cubicBezTo>
                    <a:lnTo>
                      <a:pt x="872618" y="1840026"/>
                    </a:lnTo>
                    <a:cubicBezTo>
                      <a:pt x="881476" y="1842693"/>
                      <a:pt x="890429" y="1845265"/>
                      <a:pt x="899573" y="1847170"/>
                    </a:cubicBezTo>
                    <a:lnTo>
                      <a:pt x="953866" y="1859647"/>
                    </a:lnTo>
                    <a:cubicBezTo>
                      <a:pt x="972059" y="1863838"/>
                      <a:pt x="990632" y="1866220"/>
                      <a:pt x="1009016" y="1869172"/>
                    </a:cubicBezTo>
                    <a:lnTo>
                      <a:pt x="1036638" y="1873745"/>
                    </a:lnTo>
                    <a:cubicBezTo>
                      <a:pt x="1046163" y="1875078"/>
                      <a:pt x="1054831" y="1875935"/>
                      <a:pt x="1063880" y="1877078"/>
                    </a:cubicBezTo>
                    <a:cubicBezTo>
                      <a:pt x="1082072" y="1878983"/>
                      <a:pt x="1100265" y="1881746"/>
                      <a:pt x="1118553" y="1882888"/>
                    </a:cubicBezTo>
                    <a:cubicBezTo>
                      <a:pt x="1191667" y="1889605"/>
                      <a:pt x="1265176" y="1890941"/>
                      <a:pt x="1338485" y="1886889"/>
                    </a:cubicBezTo>
                    <a:cubicBezTo>
                      <a:pt x="1412020" y="1883136"/>
                      <a:pt x="1485214" y="1874385"/>
                      <a:pt x="1557561" y="1860695"/>
                    </a:cubicBezTo>
                    <a:cubicBezTo>
                      <a:pt x="1704358" y="1833701"/>
                      <a:pt x="1845720" y="1782762"/>
                      <a:pt x="1975994" y="1709915"/>
                    </a:cubicBezTo>
                    <a:cubicBezTo>
                      <a:pt x="2106010" y="1634762"/>
                      <a:pt x="2224787" y="1532559"/>
                      <a:pt x="2310512" y="1402257"/>
                    </a:cubicBezTo>
                    <a:cubicBezTo>
                      <a:pt x="2353335" y="1336552"/>
                      <a:pt x="2386052" y="1264791"/>
                      <a:pt x="2407572" y="1189373"/>
                    </a:cubicBezTo>
                    <a:lnTo>
                      <a:pt x="2411667" y="1175276"/>
                    </a:lnTo>
                    <a:lnTo>
                      <a:pt x="2415001" y="1160893"/>
                    </a:lnTo>
                    <a:lnTo>
                      <a:pt x="2421383" y="1132318"/>
                    </a:lnTo>
                    <a:cubicBezTo>
                      <a:pt x="2425098" y="1113268"/>
                      <a:pt x="2427765" y="1093456"/>
                      <a:pt x="2430908" y="1074121"/>
                    </a:cubicBezTo>
                    <a:cubicBezTo>
                      <a:pt x="2435205" y="1035385"/>
                      <a:pt x="2436733" y="996392"/>
                      <a:pt x="2435480" y="9574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574D9DB-4585-BCE6-7808-74F198F60E48}"/>
                  </a:ext>
                </a:extLst>
              </p:cNvPr>
              <p:cNvSpPr/>
              <p:nvPr/>
            </p:nvSpPr>
            <p:spPr>
              <a:xfrm>
                <a:off x="8780698" y="2048486"/>
                <a:ext cx="339113" cy="230377"/>
              </a:xfrm>
              <a:custGeom>
                <a:avLst/>
                <a:gdLst>
                  <a:gd name="connsiteX0" fmla="*/ 3669 w 339113"/>
                  <a:gd name="connsiteY0" fmla="*/ 197128 h 230377"/>
                  <a:gd name="connsiteX1" fmla="*/ 33578 w 339113"/>
                  <a:gd name="connsiteY1" fmla="*/ 216178 h 230377"/>
                  <a:gd name="connsiteX2" fmla="*/ 48246 w 339113"/>
                  <a:gd name="connsiteY2" fmla="*/ 212749 h 230377"/>
                  <a:gd name="connsiteX3" fmla="*/ 181596 w 339113"/>
                  <a:gd name="connsiteY3" fmla="*/ 147312 h 230377"/>
                  <a:gd name="connsiteX4" fmla="*/ 268940 w 339113"/>
                  <a:gd name="connsiteY4" fmla="*/ 221607 h 230377"/>
                  <a:gd name="connsiteX5" fmla="*/ 316043 w 339113"/>
                  <a:gd name="connsiteY5" fmla="*/ 219576 h 230377"/>
                  <a:gd name="connsiteX6" fmla="*/ 314012 w 339113"/>
                  <a:gd name="connsiteY6" fmla="*/ 172473 h 230377"/>
                  <a:gd name="connsiteX7" fmla="*/ 312089 w 339113"/>
                  <a:gd name="connsiteY7" fmla="*/ 170839 h 230377"/>
                  <a:gd name="connsiteX8" fmla="*/ 246747 w 339113"/>
                  <a:gd name="connsiteY8" fmla="*/ 115213 h 230377"/>
                  <a:gd name="connsiteX9" fmla="*/ 320376 w 339113"/>
                  <a:gd name="connsiteY9" fmla="*/ 78922 h 230377"/>
                  <a:gd name="connsiteX10" fmla="*/ 335568 w 339113"/>
                  <a:gd name="connsiteY10" fmla="*/ 33631 h 230377"/>
                  <a:gd name="connsiteX11" fmla="*/ 290276 w 339113"/>
                  <a:gd name="connsiteY11" fmla="*/ 18439 h 230377"/>
                  <a:gd name="connsiteX12" fmla="*/ 190740 w 339113"/>
                  <a:gd name="connsiteY12" fmla="*/ 67492 h 230377"/>
                  <a:gd name="connsiteX13" fmla="*/ 120827 w 339113"/>
                  <a:gd name="connsiteY13" fmla="*/ 7961 h 230377"/>
                  <a:gd name="connsiteX14" fmla="*/ 73821 w 339113"/>
                  <a:gd name="connsiteY14" fmla="*/ 11723 h 230377"/>
                  <a:gd name="connsiteX15" fmla="*/ 77583 w 339113"/>
                  <a:gd name="connsiteY15" fmla="*/ 58729 h 230377"/>
                  <a:gd name="connsiteX16" fmla="*/ 125208 w 339113"/>
                  <a:gd name="connsiteY16" fmla="*/ 99592 h 230377"/>
                  <a:gd name="connsiteX17" fmla="*/ 18147 w 339113"/>
                  <a:gd name="connsiteY17" fmla="*/ 152265 h 230377"/>
                  <a:gd name="connsiteX18" fmla="*/ 3669 w 339113"/>
                  <a:gd name="connsiteY18" fmla="*/ 197128 h 23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9113" h="230377">
                    <a:moveTo>
                      <a:pt x="3669" y="197128"/>
                    </a:moveTo>
                    <a:cubicBezTo>
                      <a:pt x="9137" y="208709"/>
                      <a:pt x="20771" y="216119"/>
                      <a:pt x="33578" y="216178"/>
                    </a:cubicBezTo>
                    <a:cubicBezTo>
                      <a:pt x="38670" y="216211"/>
                      <a:pt x="43697" y="215035"/>
                      <a:pt x="48246" y="212749"/>
                    </a:cubicBezTo>
                    <a:lnTo>
                      <a:pt x="181596" y="147312"/>
                    </a:lnTo>
                    <a:lnTo>
                      <a:pt x="268940" y="221607"/>
                    </a:lnTo>
                    <a:cubicBezTo>
                      <a:pt x="282508" y="234053"/>
                      <a:pt x="303597" y="233144"/>
                      <a:pt x="316043" y="219576"/>
                    </a:cubicBezTo>
                    <a:cubicBezTo>
                      <a:pt x="328489" y="206008"/>
                      <a:pt x="327580" y="184919"/>
                      <a:pt x="314012" y="172473"/>
                    </a:cubicBezTo>
                    <a:cubicBezTo>
                      <a:pt x="313392" y="171904"/>
                      <a:pt x="312750" y="171359"/>
                      <a:pt x="312089" y="170839"/>
                    </a:cubicBezTo>
                    <a:lnTo>
                      <a:pt x="246747" y="115213"/>
                    </a:lnTo>
                    <a:lnTo>
                      <a:pt x="320376" y="78922"/>
                    </a:lnTo>
                    <a:cubicBezTo>
                      <a:pt x="337078" y="70611"/>
                      <a:pt x="343879" y="50333"/>
                      <a:pt x="335568" y="33631"/>
                    </a:cubicBezTo>
                    <a:cubicBezTo>
                      <a:pt x="327256" y="16929"/>
                      <a:pt x="306979" y="10127"/>
                      <a:pt x="290276" y="18439"/>
                    </a:cubicBezTo>
                    <a:lnTo>
                      <a:pt x="190740" y="67492"/>
                    </a:lnTo>
                    <a:lnTo>
                      <a:pt x="120827" y="7961"/>
                    </a:lnTo>
                    <a:cubicBezTo>
                      <a:pt x="106808" y="-3980"/>
                      <a:pt x="85762" y="-2296"/>
                      <a:pt x="73821" y="11723"/>
                    </a:cubicBezTo>
                    <a:cubicBezTo>
                      <a:pt x="61880" y="25743"/>
                      <a:pt x="63564" y="46788"/>
                      <a:pt x="77583" y="58729"/>
                    </a:cubicBezTo>
                    <a:lnTo>
                      <a:pt x="125208" y="99592"/>
                    </a:lnTo>
                    <a:lnTo>
                      <a:pt x="18147" y="152265"/>
                    </a:lnTo>
                    <a:cubicBezTo>
                      <a:pt x="1762" y="160657"/>
                      <a:pt x="-4719" y="180741"/>
                      <a:pt x="3669" y="197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9370613-8E1F-D9B2-CDC2-3AE5545B2634}"/>
                </a:ext>
              </a:extLst>
            </p:cNvPr>
            <p:cNvSpPr/>
            <p:nvPr/>
          </p:nvSpPr>
          <p:spPr>
            <a:xfrm>
              <a:off x="8791528" y="4253553"/>
              <a:ext cx="2851784" cy="2201534"/>
            </a:xfrm>
            <a:custGeom>
              <a:avLst/>
              <a:gdLst>
                <a:gd name="connsiteX0" fmla="*/ 1928622 w 1930208"/>
                <a:gd name="connsiteY0" fmla="*/ 1450562 h 1490091"/>
                <a:gd name="connsiteX1" fmla="*/ 1301972 w 1930208"/>
                <a:gd name="connsiteY1" fmla="*/ 1176814 h 1490091"/>
                <a:gd name="connsiteX2" fmla="*/ 1120997 w 1930208"/>
                <a:gd name="connsiteY2" fmla="*/ 1033367 h 1490091"/>
                <a:gd name="connsiteX3" fmla="*/ 1154144 w 1930208"/>
                <a:gd name="connsiteY3" fmla="*/ 914114 h 1490091"/>
                <a:gd name="connsiteX4" fmla="*/ 790289 w 1930208"/>
                <a:gd name="connsiteY4" fmla="*/ 690372 h 1490091"/>
                <a:gd name="connsiteX5" fmla="*/ 615506 w 1930208"/>
                <a:gd name="connsiteY5" fmla="*/ 677990 h 1490091"/>
                <a:gd name="connsiteX6" fmla="*/ 664083 w 1930208"/>
                <a:gd name="connsiteY6" fmla="*/ 536638 h 1490091"/>
                <a:gd name="connsiteX7" fmla="*/ 339376 w 1930208"/>
                <a:gd name="connsiteY7" fmla="*/ 394526 h 1490091"/>
                <a:gd name="connsiteX8" fmla="*/ 80772 w 1930208"/>
                <a:gd name="connsiteY8" fmla="*/ 0 h 1490091"/>
                <a:gd name="connsiteX9" fmla="*/ 0 w 1930208"/>
                <a:gd name="connsiteY9" fmla="*/ 25718 h 1490091"/>
                <a:gd name="connsiteX10" fmla="*/ 245840 w 1930208"/>
                <a:gd name="connsiteY10" fmla="*/ 579787 h 1490091"/>
                <a:gd name="connsiteX11" fmla="*/ 87439 w 1930208"/>
                <a:gd name="connsiteY11" fmla="*/ 622554 h 1490091"/>
                <a:gd name="connsiteX12" fmla="*/ 233077 w 1930208"/>
                <a:gd name="connsiteY12" fmla="*/ 808006 h 1490091"/>
                <a:gd name="connsiteX13" fmla="*/ 347377 w 1930208"/>
                <a:gd name="connsiteY13" fmla="*/ 804196 h 1490091"/>
                <a:gd name="connsiteX14" fmla="*/ 657130 w 1930208"/>
                <a:gd name="connsiteY14" fmla="*/ 1437132 h 1490091"/>
                <a:gd name="connsiteX15" fmla="*/ 902208 w 1930208"/>
                <a:gd name="connsiteY15" fmla="*/ 1470279 h 1490091"/>
                <a:gd name="connsiteX16" fmla="*/ 716756 w 1930208"/>
                <a:gd name="connsiteY16" fmla="*/ 1086136 h 1490091"/>
                <a:gd name="connsiteX17" fmla="*/ 1842897 w 1930208"/>
                <a:gd name="connsiteY17" fmla="*/ 1490091 h 1490091"/>
                <a:gd name="connsiteX18" fmla="*/ 1928622 w 1930208"/>
                <a:gd name="connsiteY18" fmla="*/ 1450562 h 1490091"/>
                <a:gd name="connsiteX19" fmla="*/ 961834 w 1930208"/>
                <a:gd name="connsiteY19" fmla="*/ 880777 h 1490091"/>
                <a:gd name="connsiteX20" fmla="*/ 936593 w 1930208"/>
                <a:gd name="connsiteY20" fmla="*/ 1016984 h 1490091"/>
                <a:gd name="connsiteX21" fmla="*/ 762667 w 1930208"/>
                <a:gd name="connsiteY21" fmla="*/ 940784 h 1490091"/>
                <a:gd name="connsiteX22" fmla="*/ 491585 w 1930208"/>
                <a:gd name="connsiteY22" fmla="*/ 529780 h 1490091"/>
                <a:gd name="connsiteX23" fmla="*/ 468344 w 1930208"/>
                <a:gd name="connsiteY23" fmla="*/ 591884 h 1490091"/>
                <a:gd name="connsiteX24" fmla="*/ 415195 w 1930208"/>
                <a:gd name="connsiteY24" fmla="*/ 510730 h 14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0208" h="1490091">
                  <a:moveTo>
                    <a:pt x="1928622" y="1450562"/>
                  </a:moveTo>
                  <a:lnTo>
                    <a:pt x="1301972" y="1176814"/>
                  </a:lnTo>
                  <a:cubicBezTo>
                    <a:pt x="1225772" y="1111949"/>
                    <a:pt x="1135570" y="1037082"/>
                    <a:pt x="1120997" y="1033367"/>
                  </a:cubicBezTo>
                  <a:cubicBezTo>
                    <a:pt x="1094518" y="1026700"/>
                    <a:pt x="1107758" y="993648"/>
                    <a:pt x="1154144" y="914114"/>
                  </a:cubicBezTo>
                  <a:cubicBezTo>
                    <a:pt x="1200531" y="834580"/>
                    <a:pt x="873824" y="682276"/>
                    <a:pt x="790289" y="690372"/>
                  </a:cubicBezTo>
                  <a:cubicBezTo>
                    <a:pt x="723614" y="696944"/>
                    <a:pt x="644176" y="683514"/>
                    <a:pt x="615506" y="677990"/>
                  </a:cubicBezTo>
                  <a:cubicBezTo>
                    <a:pt x="639413" y="607028"/>
                    <a:pt x="664083" y="536638"/>
                    <a:pt x="664083" y="536638"/>
                  </a:cubicBezTo>
                  <a:lnTo>
                    <a:pt x="339376" y="394526"/>
                  </a:lnTo>
                  <a:lnTo>
                    <a:pt x="80772" y="0"/>
                  </a:lnTo>
                  <a:lnTo>
                    <a:pt x="0" y="25718"/>
                  </a:lnTo>
                  <a:cubicBezTo>
                    <a:pt x="0" y="25718"/>
                    <a:pt x="113157" y="284036"/>
                    <a:pt x="245840" y="579787"/>
                  </a:cubicBezTo>
                  <a:cubicBezTo>
                    <a:pt x="196882" y="564166"/>
                    <a:pt x="97346" y="542925"/>
                    <a:pt x="87439" y="622554"/>
                  </a:cubicBezTo>
                  <a:cubicBezTo>
                    <a:pt x="74200" y="728472"/>
                    <a:pt x="153638" y="808006"/>
                    <a:pt x="233077" y="808006"/>
                  </a:cubicBezTo>
                  <a:cubicBezTo>
                    <a:pt x="276892" y="808006"/>
                    <a:pt x="318802" y="806005"/>
                    <a:pt x="347377" y="804196"/>
                  </a:cubicBezTo>
                  <a:cubicBezTo>
                    <a:pt x="492252" y="1122998"/>
                    <a:pt x="633127" y="1421892"/>
                    <a:pt x="657130" y="1437132"/>
                  </a:cubicBezTo>
                  <a:cubicBezTo>
                    <a:pt x="710184" y="1470279"/>
                    <a:pt x="895255" y="1516571"/>
                    <a:pt x="902208" y="1470279"/>
                  </a:cubicBezTo>
                  <a:cubicBezTo>
                    <a:pt x="909161" y="1423988"/>
                    <a:pt x="716756" y="1086136"/>
                    <a:pt x="716756" y="1086136"/>
                  </a:cubicBezTo>
                  <a:cubicBezTo>
                    <a:pt x="716756" y="1086136"/>
                    <a:pt x="1736693" y="1490091"/>
                    <a:pt x="1842897" y="1490091"/>
                  </a:cubicBezTo>
                  <a:cubicBezTo>
                    <a:pt x="1949101" y="1490091"/>
                    <a:pt x="1928622" y="1450562"/>
                    <a:pt x="1928622" y="1450562"/>
                  </a:cubicBezTo>
                  <a:close/>
                  <a:moveTo>
                    <a:pt x="961834" y="880777"/>
                  </a:moveTo>
                  <a:cubicBezTo>
                    <a:pt x="961834" y="880777"/>
                    <a:pt x="932307" y="965645"/>
                    <a:pt x="936593" y="1016984"/>
                  </a:cubicBezTo>
                  <a:lnTo>
                    <a:pt x="762667" y="940784"/>
                  </a:lnTo>
                  <a:close/>
                  <a:moveTo>
                    <a:pt x="491585" y="529780"/>
                  </a:moveTo>
                  <a:lnTo>
                    <a:pt x="468344" y="591884"/>
                  </a:lnTo>
                  <a:lnTo>
                    <a:pt x="415195" y="51073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9" name="图形 23">
              <a:extLst>
                <a:ext uri="{FF2B5EF4-FFF2-40B4-BE49-F238E27FC236}">
                  <a16:creationId xmlns:a16="http://schemas.microsoft.com/office/drawing/2014/main" id="{343105E0-93E7-AC13-5934-E51FDB774355}"/>
                </a:ext>
              </a:extLst>
            </p:cNvPr>
            <p:cNvGrpSpPr/>
            <p:nvPr/>
          </p:nvGrpSpPr>
          <p:grpSpPr>
            <a:xfrm>
              <a:off x="8791668" y="2459102"/>
              <a:ext cx="2932814" cy="3979136"/>
              <a:chOff x="8933148" y="1573502"/>
              <a:chExt cx="1985052" cy="2693247"/>
            </a:xfrm>
          </p:grpSpPr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E0CA19A-7EDD-955D-B9E6-926F6D094509}"/>
                  </a:ext>
                </a:extLst>
              </p:cNvPr>
              <p:cNvSpPr/>
              <p:nvPr/>
            </p:nvSpPr>
            <p:spPr>
              <a:xfrm>
                <a:off x="10169881" y="2020633"/>
                <a:ext cx="307536" cy="205046"/>
              </a:xfrm>
              <a:custGeom>
                <a:avLst/>
                <a:gdLst>
                  <a:gd name="connsiteX0" fmla="*/ 295554 w 307536"/>
                  <a:gd name="connsiteY0" fmla="*/ 165830 h 205046"/>
                  <a:gd name="connsiteX1" fmla="*/ 303269 w 307536"/>
                  <a:gd name="connsiteY1" fmla="*/ 88106 h 205046"/>
                  <a:gd name="connsiteX2" fmla="*/ 51999 w 307536"/>
                  <a:gd name="connsiteY2" fmla="*/ 0 h 205046"/>
                  <a:gd name="connsiteX3" fmla="*/ 88 w 307536"/>
                  <a:gd name="connsiteY3" fmla="*/ 31051 h 205046"/>
                  <a:gd name="connsiteX4" fmla="*/ 215163 w 307536"/>
                  <a:gd name="connsiteY4" fmla="*/ 191738 h 205046"/>
                  <a:gd name="connsiteX5" fmla="*/ 295554 w 307536"/>
                  <a:gd name="connsiteY5" fmla="*/ 165830 h 20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6" h="205046">
                    <a:moveTo>
                      <a:pt x="295554" y="165830"/>
                    </a:moveTo>
                    <a:cubicBezTo>
                      <a:pt x="295554" y="165830"/>
                      <a:pt x="316223" y="121825"/>
                      <a:pt x="303269" y="88106"/>
                    </a:cubicBezTo>
                    <a:cubicBezTo>
                      <a:pt x="290315" y="54388"/>
                      <a:pt x="51999" y="0"/>
                      <a:pt x="51999" y="0"/>
                    </a:cubicBezTo>
                    <a:cubicBezTo>
                      <a:pt x="51999" y="0"/>
                      <a:pt x="-2484" y="0"/>
                      <a:pt x="88" y="31051"/>
                    </a:cubicBezTo>
                    <a:cubicBezTo>
                      <a:pt x="2660" y="62103"/>
                      <a:pt x="199637" y="181356"/>
                      <a:pt x="215163" y="191738"/>
                    </a:cubicBezTo>
                    <a:cubicBezTo>
                      <a:pt x="230688" y="202121"/>
                      <a:pt x="290315" y="225457"/>
                      <a:pt x="295554" y="16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F90273E-891F-AB4D-13B2-A3D9938E8A5A}"/>
                  </a:ext>
                </a:extLst>
              </p:cNvPr>
              <p:cNvSpPr/>
              <p:nvPr/>
            </p:nvSpPr>
            <p:spPr>
              <a:xfrm>
                <a:off x="10289222" y="2106866"/>
                <a:ext cx="192641" cy="159892"/>
              </a:xfrm>
              <a:custGeom>
                <a:avLst/>
                <a:gdLst>
                  <a:gd name="connsiteX0" fmla="*/ 0 w 192641"/>
                  <a:gd name="connsiteY0" fmla="*/ 53689 h 159892"/>
                  <a:gd name="connsiteX1" fmla="*/ 69913 w 192641"/>
                  <a:gd name="connsiteY1" fmla="*/ 1873 h 159892"/>
                  <a:gd name="connsiteX2" fmla="*/ 191738 w 192641"/>
                  <a:gd name="connsiteY2" fmla="*/ 79597 h 159892"/>
                  <a:gd name="connsiteX3" fmla="*/ 132112 w 192641"/>
                  <a:gd name="connsiteY3" fmla="*/ 159893 h 159892"/>
                  <a:gd name="connsiteX4" fmla="*/ 82868 w 192641"/>
                  <a:gd name="connsiteY4" fmla="*/ 123603 h 159892"/>
                  <a:gd name="connsiteX5" fmla="*/ 0 w 192641"/>
                  <a:gd name="connsiteY5" fmla="*/ 53689 h 1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641" h="159892">
                    <a:moveTo>
                      <a:pt x="0" y="53689"/>
                    </a:moveTo>
                    <a:cubicBezTo>
                      <a:pt x="14908" y="27290"/>
                      <a:pt x="40319" y="8457"/>
                      <a:pt x="69913" y="1873"/>
                    </a:cubicBezTo>
                    <a:cubicBezTo>
                      <a:pt x="119158" y="-8509"/>
                      <a:pt x="184213" y="25209"/>
                      <a:pt x="191738" y="79597"/>
                    </a:cubicBezTo>
                    <a:cubicBezTo>
                      <a:pt x="199263" y="133985"/>
                      <a:pt x="158020" y="159893"/>
                      <a:pt x="132112" y="159893"/>
                    </a:cubicBezTo>
                    <a:cubicBezTo>
                      <a:pt x="106204" y="159893"/>
                      <a:pt x="82868" y="123603"/>
                      <a:pt x="82868" y="123603"/>
                    </a:cubicBezTo>
                    <a:cubicBezTo>
                      <a:pt x="82868" y="123603"/>
                      <a:pt x="0" y="92551"/>
                      <a:pt x="0" y="536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1A29FA7-649A-65D4-7956-BDF366ED4ED2}"/>
                  </a:ext>
                </a:extLst>
              </p:cNvPr>
              <p:cNvSpPr/>
              <p:nvPr/>
            </p:nvSpPr>
            <p:spPr>
              <a:xfrm>
                <a:off x="10177780" y="2416301"/>
                <a:ext cx="575976" cy="246316"/>
              </a:xfrm>
              <a:custGeom>
                <a:avLst/>
                <a:gdLst>
                  <a:gd name="connsiteX0" fmla="*/ 47625 w 575976"/>
                  <a:gd name="connsiteY0" fmla="*/ 0 h 246316"/>
                  <a:gd name="connsiteX1" fmla="*/ 158877 w 575976"/>
                  <a:gd name="connsiteY1" fmla="*/ 99346 h 246316"/>
                  <a:gd name="connsiteX2" fmla="*/ 504539 w 575976"/>
                  <a:gd name="connsiteY2" fmla="*/ 99346 h 246316"/>
                  <a:gd name="connsiteX3" fmla="*/ 575977 w 575976"/>
                  <a:gd name="connsiteY3" fmla="*/ 174879 h 246316"/>
                  <a:gd name="connsiteX4" fmla="*/ 464820 w 575976"/>
                  <a:gd name="connsiteY4" fmla="*/ 246317 h 246316"/>
                  <a:gd name="connsiteX5" fmla="*/ 214503 w 575976"/>
                  <a:gd name="connsiteY5" fmla="*/ 178784 h 246316"/>
                  <a:gd name="connsiteX6" fmla="*/ 0 w 575976"/>
                  <a:gd name="connsiteY6" fmla="*/ 27813 h 2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76" h="246316">
                    <a:moveTo>
                      <a:pt x="47625" y="0"/>
                    </a:moveTo>
                    <a:cubicBezTo>
                      <a:pt x="67793" y="48224"/>
                      <a:pt x="108687" y="84741"/>
                      <a:pt x="158877" y="99346"/>
                    </a:cubicBezTo>
                    <a:cubicBezTo>
                      <a:pt x="246316" y="127159"/>
                      <a:pt x="409194" y="87440"/>
                      <a:pt x="504539" y="99346"/>
                    </a:cubicBezTo>
                    <a:lnTo>
                      <a:pt x="575977" y="174879"/>
                    </a:lnTo>
                    <a:lnTo>
                      <a:pt x="464820" y="246317"/>
                    </a:lnTo>
                    <a:cubicBezTo>
                      <a:pt x="382701" y="219172"/>
                      <a:pt x="299132" y="196626"/>
                      <a:pt x="214503" y="178784"/>
                    </a:cubicBezTo>
                    <a:cubicBezTo>
                      <a:pt x="82486" y="151638"/>
                      <a:pt x="0" y="27813"/>
                      <a:pt x="0" y="27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EE70F77-445B-A103-77FB-D45A21ADA124}"/>
                  </a:ext>
                </a:extLst>
              </p:cNvPr>
              <p:cNvSpPr/>
              <p:nvPr/>
            </p:nvSpPr>
            <p:spPr>
              <a:xfrm>
                <a:off x="8933148" y="2777013"/>
                <a:ext cx="66579" cy="55054"/>
              </a:xfrm>
              <a:custGeom>
                <a:avLst/>
                <a:gdLst>
                  <a:gd name="connsiteX0" fmla="*/ 52769 w 66579"/>
                  <a:gd name="connsiteY0" fmla="*/ 0 h 55054"/>
                  <a:gd name="connsiteX1" fmla="*/ 0 w 66579"/>
                  <a:gd name="connsiteY1" fmla="*/ 36767 h 55054"/>
                  <a:gd name="connsiteX2" fmla="*/ 25241 w 66579"/>
                  <a:gd name="connsiteY2" fmla="*/ 55054 h 55054"/>
                  <a:gd name="connsiteX3" fmla="*/ 66580 w 66579"/>
                  <a:gd name="connsiteY3" fmla="*/ 41339 h 55054"/>
                  <a:gd name="connsiteX4" fmla="*/ 52769 w 66579"/>
                  <a:gd name="connsiteY4" fmla="*/ 0 h 5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579" h="55054">
                    <a:moveTo>
                      <a:pt x="52769" y="0"/>
                    </a:moveTo>
                    <a:lnTo>
                      <a:pt x="0" y="36767"/>
                    </a:lnTo>
                    <a:lnTo>
                      <a:pt x="25241" y="55054"/>
                    </a:lnTo>
                    <a:lnTo>
                      <a:pt x="66580" y="41339"/>
                    </a:lnTo>
                    <a:lnTo>
                      <a:pt x="52769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913FE01-1F3B-6303-A0AF-D06D58A89EF9}"/>
                  </a:ext>
                </a:extLst>
              </p:cNvPr>
              <p:cNvSpPr/>
              <p:nvPr/>
            </p:nvSpPr>
            <p:spPr>
              <a:xfrm>
                <a:off x="10133071" y="1872868"/>
                <a:ext cx="51661" cy="46799"/>
              </a:xfrm>
              <a:custGeom>
                <a:avLst/>
                <a:gdLst>
                  <a:gd name="connsiteX0" fmla="*/ 51661 w 51661"/>
                  <a:gd name="connsiteY0" fmla="*/ 20035 h 46799"/>
                  <a:gd name="connsiteX1" fmla="*/ 8418 w 51661"/>
                  <a:gd name="connsiteY1" fmla="*/ 1461 h 46799"/>
                  <a:gd name="connsiteX2" fmla="*/ 18705 w 51661"/>
                  <a:gd name="connsiteY2" fmla="*/ 40609 h 46799"/>
                  <a:gd name="connsiteX3" fmla="*/ 47280 w 51661"/>
                  <a:gd name="connsiteY3" fmla="*/ 46800 h 4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61" h="46799">
                    <a:moveTo>
                      <a:pt x="51661" y="20035"/>
                    </a:moveTo>
                    <a:cubicBezTo>
                      <a:pt x="51661" y="20035"/>
                      <a:pt x="28992" y="11748"/>
                      <a:pt x="8418" y="1461"/>
                    </a:cubicBezTo>
                    <a:cubicBezTo>
                      <a:pt x="-12156" y="-8826"/>
                      <a:pt x="10418" y="38513"/>
                      <a:pt x="18705" y="40609"/>
                    </a:cubicBezTo>
                    <a:cubicBezTo>
                      <a:pt x="26992" y="42704"/>
                      <a:pt x="47280" y="46800"/>
                      <a:pt x="47280" y="46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68F25AC-31E2-6376-D521-5ED51C3C903A}"/>
                  </a:ext>
                </a:extLst>
              </p:cNvPr>
              <p:cNvSpPr/>
              <p:nvPr/>
            </p:nvSpPr>
            <p:spPr>
              <a:xfrm>
                <a:off x="8970492" y="1575652"/>
                <a:ext cx="1869501" cy="1244981"/>
              </a:xfrm>
              <a:custGeom>
                <a:avLst/>
                <a:gdLst>
                  <a:gd name="connsiteX0" fmla="*/ 108674 w 1869501"/>
                  <a:gd name="connsiteY0" fmla="*/ 1058582 h 1244981"/>
                  <a:gd name="connsiteX1" fmla="*/ 6375 w 1869501"/>
                  <a:gd name="connsiteY1" fmla="*/ 1194503 h 1244981"/>
                  <a:gd name="connsiteX2" fmla="*/ 3327 w 1869501"/>
                  <a:gd name="connsiteY2" fmla="*/ 1227555 h 1244981"/>
                  <a:gd name="connsiteX3" fmla="*/ 3328 w 1869501"/>
                  <a:gd name="connsiteY3" fmla="*/ 1227555 h 1244981"/>
                  <a:gd name="connsiteX4" fmla="*/ 36951 w 1869501"/>
                  <a:gd name="connsiteY4" fmla="*/ 1244510 h 1244981"/>
                  <a:gd name="connsiteX5" fmla="*/ 185350 w 1869501"/>
                  <a:gd name="connsiteY5" fmla="*/ 1218697 h 1244981"/>
                  <a:gd name="connsiteX6" fmla="*/ 1790599 w 1869501"/>
                  <a:gd name="connsiteY6" fmla="*/ 295820 h 1244981"/>
                  <a:gd name="connsiteX7" fmla="*/ 1847906 w 1869501"/>
                  <a:gd name="connsiteY7" fmla="*/ 78704 h 1244981"/>
                  <a:gd name="connsiteX8" fmla="*/ 1845463 w 1869501"/>
                  <a:gd name="connsiteY8" fmla="*/ 74649 h 1244981"/>
                  <a:gd name="connsiteX9" fmla="*/ 1845463 w 1869501"/>
                  <a:gd name="connsiteY9" fmla="*/ 74649 h 1244981"/>
                  <a:gd name="connsiteX10" fmla="*/ 1626810 w 1869501"/>
                  <a:gd name="connsiteY10" fmla="*/ 24114 h 1244981"/>
                  <a:gd name="connsiteX11" fmla="*/ 1624483 w 1869501"/>
                  <a:gd name="connsiteY11" fmla="*/ 25595 h 124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501" h="1244981">
                    <a:moveTo>
                      <a:pt x="108674" y="1058582"/>
                    </a:moveTo>
                    <a:lnTo>
                      <a:pt x="6375" y="1194503"/>
                    </a:lnTo>
                    <a:cubicBezTo>
                      <a:pt x="-849" y="1204042"/>
                      <a:pt x="-2031" y="1216856"/>
                      <a:pt x="3327" y="1227555"/>
                    </a:cubicBezTo>
                    <a:lnTo>
                      <a:pt x="3328" y="1227555"/>
                    </a:lnTo>
                    <a:cubicBezTo>
                      <a:pt x="9559" y="1240014"/>
                      <a:pt x="23228" y="1246907"/>
                      <a:pt x="36951" y="1244510"/>
                    </a:cubicBezTo>
                    <a:lnTo>
                      <a:pt x="185350" y="1218697"/>
                    </a:lnTo>
                    <a:lnTo>
                      <a:pt x="1790599" y="295820"/>
                    </a:lnTo>
                    <a:cubicBezTo>
                      <a:pt x="1866378" y="251690"/>
                      <a:pt x="1892035" y="154484"/>
                      <a:pt x="1847906" y="78704"/>
                    </a:cubicBezTo>
                    <a:cubicBezTo>
                      <a:pt x="1847111" y="77340"/>
                      <a:pt x="1846297" y="75989"/>
                      <a:pt x="1845463" y="74649"/>
                    </a:cubicBezTo>
                    <a:lnTo>
                      <a:pt x="1845463" y="74649"/>
                    </a:lnTo>
                    <a:cubicBezTo>
                      <a:pt x="1799038" y="315"/>
                      <a:pt x="1701144" y="-22311"/>
                      <a:pt x="1626810" y="24114"/>
                    </a:cubicBezTo>
                    <a:cubicBezTo>
                      <a:pt x="1626030" y="24601"/>
                      <a:pt x="1625254" y="25095"/>
                      <a:pt x="1624483" y="25595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5057376-D434-9A75-6B59-7A4BD89E3099}"/>
                  </a:ext>
                </a:extLst>
              </p:cNvPr>
              <p:cNvSpPr/>
              <p:nvPr/>
            </p:nvSpPr>
            <p:spPr>
              <a:xfrm>
                <a:off x="10167111" y="1573502"/>
                <a:ext cx="676178" cy="538571"/>
              </a:xfrm>
              <a:custGeom>
                <a:avLst/>
                <a:gdLst>
                  <a:gd name="connsiteX0" fmla="*/ 427863 w 676178"/>
                  <a:gd name="connsiteY0" fmla="*/ 27745 h 538571"/>
                  <a:gd name="connsiteX1" fmla="*/ 0 w 676178"/>
                  <a:gd name="connsiteY1" fmla="*/ 323020 h 538571"/>
                  <a:gd name="connsiteX2" fmla="*/ 165450 w 676178"/>
                  <a:gd name="connsiteY2" fmla="*/ 538571 h 538571"/>
                  <a:gd name="connsiteX3" fmla="*/ 594075 w 676178"/>
                  <a:gd name="connsiteY3" fmla="*/ 297684 h 538571"/>
                  <a:gd name="connsiteX4" fmla="*/ 656431 w 676178"/>
                  <a:gd name="connsiteY4" fmla="*/ 82104 h 538571"/>
                  <a:gd name="connsiteX5" fmla="*/ 440851 w 676178"/>
                  <a:gd name="connsiteY5" fmla="*/ 19748 h 538571"/>
                  <a:gd name="connsiteX6" fmla="*/ 427863 w 676178"/>
                  <a:gd name="connsiteY6" fmla="*/ 27745 h 53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178" h="538571">
                    <a:moveTo>
                      <a:pt x="427863" y="27745"/>
                    </a:moveTo>
                    <a:lnTo>
                      <a:pt x="0" y="323020"/>
                    </a:lnTo>
                    <a:cubicBezTo>
                      <a:pt x="4001" y="397125"/>
                      <a:pt x="35814" y="495232"/>
                      <a:pt x="165450" y="538571"/>
                    </a:cubicBezTo>
                    <a:lnTo>
                      <a:pt x="594075" y="297684"/>
                    </a:lnTo>
                    <a:cubicBezTo>
                      <a:pt x="670824" y="255372"/>
                      <a:pt x="698742" y="158854"/>
                      <a:pt x="656431" y="82104"/>
                    </a:cubicBezTo>
                    <a:cubicBezTo>
                      <a:pt x="614120" y="5355"/>
                      <a:pt x="517601" y="-22563"/>
                      <a:pt x="440851" y="19748"/>
                    </a:cubicBezTo>
                    <a:cubicBezTo>
                      <a:pt x="436396" y="22204"/>
                      <a:pt x="432062" y="24873"/>
                      <a:pt x="427863" y="2774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6DA9582-53DB-AC61-405A-70AD45BD3CE8}"/>
                  </a:ext>
                </a:extLst>
              </p:cNvPr>
              <p:cNvSpPr/>
              <p:nvPr/>
            </p:nvSpPr>
            <p:spPr>
              <a:xfrm>
                <a:off x="8970678" y="2634233"/>
                <a:ext cx="185164" cy="186400"/>
              </a:xfrm>
              <a:custGeom>
                <a:avLst/>
                <a:gdLst>
                  <a:gd name="connsiteX0" fmla="*/ 3142 w 185164"/>
                  <a:gd name="connsiteY0" fmla="*/ 168973 h 186400"/>
                  <a:gd name="connsiteX1" fmla="*/ 3142 w 185164"/>
                  <a:gd name="connsiteY1" fmla="*/ 168973 h 186400"/>
                  <a:gd name="connsiteX2" fmla="*/ 36765 w 185164"/>
                  <a:gd name="connsiteY2" fmla="*/ 185928 h 186400"/>
                  <a:gd name="connsiteX3" fmla="*/ 185164 w 185164"/>
                  <a:gd name="connsiteY3" fmla="*/ 160115 h 186400"/>
                  <a:gd name="connsiteX4" fmla="*/ 108964 w 185164"/>
                  <a:gd name="connsiteY4" fmla="*/ 0 h 186400"/>
                  <a:gd name="connsiteX5" fmla="*/ 6666 w 185164"/>
                  <a:gd name="connsiteY5" fmla="*/ 135922 h 186400"/>
                  <a:gd name="connsiteX6" fmla="*/ 3142 w 185164"/>
                  <a:gd name="connsiteY6" fmla="*/ 168973 h 1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4" h="186400">
                    <a:moveTo>
                      <a:pt x="3142" y="168973"/>
                    </a:moveTo>
                    <a:lnTo>
                      <a:pt x="3142" y="168973"/>
                    </a:lnTo>
                    <a:cubicBezTo>
                      <a:pt x="9373" y="181433"/>
                      <a:pt x="23042" y="188325"/>
                      <a:pt x="36765" y="185928"/>
                    </a:cubicBezTo>
                    <a:lnTo>
                      <a:pt x="185164" y="160115"/>
                    </a:lnTo>
                    <a:cubicBezTo>
                      <a:pt x="65149" y="113443"/>
                      <a:pt x="108964" y="0"/>
                      <a:pt x="108964" y="0"/>
                    </a:cubicBezTo>
                    <a:lnTo>
                      <a:pt x="6666" y="135922"/>
                    </a:lnTo>
                    <a:cubicBezTo>
                      <a:pt x="-715" y="145366"/>
                      <a:pt x="-2081" y="158185"/>
                      <a:pt x="3142" y="168973"/>
                    </a:cubicBezTo>
                    <a:close/>
                  </a:path>
                </a:pathLst>
              </a:custGeom>
              <a:solidFill>
                <a:srgbClr val="92E3A9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2B6EC3-8D1D-7BA5-8347-5F934384B45F}"/>
                  </a:ext>
                </a:extLst>
              </p:cNvPr>
              <p:cNvSpPr/>
              <p:nvPr/>
            </p:nvSpPr>
            <p:spPr>
              <a:xfrm>
                <a:off x="10028700" y="1940242"/>
                <a:ext cx="24396" cy="57076"/>
              </a:xfrm>
              <a:custGeom>
                <a:avLst/>
                <a:gdLst>
                  <a:gd name="connsiteX0" fmla="*/ 24397 w 24396"/>
                  <a:gd name="connsiteY0" fmla="*/ 0 h 57076"/>
                  <a:gd name="connsiteX1" fmla="*/ 1346 w 24396"/>
                  <a:gd name="connsiteY1" fmla="*/ 10478 h 57076"/>
                  <a:gd name="connsiteX2" fmla="*/ 8681 w 24396"/>
                  <a:gd name="connsiteY2" fmla="*/ 57055 h 57076"/>
                  <a:gd name="connsiteX3" fmla="*/ 21920 w 24396"/>
                  <a:gd name="connsiteY3" fmla="*/ 24384 h 57076"/>
                  <a:gd name="connsiteX4" fmla="*/ 24397 w 24396"/>
                  <a:gd name="connsiteY4" fmla="*/ 0 h 5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96" h="57076">
                    <a:moveTo>
                      <a:pt x="24397" y="0"/>
                    </a:moveTo>
                    <a:cubicBezTo>
                      <a:pt x="24397" y="0"/>
                      <a:pt x="1346" y="0"/>
                      <a:pt x="1346" y="10478"/>
                    </a:cubicBezTo>
                    <a:cubicBezTo>
                      <a:pt x="1346" y="20955"/>
                      <a:pt x="-4654" y="58103"/>
                      <a:pt x="8681" y="57055"/>
                    </a:cubicBezTo>
                    <a:cubicBezTo>
                      <a:pt x="22016" y="56007"/>
                      <a:pt x="20778" y="32575"/>
                      <a:pt x="21920" y="24384"/>
                    </a:cubicBezTo>
                    <a:cubicBezTo>
                      <a:pt x="23063" y="16192"/>
                      <a:pt x="24397" y="0"/>
                      <a:pt x="2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9CB09C4-8AED-F871-1D38-31FFFC8B2661}"/>
                  </a:ext>
                </a:extLst>
              </p:cNvPr>
              <p:cNvSpPr/>
              <p:nvPr/>
            </p:nvSpPr>
            <p:spPr>
              <a:xfrm>
                <a:off x="10048263" y="1900678"/>
                <a:ext cx="30075" cy="79216"/>
              </a:xfrm>
              <a:custGeom>
                <a:avLst/>
                <a:gdLst>
                  <a:gd name="connsiteX0" fmla="*/ 30075 w 30075"/>
                  <a:gd name="connsiteY0" fmla="*/ 1560 h 79216"/>
                  <a:gd name="connsiteX1" fmla="*/ 4739 w 30075"/>
                  <a:gd name="connsiteY1" fmla="*/ 7942 h 79216"/>
                  <a:gd name="connsiteX2" fmla="*/ 9406 w 30075"/>
                  <a:gd name="connsiteY2" fmla="*/ 79188 h 79216"/>
                  <a:gd name="connsiteX3" fmla="*/ 30075 w 30075"/>
                  <a:gd name="connsiteY3" fmla="*/ 1560 h 7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75" h="79216">
                    <a:moveTo>
                      <a:pt x="30075" y="1560"/>
                    </a:moveTo>
                    <a:cubicBezTo>
                      <a:pt x="30075" y="1560"/>
                      <a:pt x="9406" y="-4727"/>
                      <a:pt x="4739" y="7942"/>
                    </a:cubicBezTo>
                    <a:cubicBezTo>
                      <a:pt x="72" y="20610"/>
                      <a:pt x="-4786" y="80713"/>
                      <a:pt x="9406" y="79188"/>
                    </a:cubicBezTo>
                    <a:cubicBezTo>
                      <a:pt x="23598" y="77664"/>
                      <a:pt x="26837" y="23372"/>
                      <a:pt x="30075" y="15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C61AF23A-3791-918E-4227-245744C41C92}"/>
                  </a:ext>
                </a:extLst>
              </p:cNvPr>
              <p:cNvSpPr/>
              <p:nvPr/>
            </p:nvSpPr>
            <p:spPr>
              <a:xfrm>
                <a:off x="10071788" y="1895291"/>
                <a:ext cx="38173" cy="73621"/>
              </a:xfrm>
              <a:custGeom>
                <a:avLst/>
                <a:gdLst>
                  <a:gd name="connsiteX0" fmla="*/ 38173 w 38173"/>
                  <a:gd name="connsiteY0" fmla="*/ 10185 h 73621"/>
                  <a:gd name="connsiteX1" fmla="*/ 6551 w 38173"/>
                  <a:gd name="connsiteY1" fmla="*/ 6946 h 73621"/>
                  <a:gd name="connsiteX2" fmla="*/ 6551 w 38173"/>
                  <a:gd name="connsiteY2" fmla="*/ 73621 h 73621"/>
                  <a:gd name="connsiteX3" fmla="*/ 33411 w 38173"/>
                  <a:gd name="connsiteY3" fmla="*/ 41998 h 73621"/>
                  <a:gd name="connsiteX4" fmla="*/ 38173 w 38173"/>
                  <a:gd name="connsiteY4" fmla="*/ 10185 h 7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73" h="73621">
                    <a:moveTo>
                      <a:pt x="38173" y="10185"/>
                    </a:moveTo>
                    <a:cubicBezTo>
                      <a:pt x="38173" y="10185"/>
                      <a:pt x="14456" y="-10389"/>
                      <a:pt x="6551" y="6946"/>
                    </a:cubicBezTo>
                    <a:cubicBezTo>
                      <a:pt x="-1355" y="24282"/>
                      <a:pt x="-2974" y="73621"/>
                      <a:pt x="6551" y="73621"/>
                    </a:cubicBezTo>
                    <a:cubicBezTo>
                      <a:pt x="16076" y="73621"/>
                      <a:pt x="30268" y="53047"/>
                      <a:pt x="33411" y="41998"/>
                    </a:cubicBezTo>
                    <a:cubicBezTo>
                      <a:pt x="35784" y="31526"/>
                      <a:pt x="37376" y="20893"/>
                      <a:pt x="38173" y="10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56D9D77B-EABE-F213-FA0D-F2C33DFFC141}"/>
                  </a:ext>
                </a:extLst>
              </p:cNvPr>
              <p:cNvSpPr/>
              <p:nvPr/>
            </p:nvSpPr>
            <p:spPr>
              <a:xfrm>
                <a:off x="10093637" y="1893354"/>
                <a:ext cx="49567" cy="65372"/>
              </a:xfrm>
              <a:custGeom>
                <a:avLst/>
                <a:gdLst>
                  <a:gd name="connsiteX0" fmla="*/ 49567 w 49567"/>
                  <a:gd name="connsiteY0" fmla="*/ 21170 h 65372"/>
                  <a:gd name="connsiteX1" fmla="*/ 14706 w 49567"/>
                  <a:gd name="connsiteY1" fmla="*/ 596 h 65372"/>
                  <a:gd name="connsiteX2" fmla="*/ 5181 w 49567"/>
                  <a:gd name="connsiteY2" fmla="*/ 63937 h 65372"/>
                  <a:gd name="connsiteX3" fmla="*/ 37470 w 49567"/>
                  <a:gd name="connsiteY3" fmla="*/ 30028 h 6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67" h="65372">
                    <a:moveTo>
                      <a:pt x="49567" y="21170"/>
                    </a:moveTo>
                    <a:cubicBezTo>
                      <a:pt x="49567" y="21170"/>
                      <a:pt x="19468" y="-4166"/>
                      <a:pt x="14706" y="596"/>
                    </a:cubicBezTo>
                    <a:cubicBezTo>
                      <a:pt x="9943" y="5359"/>
                      <a:pt x="-9012" y="54127"/>
                      <a:pt x="5181" y="63937"/>
                    </a:cubicBezTo>
                    <a:cubicBezTo>
                      <a:pt x="19373" y="73748"/>
                      <a:pt x="37470" y="30028"/>
                      <a:pt x="37470" y="300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428A5E9D-30EB-4403-F0A3-C1D7E430E1DB}"/>
                  </a:ext>
                </a:extLst>
              </p:cNvPr>
              <p:cNvSpPr/>
              <p:nvPr/>
            </p:nvSpPr>
            <p:spPr>
              <a:xfrm>
                <a:off x="9765426" y="2004988"/>
                <a:ext cx="323866" cy="386262"/>
              </a:xfrm>
              <a:custGeom>
                <a:avLst/>
                <a:gdLst>
                  <a:gd name="connsiteX0" fmla="*/ 17 w 323866"/>
                  <a:gd name="connsiteY0" fmla="*/ 144423 h 386262"/>
                  <a:gd name="connsiteX1" fmla="*/ 16876 w 323866"/>
                  <a:gd name="connsiteY1" fmla="*/ 207097 h 386262"/>
                  <a:gd name="connsiteX2" fmla="*/ 38974 w 323866"/>
                  <a:gd name="connsiteY2" fmla="*/ 230815 h 386262"/>
                  <a:gd name="connsiteX3" fmla="*/ 42308 w 323866"/>
                  <a:gd name="connsiteY3" fmla="*/ 269772 h 386262"/>
                  <a:gd name="connsiteX4" fmla="*/ 61358 w 323866"/>
                  <a:gd name="connsiteY4" fmla="*/ 283393 h 386262"/>
                  <a:gd name="connsiteX5" fmla="*/ 93552 w 323866"/>
                  <a:gd name="connsiteY5" fmla="*/ 325684 h 386262"/>
                  <a:gd name="connsiteX6" fmla="*/ 129461 w 323866"/>
                  <a:gd name="connsiteY6" fmla="*/ 354259 h 386262"/>
                  <a:gd name="connsiteX7" fmla="*/ 170038 w 323866"/>
                  <a:gd name="connsiteY7" fmla="*/ 330541 h 386262"/>
                  <a:gd name="connsiteX8" fmla="*/ 203566 w 323866"/>
                  <a:gd name="connsiteY8" fmla="*/ 386263 h 386262"/>
                  <a:gd name="connsiteX9" fmla="*/ 323867 w 323866"/>
                  <a:gd name="connsiteY9" fmla="*/ 308348 h 386262"/>
                  <a:gd name="connsiteX10" fmla="*/ 264621 w 323866"/>
                  <a:gd name="connsiteY10" fmla="*/ 193191 h 386262"/>
                  <a:gd name="connsiteX11" fmla="*/ 228998 w 323866"/>
                  <a:gd name="connsiteY11" fmla="*/ 79748 h 386262"/>
                  <a:gd name="connsiteX12" fmla="*/ 73169 w 323866"/>
                  <a:gd name="connsiteY12" fmla="*/ 6882 h 386262"/>
                  <a:gd name="connsiteX13" fmla="*/ 17 w 323866"/>
                  <a:gd name="connsiteY13" fmla="*/ 144423 h 38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866" h="386262">
                    <a:moveTo>
                      <a:pt x="17" y="144423"/>
                    </a:moveTo>
                    <a:cubicBezTo>
                      <a:pt x="17" y="144423"/>
                      <a:pt x="3351" y="195286"/>
                      <a:pt x="16876" y="207097"/>
                    </a:cubicBezTo>
                    <a:cubicBezTo>
                      <a:pt x="25040" y="214220"/>
                      <a:pt x="32446" y="222168"/>
                      <a:pt x="38974" y="230815"/>
                    </a:cubicBezTo>
                    <a:cubicBezTo>
                      <a:pt x="40792" y="243730"/>
                      <a:pt x="41905" y="256735"/>
                      <a:pt x="42308" y="269772"/>
                    </a:cubicBezTo>
                    <a:cubicBezTo>
                      <a:pt x="42308" y="285012"/>
                      <a:pt x="52500" y="283393"/>
                      <a:pt x="61358" y="283393"/>
                    </a:cubicBezTo>
                    <a:cubicBezTo>
                      <a:pt x="70216" y="283393"/>
                      <a:pt x="85075" y="311968"/>
                      <a:pt x="93552" y="325684"/>
                    </a:cubicBezTo>
                    <a:cubicBezTo>
                      <a:pt x="102791" y="338210"/>
                      <a:pt x="115180" y="348069"/>
                      <a:pt x="129461" y="354259"/>
                    </a:cubicBezTo>
                    <a:cubicBezTo>
                      <a:pt x="144702" y="362641"/>
                      <a:pt x="170038" y="330541"/>
                      <a:pt x="170038" y="330541"/>
                    </a:cubicBezTo>
                    <a:lnTo>
                      <a:pt x="203566" y="386263"/>
                    </a:lnTo>
                    <a:lnTo>
                      <a:pt x="323867" y="308348"/>
                    </a:lnTo>
                    <a:lnTo>
                      <a:pt x="264621" y="193191"/>
                    </a:lnTo>
                    <a:cubicBezTo>
                      <a:pt x="261123" y="153239"/>
                      <a:pt x="248967" y="114528"/>
                      <a:pt x="228998" y="79748"/>
                    </a:cubicBezTo>
                    <a:cubicBezTo>
                      <a:pt x="195184" y="18788"/>
                      <a:pt x="149369" y="-15502"/>
                      <a:pt x="73169" y="6882"/>
                    </a:cubicBezTo>
                    <a:cubicBezTo>
                      <a:pt x="-3031" y="29266"/>
                      <a:pt x="17" y="144423"/>
                      <a:pt x="17" y="1444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82F6E3C3-9ED9-7D06-6214-85F51ABEAFD0}"/>
                  </a:ext>
                </a:extLst>
              </p:cNvPr>
              <p:cNvSpPr/>
              <p:nvPr/>
            </p:nvSpPr>
            <p:spPr>
              <a:xfrm>
                <a:off x="9905269" y="2306002"/>
                <a:ext cx="51530" cy="51815"/>
              </a:xfrm>
              <a:custGeom>
                <a:avLst/>
                <a:gdLst>
                  <a:gd name="connsiteX0" fmla="*/ 51530 w 51530"/>
                  <a:gd name="connsiteY0" fmla="*/ 51816 h 51815"/>
                  <a:gd name="connsiteX1" fmla="*/ 0 w 51530"/>
                  <a:gd name="connsiteY1" fmla="*/ 0 h 5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51815">
                    <a:moveTo>
                      <a:pt x="51530" y="51816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B2E4418-684C-A34F-C610-40A4E022D13A}"/>
                  </a:ext>
                </a:extLst>
              </p:cNvPr>
              <p:cNvSpPr/>
              <p:nvPr/>
            </p:nvSpPr>
            <p:spPr>
              <a:xfrm>
                <a:off x="9685901" y="1945134"/>
                <a:ext cx="343764" cy="305009"/>
              </a:xfrm>
              <a:custGeom>
                <a:avLst/>
                <a:gdLst>
                  <a:gd name="connsiteX0" fmla="*/ 181935 w 343764"/>
                  <a:gd name="connsiteY0" fmla="*/ 263713 h 305009"/>
                  <a:gd name="connsiteX1" fmla="*/ 148312 w 343764"/>
                  <a:gd name="connsiteY1" fmla="*/ 263713 h 305009"/>
                  <a:gd name="connsiteX2" fmla="*/ 118498 w 343764"/>
                  <a:gd name="connsiteY2" fmla="*/ 203991 h 305009"/>
                  <a:gd name="connsiteX3" fmla="*/ 84875 w 343764"/>
                  <a:gd name="connsiteY3" fmla="*/ 189037 h 305009"/>
                  <a:gd name="connsiteX4" fmla="*/ 21343 w 343764"/>
                  <a:gd name="connsiteY4" fmla="*/ 215135 h 305009"/>
                  <a:gd name="connsiteX5" fmla="*/ 54966 w 343764"/>
                  <a:gd name="connsiteY5" fmla="*/ 76927 h 305009"/>
                  <a:gd name="connsiteX6" fmla="*/ 260421 w 343764"/>
                  <a:gd name="connsiteY6" fmla="*/ 24635 h 305009"/>
                  <a:gd name="connsiteX7" fmla="*/ 343765 w 343764"/>
                  <a:gd name="connsiteY7" fmla="*/ 253235 h 305009"/>
                  <a:gd name="connsiteX8" fmla="*/ 294044 w 343764"/>
                  <a:gd name="connsiteY8" fmla="*/ 300860 h 305009"/>
                  <a:gd name="connsiteX9" fmla="*/ 181935 w 343764"/>
                  <a:gd name="connsiteY9" fmla="*/ 263713 h 30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764" h="305009">
                    <a:moveTo>
                      <a:pt x="181935" y="263713"/>
                    </a:moveTo>
                    <a:cubicBezTo>
                      <a:pt x="171733" y="270428"/>
                      <a:pt x="158513" y="270428"/>
                      <a:pt x="148312" y="263713"/>
                    </a:cubicBezTo>
                    <a:cubicBezTo>
                      <a:pt x="128587" y="250412"/>
                      <a:pt x="117273" y="227749"/>
                      <a:pt x="118498" y="203991"/>
                    </a:cubicBezTo>
                    <a:cubicBezTo>
                      <a:pt x="118498" y="177797"/>
                      <a:pt x="84875" y="189037"/>
                      <a:pt x="84875" y="189037"/>
                    </a:cubicBezTo>
                    <a:cubicBezTo>
                      <a:pt x="84875" y="189037"/>
                      <a:pt x="47442" y="230089"/>
                      <a:pt x="21343" y="215135"/>
                    </a:cubicBezTo>
                    <a:cubicBezTo>
                      <a:pt x="-4755" y="200181"/>
                      <a:pt x="-19805" y="170368"/>
                      <a:pt x="54966" y="76927"/>
                    </a:cubicBezTo>
                    <a:cubicBezTo>
                      <a:pt x="129738" y="-16513"/>
                      <a:pt x="200699" y="-12703"/>
                      <a:pt x="260421" y="24635"/>
                    </a:cubicBezTo>
                    <a:cubicBezTo>
                      <a:pt x="320143" y="61973"/>
                      <a:pt x="343765" y="253235"/>
                      <a:pt x="343765" y="253235"/>
                    </a:cubicBezTo>
                    <a:cubicBezTo>
                      <a:pt x="343765" y="253235"/>
                      <a:pt x="342622" y="289716"/>
                      <a:pt x="294044" y="300860"/>
                    </a:cubicBezTo>
                    <a:cubicBezTo>
                      <a:pt x="245466" y="312005"/>
                      <a:pt x="181935" y="301051"/>
                      <a:pt x="181935" y="2637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D7C52D0E-CB8B-D7FF-9CDC-DFFB90235138}"/>
                  </a:ext>
                </a:extLst>
              </p:cNvPr>
              <p:cNvSpPr/>
              <p:nvPr/>
            </p:nvSpPr>
            <p:spPr>
              <a:xfrm>
                <a:off x="9853351" y="2184265"/>
                <a:ext cx="56144" cy="82454"/>
              </a:xfrm>
              <a:custGeom>
                <a:avLst/>
                <a:gdLst>
                  <a:gd name="connsiteX0" fmla="*/ 5246 w 56144"/>
                  <a:gd name="connsiteY0" fmla="*/ 56681 h 82454"/>
                  <a:gd name="connsiteX1" fmla="*/ 15342 w 56144"/>
                  <a:gd name="connsiteY1" fmla="*/ 769 h 82454"/>
                  <a:gd name="connsiteX2" fmla="*/ 56014 w 56144"/>
                  <a:gd name="connsiteY2" fmla="*/ 73540 h 82454"/>
                  <a:gd name="connsiteX3" fmla="*/ 34011 w 56144"/>
                  <a:gd name="connsiteY3" fmla="*/ 82017 h 8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44" h="82454">
                    <a:moveTo>
                      <a:pt x="5246" y="56681"/>
                    </a:moveTo>
                    <a:cubicBezTo>
                      <a:pt x="5246" y="56681"/>
                      <a:pt x="-11709" y="-7708"/>
                      <a:pt x="15342" y="769"/>
                    </a:cubicBezTo>
                    <a:cubicBezTo>
                      <a:pt x="42393" y="9246"/>
                      <a:pt x="57729" y="66778"/>
                      <a:pt x="56014" y="73540"/>
                    </a:cubicBezTo>
                    <a:cubicBezTo>
                      <a:pt x="54300" y="80303"/>
                      <a:pt x="40774" y="83732"/>
                      <a:pt x="34011" y="82017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607AE39-D136-E5DB-EFA6-B90AB23BD73E}"/>
                  </a:ext>
                </a:extLst>
              </p:cNvPr>
              <p:cNvSpPr/>
              <p:nvPr/>
            </p:nvSpPr>
            <p:spPr>
              <a:xfrm>
                <a:off x="9909841" y="2260747"/>
                <a:ext cx="242220" cy="165365"/>
              </a:xfrm>
              <a:custGeom>
                <a:avLst/>
                <a:gdLst>
                  <a:gd name="connsiteX0" fmla="*/ 144494 w 242220"/>
                  <a:gd name="connsiteY0" fmla="*/ 3536 h 165365"/>
                  <a:gd name="connsiteX1" fmla="*/ 54197 w 242220"/>
                  <a:gd name="connsiteY1" fmla="*/ 63734 h 165365"/>
                  <a:gd name="connsiteX2" fmla="*/ 0 w 242220"/>
                  <a:gd name="connsiteY2" fmla="*/ 165365 h 165365"/>
                  <a:gd name="connsiteX3" fmla="*/ 204978 w 242220"/>
                  <a:gd name="connsiteY3" fmla="*/ 29825 h 165365"/>
                  <a:gd name="connsiteX4" fmla="*/ 242221 w 242220"/>
                  <a:gd name="connsiteY4" fmla="*/ 4488 h 165365"/>
                  <a:gd name="connsiteX5" fmla="*/ 144494 w 242220"/>
                  <a:gd name="connsiteY5" fmla="*/ 3536 h 1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20" h="165365">
                    <a:moveTo>
                      <a:pt x="144494" y="3536"/>
                    </a:moveTo>
                    <a:cubicBezTo>
                      <a:pt x="112890" y="21246"/>
                      <a:pt x="82701" y="41372"/>
                      <a:pt x="54197" y="63734"/>
                    </a:cubicBezTo>
                    <a:cubicBezTo>
                      <a:pt x="25622" y="89165"/>
                      <a:pt x="0" y="165365"/>
                      <a:pt x="0" y="165365"/>
                    </a:cubicBezTo>
                    <a:cubicBezTo>
                      <a:pt x="0" y="165365"/>
                      <a:pt x="174498" y="46779"/>
                      <a:pt x="204978" y="29825"/>
                    </a:cubicBezTo>
                    <a:cubicBezTo>
                      <a:pt x="235458" y="12870"/>
                      <a:pt x="242221" y="4488"/>
                      <a:pt x="242221" y="4488"/>
                    </a:cubicBezTo>
                    <a:cubicBezTo>
                      <a:pt x="242221" y="4488"/>
                      <a:pt x="178403" y="-4942"/>
                      <a:pt x="144494" y="3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C1AF69C4-7155-FA5B-4666-0DAC677800F4}"/>
                  </a:ext>
                </a:extLst>
              </p:cNvPr>
              <p:cNvSpPr/>
              <p:nvPr/>
            </p:nvSpPr>
            <p:spPr>
              <a:xfrm>
                <a:off x="9219258" y="2600340"/>
                <a:ext cx="442907" cy="265013"/>
              </a:xfrm>
              <a:custGeom>
                <a:avLst/>
                <a:gdLst>
                  <a:gd name="connsiteX0" fmla="*/ 405214 w 442907"/>
                  <a:gd name="connsiteY0" fmla="*/ 119237 h 265013"/>
                  <a:gd name="connsiteX1" fmla="*/ 298915 w 442907"/>
                  <a:gd name="connsiteY1" fmla="*/ 65992 h 265013"/>
                  <a:gd name="connsiteX2" fmla="*/ 181186 w 442907"/>
                  <a:gd name="connsiteY2" fmla="*/ 1508 h 265013"/>
                  <a:gd name="connsiteX3" fmla="*/ 131847 w 442907"/>
                  <a:gd name="connsiteY3" fmla="*/ 1508 h 265013"/>
                  <a:gd name="connsiteX4" fmla="*/ 44502 w 442907"/>
                  <a:gd name="connsiteY4" fmla="*/ 16653 h 265013"/>
                  <a:gd name="connsiteX5" fmla="*/ 25452 w 442907"/>
                  <a:gd name="connsiteY5" fmla="*/ 43228 h 265013"/>
                  <a:gd name="connsiteX6" fmla="*/ 97652 w 442907"/>
                  <a:gd name="connsiteY6" fmla="*/ 43228 h 265013"/>
                  <a:gd name="connsiteX7" fmla="*/ 2402 w 442907"/>
                  <a:gd name="connsiteY7" fmla="*/ 88852 h 265013"/>
                  <a:gd name="connsiteX8" fmla="*/ 17642 w 442907"/>
                  <a:gd name="connsiteY8" fmla="*/ 111617 h 265013"/>
                  <a:gd name="connsiteX9" fmla="*/ 85936 w 442907"/>
                  <a:gd name="connsiteY9" fmla="*/ 111617 h 265013"/>
                  <a:gd name="connsiteX10" fmla="*/ 177091 w 442907"/>
                  <a:gd name="connsiteY10" fmla="*/ 77423 h 265013"/>
                  <a:gd name="connsiteX11" fmla="*/ 375210 w 442907"/>
                  <a:gd name="connsiteY11" fmla="*/ 264970 h 265013"/>
                  <a:gd name="connsiteX12" fmla="*/ 405214 w 442907"/>
                  <a:gd name="connsiteY12" fmla="*/ 119237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2907" h="265013">
                    <a:moveTo>
                      <a:pt x="405214" y="119237"/>
                    </a:moveTo>
                    <a:cubicBezTo>
                      <a:pt x="405214" y="119237"/>
                      <a:pt x="355875" y="96377"/>
                      <a:pt x="298915" y="65992"/>
                    </a:cubicBezTo>
                    <a:cubicBezTo>
                      <a:pt x="241956" y="35608"/>
                      <a:pt x="181186" y="1508"/>
                      <a:pt x="181186" y="1508"/>
                    </a:cubicBezTo>
                    <a:cubicBezTo>
                      <a:pt x="164801" y="-503"/>
                      <a:pt x="148232" y="-503"/>
                      <a:pt x="131847" y="1508"/>
                    </a:cubicBezTo>
                    <a:cubicBezTo>
                      <a:pt x="103137" y="8667"/>
                      <a:pt x="73946" y="13728"/>
                      <a:pt x="44502" y="16653"/>
                    </a:cubicBezTo>
                    <a:cubicBezTo>
                      <a:pt x="25452" y="16653"/>
                      <a:pt x="14118" y="35703"/>
                      <a:pt x="25452" y="43228"/>
                    </a:cubicBezTo>
                    <a:cubicBezTo>
                      <a:pt x="36787" y="50753"/>
                      <a:pt x="97652" y="43228"/>
                      <a:pt x="97652" y="43228"/>
                    </a:cubicBezTo>
                    <a:lnTo>
                      <a:pt x="2402" y="88852"/>
                    </a:lnTo>
                    <a:cubicBezTo>
                      <a:pt x="2402" y="88852"/>
                      <a:pt x="-8933" y="111617"/>
                      <a:pt x="17642" y="111617"/>
                    </a:cubicBezTo>
                    <a:cubicBezTo>
                      <a:pt x="44217" y="111617"/>
                      <a:pt x="55742" y="107807"/>
                      <a:pt x="85936" y="111617"/>
                    </a:cubicBezTo>
                    <a:cubicBezTo>
                      <a:pt x="116131" y="115427"/>
                      <a:pt x="177091" y="77423"/>
                      <a:pt x="177091" y="77423"/>
                    </a:cubicBezTo>
                    <a:cubicBezTo>
                      <a:pt x="177091" y="77423"/>
                      <a:pt x="337873" y="262684"/>
                      <a:pt x="375210" y="264970"/>
                    </a:cubicBezTo>
                    <a:cubicBezTo>
                      <a:pt x="412549" y="267256"/>
                      <a:pt x="488844" y="180007"/>
                      <a:pt x="405214" y="119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0A9D0CC-4C54-9D80-D8B8-77062D8B69EA}"/>
                  </a:ext>
                </a:extLst>
              </p:cNvPr>
              <p:cNvSpPr/>
              <p:nvPr/>
            </p:nvSpPr>
            <p:spPr>
              <a:xfrm>
                <a:off x="9567364" y="2683954"/>
                <a:ext cx="153764" cy="213251"/>
              </a:xfrm>
              <a:custGeom>
                <a:avLst/>
                <a:gdLst>
                  <a:gd name="connsiteX0" fmla="*/ 107781 w 153764"/>
                  <a:gd name="connsiteY0" fmla="*/ 0 h 213251"/>
                  <a:gd name="connsiteX1" fmla="*/ 9292 w 153764"/>
                  <a:gd name="connsiteY1" fmla="*/ 59627 h 213251"/>
                  <a:gd name="connsiteX2" fmla="*/ 27390 w 153764"/>
                  <a:gd name="connsiteY2" fmla="*/ 181356 h 213251"/>
                  <a:gd name="connsiteX3" fmla="*/ 105114 w 153764"/>
                  <a:gd name="connsiteY3" fmla="*/ 207264 h 213251"/>
                  <a:gd name="connsiteX4" fmla="*/ 149215 w 153764"/>
                  <a:gd name="connsiteY4" fmla="*/ 152876 h 213251"/>
                  <a:gd name="connsiteX5" fmla="*/ 107781 w 153764"/>
                  <a:gd name="connsiteY5" fmla="*/ 0 h 21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764" h="213251">
                    <a:moveTo>
                      <a:pt x="107781" y="0"/>
                    </a:moveTo>
                    <a:cubicBezTo>
                      <a:pt x="107781" y="0"/>
                      <a:pt x="24818" y="23336"/>
                      <a:pt x="9292" y="59627"/>
                    </a:cubicBezTo>
                    <a:cubicBezTo>
                      <a:pt x="-6233" y="95917"/>
                      <a:pt x="-3662" y="150304"/>
                      <a:pt x="27390" y="181356"/>
                    </a:cubicBezTo>
                    <a:cubicBezTo>
                      <a:pt x="58441" y="212407"/>
                      <a:pt x="71491" y="220218"/>
                      <a:pt x="105114" y="207264"/>
                    </a:cubicBezTo>
                    <a:cubicBezTo>
                      <a:pt x="138737" y="194310"/>
                      <a:pt x="146643" y="173641"/>
                      <a:pt x="149215" y="152876"/>
                    </a:cubicBezTo>
                    <a:cubicBezTo>
                      <a:pt x="151786" y="132112"/>
                      <a:pt x="170360" y="62198"/>
                      <a:pt x="107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A057EEB6-9918-5EA4-D34F-AE2A6BC6FC43}"/>
                  </a:ext>
                </a:extLst>
              </p:cNvPr>
              <p:cNvSpPr/>
              <p:nvPr/>
            </p:nvSpPr>
            <p:spPr>
              <a:xfrm>
                <a:off x="10713970" y="4079068"/>
                <a:ext cx="204225" cy="187681"/>
              </a:xfrm>
              <a:custGeom>
                <a:avLst/>
                <a:gdLst>
                  <a:gd name="connsiteX0" fmla="*/ 70647 w 204225"/>
                  <a:gd name="connsiteY0" fmla="*/ 63163 h 187681"/>
                  <a:gd name="connsiteX1" fmla="*/ 52550 w 204225"/>
                  <a:gd name="connsiteY1" fmla="*/ 96882 h 187681"/>
                  <a:gd name="connsiteX2" fmla="*/ 734 w 204225"/>
                  <a:gd name="connsiteY2" fmla="*/ 138315 h 187681"/>
                  <a:gd name="connsiteX3" fmla="*/ 96651 w 204225"/>
                  <a:gd name="connsiteY3" fmla="*/ 187560 h 187681"/>
                  <a:gd name="connsiteX4" fmla="*/ 192472 w 204225"/>
                  <a:gd name="connsiteY4" fmla="*/ 140887 h 187681"/>
                  <a:gd name="connsiteX5" fmla="*/ 202854 w 204225"/>
                  <a:gd name="connsiteY5" fmla="*/ 63163 h 187681"/>
                  <a:gd name="connsiteX6" fmla="*/ 182090 w 204225"/>
                  <a:gd name="connsiteY6" fmla="*/ 24302 h 187681"/>
                  <a:gd name="connsiteX7" fmla="*/ 70647 w 204225"/>
                  <a:gd name="connsiteY7" fmla="*/ 63163 h 1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25" h="187681">
                    <a:moveTo>
                      <a:pt x="70647" y="63163"/>
                    </a:moveTo>
                    <a:cubicBezTo>
                      <a:pt x="63974" y="74047"/>
                      <a:pt x="57932" y="85305"/>
                      <a:pt x="52550" y="96882"/>
                    </a:cubicBezTo>
                    <a:cubicBezTo>
                      <a:pt x="49978" y="104692"/>
                      <a:pt x="-7077" y="112407"/>
                      <a:pt x="734" y="138315"/>
                    </a:cubicBezTo>
                    <a:cubicBezTo>
                      <a:pt x="8544" y="164223"/>
                      <a:pt x="68076" y="184988"/>
                      <a:pt x="96651" y="187560"/>
                    </a:cubicBezTo>
                    <a:cubicBezTo>
                      <a:pt x="125226" y="190132"/>
                      <a:pt x="182376" y="151270"/>
                      <a:pt x="192472" y="140887"/>
                    </a:cubicBezTo>
                    <a:cubicBezTo>
                      <a:pt x="198568" y="134791"/>
                      <a:pt x="207712" y="94596"/>
                      <a:pt x="202854" y="63163"/>
                    </a:cubicBezTo>
                    <a:cubicBezTo>
                      <a:pt x="199663" y="48537"/>
                      <a:pt x="192475" y="35084"/>
                      <a:pt x="182090" y="24302"/>
                    </a:cubicBezTo>
                    <a:cubicBezTo>
                      <a:pt x="182090" y="24301"/>
                      <a:pt x="132846" y="-50851"/>
                      <a:pt x="70647" y="631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04D9DCD7-F904-4238-DADF-88F12B843B5C}"/>
                  </a:ext>
                </a:extLst>
              </p:cNvPr>
              <p:cNvSpPr/>
              <p:nvPr/>
            </p:nvSpPr>
            <p:spPr>
              <a:xfrm>
                <a:off x="10714481" y="4106894"/>
                <a:ext cx="203719" cy="159856"/>
              </a:xfrm>
              <a:custGeom>
                <a:avLst/>
                <a:gdLst>
                  <a:gd name="connsiteX0" fmla="*/ 202344 w 203719"/>
                  <a:gd name="connsiteY0" fmla="*/ 35338 h 159856"/>
                  <a:gd name="connsiteX1" fmla="*/ 184722 w 203719"/>
                  <a:gd name="connsiteY1" fmla="*/ 0 h 159856"/>
                  <a:gd name="connsiteX2" fmla="*/ 127572 w 203719"/>
                  <a:gd name="connsiteY2" fmla="*/ 25051 h 159856"/>
                  <a:gd name="connsiteX3" fmla="*/ 83472 w 203719"/>
                  <a:gd name="connsiteY3" fmla="*/ 136398 h 159856"/>
                  <a:gd name="connsiteX4" fmla="*/ 795 w 203719"/>
                  <a:gd name="connsiteY4" fmla="*/ 100965 h 159856"/>
                  <a:gd name="connsiteX5" fmla="*/ 795 w 203719"/>
                  <a:gd name="connsiteY5" fmla="*/ 110490 h 159856"/>
                  <a:gd name="connsiteX6" fmla="*/ 96711 w 203719"/>
                  <a:gd name="connsiteY6" fmla="*/ 159734 h 159856"/>
                  <a:gd name="connsiteX7" fmla="*/ 192533 w 203719"/>
                  <a:gd name="connsiteY7" fmla="*/ 113062 h 159856"/>
                  <a:gd name="connsiteX8" fmla="*/ 202344 w 203719"/>
                  <a:gd name="connsiteY8" fmla="*/ 35338 h 1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719" h="159856">
                    <a:moveTo>
                      <a:pt x="202344" y="35338"/>
                    </a:moveTo>
                    <a:cubicBezTo>
                      <a:pt x="199677" y="22215"/>
                      <a:pt x="193599" y="10026"/>
                      <a:pt x="184722" y="0"/>
                    </a:cubicBezTo>
                    <a:cubicBezTo>
                      <a:pt x="163036" y="127"/>
                      <a:pt x="142362" y="9190"/>
                      <a:pt x="127572" y="25051"/>
                    </a:cubicBezTo>
                    <a:cubicBezTo>
                      <a:pt x="101664" y="56102"/>
                      <a:pt x="114618" y="126016"/>
                      <a:pt x="83472" y="136398"/>
                    </a:cubicBezTo>
                    <a:cubicBezTo>
                      <a:pt x="60326" y="144113"/>
                      <a:pt x="19845" y="115824"/>
                      <a:pt x="795" y="100965"/>
                    </a:cubicBezTo>
                    <a:cubicBezTo>
                      <a:pt x="-265" y="104052"/>
                      <a:pt x="-265" y="107403"/>
                      <a:pt x="795" y="110490"/>
                    </a:cubicBezTo>
                    <a:cubicBezTo>
                      <a:pt x="8605" y="136398"/>
                      <a:pt x="68136" y="157163"/>
                      <a:pt x="96711" y="159734"/>
                    </a:cubicBezTo>
                    <a:cubicBezTo>
                      <a:pt x="125286" y="162306"/>
                      <a:pt x="182436" y="123444"/>
                      <a:pt x="192533" y="113062"/>
                    </a:cubicBezTo>
                    <a:cubicBezTo>
                      <a:pt x="198057" y="106966"/>
                      <a:pt x="207201" y="66770"/>
                      <a:pt x="202344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E0D6C5D2-1C64-E2CA-9E92-55F0AD69B530}"/>
                  </a:ext>
                </a:extLst>
              </p:cNvPr>
              <p:cNvSpPr/>
              <p:nvPr/>
            </p:nvSpPr>
            <p:spPr>
              <a:xfrm>
                <a:off x="10810621" y="4122853"/>
                <a:ext cx="107574" cy="143896"/>
              </a:xfrm>
              <a:custGeom>
                <a:avLst/>
                <a:gdLst>
                  <a:gd name="connsiteX0" fmla="*/ 38862 w 107574"/>
                  <a:gd name="connsiteY0" fmla="*/ 37571 h 143896"/>
                  <a:gd name="connsiteX1" fmla="*/ 0 w 107574"/>
                  <a:gd name="connsiteY1" fmla="*/ 143775 h 143896"/>
                  <a:gd name="connsiteX2" fmla="*/ 95821 w 107574"/>
                  <a:gd name="connsiteY2" fmla="*/ 97103 h 143896"/>
                  <a:gd name="connsiteX3" fmla="*/ 106204 w 107574"/>
                  <a:gd name="connsiteY3" fmla="*/ 19379 h 143896"/>
                  <a:gd name="connsiteX4" fmla="*/ 99822 w 107574"/>
                  <a:gd name="connsiteY4" fmla="*/ 900 h 143896"/>
                  <a:gd name="connsiteX5" fmla="*/ 95821 w 107574"/>
                  <a:gd name="connsiteY5" fmla="*/ 900 h 143896"/>
                  <a:gd name="connsiteX6" fmla="*/ 38862 w 107574"/>
                  <a:gd name="connsiteY6" fmla="*/ 37571 h 14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574" h="143896">
                    <a:moveTo>
                      <a:pt x="38862" y="37571"/>
                    </a:moveTo>
                    <a:cubicBezTo>
                      <a:pt x="28480" y="84148"/>
                      <a:pt x="41434" y="115295"/>
                      <a:pt x="0" y="143775"/>
                    </a:cubicBezTo>
                    <a:cubicBezTo>
                      <a:pt x="28575" y="146347"/>
                      <a:pt x="85725" y="107485"/>
                      <a:pt x="95821" y="97103"/>
                    </a:cubicBezTo>
                    <a:cubicBezTo>
                      <a:pt x="101917" y="91007"/>
                      <a:pt x="111061" y="50811"/>
                      <a:pt x="106204" y="19379"/>
                    </a:cubicBezTo>
                    <a:cubicBezTo>
                      <a:pt x="105091" y="12914"/>
                      <a:pt x="102936" y="6674"/>
                      <a:pt x="99822" y="900"/>
                    </a:cubicBezTo>
                    <a:lnTo>
                      <a:pt x="95821" y="900"/>
                    </a:lnTo>
                    <a:cubicBezTo>
                      <a:pt x="95821" y="900"/>
                      <a:pt x="49149" y="-9101"/>
                      <a:pt x="38862" y="3757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351824E5-AE57-A22B-E3AE-2044B44A5871}"/>
                  </a:ext>
                </a:extLst>
              </p:cNvPr>
              <p:cNvSpPr/>
              <p:nvPr/>
            </p:nvSpPr>
            <p:spPr>
              <a:xfrm>
                <a:off x="10014521" y="2873956"/>
                <a:ext cx="881538" cy="1268275"/>
              </a:xfrm>
              <a:custGeom>
                <a:avLst/>
                <a:gdLst>
                  <a:gd name="connsiteX0" fmla="*/ 678085 w 881538"/>
                  <a:gd name="connsiteY0" fmla="*/ 923661 h 1268275"/>
                  <a:gd name="connsiteX1" fmla="*/ 481965 w 881538"/>
                  <a:gd name="connsiteY1" fmla="*/ 636577 h 1268275"/>
                  <a:gd name="connsiteX2" fmla="*/ 406813 w 881538"/>
                  <a:gd name="connsiteY2" fmla="*/ 152041 h 1268275"/>
                  <a:gd name="connsiteX3" fmla="*/ 363474 w 881538"/>
                  <a:gd name="connsiteY3" fmla="*/ 1926 h 1268275"/>
                  <a:gd name="connsiteX4" fmla="*/ 0 w 881538"/>
                  <a:gd name="connsiteY4" fmla="*/ 115750 h 1268275"/>
                  <a:gd name="connsiteX5" fmla="*/ 2572 w 881538"/>
                  <a:gd name="connsiteY5" fmla="*/ 193474 h 1268275"/>
                  <a:gd name="connsiteX6" fmla="*/ 168783 w 881538"/>
                  <a:gd name="connsiteY6" fmla="*/ 398452 h 1268275"/>
                  <a:gd name="connsiteX7" fmla="*/ 181451 w 881538"/>
                  <a:gd name="connsiteY7" fmla="*/ 387880 h 1268275"/>
                  <a:gd name="connsiteX8" fmla="*/ 310991 w 881538"/>
                  <a:gd name="connsiteY8" fmla="*/ 706586 h 1268275"/>
                  <a:gd name="connsiteX9" fmla="*/ 506635 w 881538"/>
                  <a:gd name="connsiteY9" fmla="*/ 980811 h 1268275"/>
                  <a:gd name="connsiteX10" fmla="*/ 770096 w 881538"/>
                  <a:gd name="connsiteY10" fmla="*/ 1268275 h 1268275"/>
                  <a:gd name="connsiteX11" fmla="*/ 842677 w 881538"/>
                  <a:gd name="connsiteY11" fmla="*/ 1229413 h 1268275"/>
                  <a:gd name="connsiteX12" fmla="*/ 881539 w 881538"/>
                  <a:gd name="connsiteY12" fmla="*/ 1229413 h 1268275"/>
                  <a:gd name="connsiteX13" fmla="*/ 678085 w 881538"/>
                  <a:gd name="connsiteY13" fmla="*/ 923661 h 126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1538" h="1268275">
                    <a:moveTo>
                      <a:pt x="678085" y="923661"/>
                    </a:moveTo>
                    <a:cubicBezTo>
                      <a:pt x="639223" y="845937"/>
                      <a:pt x="481965" y="636577"/>
                      <a:pt x="481965" y="636577"/>
                    </a:cubicBezTo>
                    <a:cubicBezTo>
                      <a:pt x="481965" y="636577"/>
                      <a:pt x="409480" y="183283"/>
                      <a:pt x="406813" y="152041"/>
                    </a:cubicBezTo>
                    <a:cubicBezTo>
                      <a:pt x="401860" y="92224"/>
                      <a:pt x="363474" y="1926"/>
                      <a:pt x="363474" y="1926"/>
                    </a:cubicBezTo>
                    <a:cubicBezTo>
                      <a:pt x="363474" y="1926"/>
                      <a:pt x="238411" y="-24172"/>
                      <a:pt x="0" y="115750"/>
                    </a:cubicBezTo>
                    <a:lnTo>
                      <a:pt x="2572" y="193474"/>
                    </a:lnTo>
                    <a:lnTo>
                      <a:pt x="168783" y="398452"/>
                    </a:lnTo>
                    <a:cubicBezTo>
                      <a:pt x="176784" y="391880"/>
                      <a:pt x="181451" y="387880"/>
                      <a:pt x="181451" y="387880"/>
                    </a:cubicBezTo>
                    <a:cubicBezTo>
                      <a:pt x="181451" y="387880"/>
                      <a:pt x="287655" y="654580"/>
                      <a:pt x="310991" y="706586"/>
                    </a:cubicBezTo>
                    <a:cubicBezTo>
                      <a:pt x="334328" y="758593"/>
                      <a:pt x="449485" y="942711"/>
                      <a:pt x="506635" y="980811"/>
                    </a:cubicBezTo>
                    <a:cubicBezTo>
                      <a:pt x="538448" y="1002051"/>
                      <a:pt x="770096" y="1268275"/>
                      <a:pt x="770096" y="1268275"/>
                    </a:cubicBezTo>
                    <a:cubicBezTo>
                      <a:pt x="770096" y="1268275"/>
                      <a:pt x="814197" y="1229413"/>
                      <a:pt x="842677" y="1229413"/>
                    </a:cubicBezTo>
                    <a:lnTo>
                      <a:pt x="881539" y="1229413"/>
                    </a:lnTo>
                    <a:cubicBezTo>
                      <a:pt x="881539" y="1229413"/>
                      <a:pt x="716947" y="1001385"/>
                      <a:pt x="678085" y="9236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3" name="图形 23">
                <a:extLst>
                  <a:ext uri="{FF2B5EF4-FFF2-40B4-BE49-F238E27FC236}">
                    <a16:creationId xmlns:a16="http://schemas.microsoft.com/office/drawing/2014/main" id="{6B6DB760-9ED5-AA9A-9E0B-CDF24A15E2CD}"/>
                  </a:ext>
                </a:extLst>
              </p:cNvPr>
              <p:cNvGrpSpPr/>
              <p:nvPr/>
            </p:nvGrpSpPr>
            <p:grpSpPr>
              <a:xfrm>
                <a:off x="10195972" y="3181445"/>
                <a:ext cx="592074" cy="921067"/>
                <a:chOff x="10195972" y="3181445"/>
                <a:chExt cx="592074" cy="921067"/>
              </a:xfrm>
              <a:noFill/>
            </p:grpSpPr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EEE63959-8ECF-22D8-8425-D360D3BC26F7}"/>
                    </a:ext>
                  </a:extLst>
                </p:cNvPr>
                <p:cNvSpPr/>
                <p:nvPr/>
              </p:nvSpPr>
              <p:spPr>
                <a:xfrm>
                  <a:off x="10735564" y="4032789"/>
                  <a:ext cx="52482" cy="69722"/>
                </a:xfrm>
                <a:custGeom>
                  <a:avLst/>
                  <a:gdLst>
                    <a:gd name="connsiteX0" fmla="*/ 0 w 52482"/>
                    <a:gd name="connsiteY0" fmla="*/ 0 h 69722"/>
                    <a:gd name="connsiteX1" fmla="*/ 52483 w 52482"/>
                    <a:gd name="connsiteY1" fmla="*/ 69723 h 69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482" h="69722">
                      <a:moveTo>
                        <a:pt x="0" y="0"/>
                      </a:moveTo>
                      <a:cubicBezTo>
                        <a:pt x="31623" y="39909"/>
                        <a:pt x="52483" y="69723"/>
                        <a:pt x="52483" y="69723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C8B5EA8C-B2F0-3BFF-7BD2-CC3346288E29}"/>
                    </a:ext>
                  </a:extLst>
                </p:cNvPr>
                <p:cNvSpPr/>
                <p:nvPr/>
              </p:nvSpPr>
              <p:spPr>
                <a:xfrm>
                  <a:off x="10262361" y="3289458"/>
                  <a:ext cx="435959" cy="697610"/>
                </a:xfrm>
                <a:custGeom>
                  <a:avLst/>
                  <a:gdLst>
                    <a:gd name="connsiteX0" fmla="*/ 0 w 435959"/>
                    <a:gd name="connsiteY0" fmla="*/ 0 h 697610"/>
                    <a:gd name="connsiteX1" fmla="*/ 94488 w 435959"/>
                    <a:gd name="connsiteY1" fmla="*/ 229933 h 697610"/>
                    <a:gd name="connsiteX2" fmla="*/ 312134 w 435959"/>
                    <a:gd name="connsiteY2" fmla="*/ 574929 h 697610"/>
                    <a:gd name="connsiteX3" fmla="*/ 435959 w 435959"/>
                    <a:gd name="connsiteY3" fmla="*/ 697611 h 697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5959" h="697610">
                      <a:moveTo>
                        <a:pt x="0" y="0"/>
                      </a:moveTo>
                      <a:cubicBezTo>
                        <a:pt x="0" y="0"/>
                        <a:pt x="41053" y="106775"/>
                        <a:pt x="94488" y="229933"/>
                      </a:cubicBezTo>
                      <a:cubicBezTo>
                        <a:pt x="147923" y="353092"/>
                        <a:pt x="213551" y="501015"/>
                        <a:pt x="312134" y="574929"/>
                      </a:cubicBezTo>
                      <a:cubicBezTo>
                        <a:pt x="353759" y="606076"/>
                        <a:pt x="397859" y="653415"/>
                        <a:pt x="435959" y="6976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57F489DA-1674-C1AF-67D1-41D5D0888987}"/>
                    </a:ext>
                  </a:extLst>
                </p:cNvPr>
                <p:cNvSpPr/>
                <p:nvPr/>
              </p:nvSpPr>
              <p:spPr>
                <a:xfrm>
                  <a:off x="10195972" y="3181445"/>
                  <a:ext cx="189642" cy="80295"/>
                </a:xfrm>
                <a:custGeom>
                  <a:avLst/>
                  <a:gdLst>
                    <a:gd name="connsiteX0" fmla="*/ 178784 w 189642"/>
                    <a:gd name="connsiteY0" fmla="*/ 0 h 80295"/>
                    <a:gd name="connsiteX1" fmla="*/ 0 w 189642"/>
                    <a:gd name="connsiteY1" fmla="*/ 80296 h 80295"/>
                    <a:gd name="connsiteX2" fmla="*/ 189643 w 189642"/>
                    <a:gd name="connsiteY2" fmla="*/ 71056 h 8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9642" h="80295">
                      <a:moveTo>
                        <a:pt x="178784" y="0"/>
                      </a:moveTo>
                      <a:lnTo>
                        <a:pt x="0" y="80296"/>
                      </a:lnTo>
                      <a:lnTo>
                        <a:pt x="189643" y="71056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090BD90-3CD5-C67B-024E-58E83FEE2C27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8" name="图形 23">
                <a:extLst>
                  <a:ext uri="{FF2B5EF4-FFF2-40B4-BE49-F238E27FC236}">
                    <a16:creationId xmlns:a16="http://schemas.microsoft.com/office/drawing/2014/main" id="{C57C2EE7-DFB3-D28E-0BB7-AA87AB547C2B}"/>
                  </a:ext>
                </a:extLst>
              </p:cNvPr>
              <p:cNvGrpSpPr/>
              <p:nvPr/>
            </p:nvGrpSpPr>
            <p:grpSpPr>
              <a:xfrm>
                <a:off x="9616185" y="2141964"/>
                <a:ext cx="828879" cy="881746"/>
                <a:chOff x="9616185" y="2141964"/>
                <a:chExt cx="828879" cy="881746"/>
              </a:xfrm>
            </p:grpSpPr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25EB8FD7-A13D-81D3-5128-8253CF4277D8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359F75D5-D5BD-8164-615C-5BFB912E23AF}"/>
                    </a:ext>
                  </a:extLst>
                </p:cNvPr>
                <p:cNvSpPr/>
                <p:nvPr/>
              </p:nvSpPr>
              <p:spPr>
                <a:xfrm>
                  <a:off x="9616185" y="2141964"/>
                  <a:ext cx="828879" cy="881746"/>
                </a:xfrm>
                <a:custGeom>
                  <a:avLst/>
                  <a:gdLst>
                    <a:gd name="connsiteX0" fmla="*/ 727424 w 828879"/>
                    <a:gd name="connsiteY0" fmla="*/ 494 h 881746"/>
                    <a:gd name="connsiteX1" fmla="*/ 652177 w 828879"/>
                    <a:gd name="connsiteY1" fmla="*/ 32498 h 881746"/>
                    <a:gd name="connsiteX2" fmla="*/ 686848 w 828879"/>
                    <a:gd name="connsiteY2" fmla="*/ 46976 h 881746"/>
                    <a:gd name="connsiteX3" fmla="*/ 662369 w 828879"/>
                    <a:gd name="connsiteY3" fmla="*/ 163086 h 881746"/>
                    <a:gd name="connsiteX4" fmla="*/ 644080 w 828879"/>
                    <a:gd name="connsiteY4" fmla="*/ 77361 h 881746"/>
                    <a:gd name="connsiteX5" fmla="*/ 634555 w 828879"/>
                    <a:gd name="connsiteY5" fmla="*/ 227094 h 881746"/>
                    <a:gd name="connsiteX6" fmla="*/ 576453 w 828879"/>
                    <a:gd name="connsiteY6" fmla="*/ 172134 h 881746"/>
                    <a:gd name="connsiteX7" fmla="*/ 643700 w 828879"/>
                    <a:gd name="connsiteY7" fmla="*/ 425785 h 881746"/>
                    <a:gd name="connsiteX8" fmla="*/ 600932 w 828879"/>
                    <a:gd name="connsiteY8" fmla="*/ 722298 h 881746"/>
                    <a:gd name="connsiteX9" fmla="*/ 564261 w 828879"/>
                    <a:gd name="connsiteY9" fmla="*/ 569422 h 881746"/>
                    <a:gd name="connsiteX10" fmla="*/ 423958 w 828879"/>
                    <a:gd name="connsiteY10" fmla="*/ 841742 h 881746"/>
                    <a:gd name="connsiteX11" fmla="*/ 438436 w 828879"/>
                    <a:gd name="connsiteY11" fmla="*/ 557611 h 881746"/>
                    <a:gd name="connsiteX12" fmla="*/ 365951 w 828879"/>
                    <a:gd name="connsiteY12" fmla="*/ 771352 h 881746"/>
                    <a:gd name="connsiteX13" fmla="*/ 280226 w 828879"/>
                    <a:gd name="connsiteY13" fmla="*/ 551325 h 881746"/>
                    <a:gd name="connsiteX14" fmla="*/ 148780 w 828879"/>
                    <a:gd name="connsiteY14" fmla="*/ 453503 h 881746"/>
                    <a:gd name="connsiteX15" fmla="*/ 200787 w 828879"/>
                    <a:gd name="connsiteY15" fmla="*/ 542181 h 881746"/>
                    <a:gd name="connsiteX16" fmla="*/ 127445 w 828879"/>
                    <a:gd name="connsiteY16" fmla="*/ 529893 h 881746"/>
                    <a:gd name="connsiteX17" fmla="*/ 209931 w 828879"/>
                    <a:gd name="connsiteY17" fmla="*/ 569613 h 881746"/>
                    <a:gd name="connsiteX18" fmla="*/ 32766 w 828879"/>
                    <a:gd name="connsiteY18" fmla="*/ 679722 h 881746"/>
                    <a:gd name="connsiteX19" fmla="*/ 0 w 828879"/>
                    <a:gd name="connsiteY19" fmla="*/ 685722 h 881746"/>
                    <a:gd name="connsiteX20" fmla="*/ 12287 w 828879"/>
                    <a:gd name="connsiteY20" fmla="*/ 707820 h 881746"/>
                    <a:gd name="connsiteX21" fmla="*/ 105537 w 828879"/>
                    <a:gd name="connsiteY21" fmla="*/ 713059 h 881746"/>
                    <a:gd name="connsiteX22" fmla="*/ 266224 w 828879"/>
                    <a:gd name="connsiteY22" fmla="*/ 567898 h 881746"/>
                    <a:gd name="connsiteX23" fmla="*/ 397764 w 828879"/>
                    <a:gd name="connsiteY23" fmla="*/ 881747 h 881746"/>
                    <a:gd name="connsiteX24" fmla="*/ 774192 w 828879"/>
                    <a:gd name="connsiteY24" fmla="*/ 767447 h 881746"/>
                    <a:gd name="connsiteX25" fmla="*/ 644652 w 828879"/>
                    <a:gd name="connsiteY25" fmla="*/ 259574 h 881746"/>
                    <a:gd name="connsiteX26" fmla="*/ 828580 w 828879"/>
                    <a:gd name="connsiteY26" fmla="*/ 78599 h 881746"/>
                    <a:gd name="connsiteX27" fmla="*/ 727424 w 828879"/>
                    <a:gd name="connsiteY27" fmla="*/ 494 h 881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28879" h="881746">
                      <a:moveTo>
                        <a:pt x="727424" y="494"/>
                      </a:moveTo>
                      <a:cubicBezTo>
                        <a:pt x="709803" y="2494"/>
                        <a:pt x="680942" y="16210"/>
                        <a:pt x="652177" y="32498"/>
                      </a:cubicBezTo>
                      <a:cubicBezTo>
                        <a:pt x="665593" y="29921"/>
                        <a:pt x="679248" y="35623"/>
                        <a:pt x="686848" y="46976"/>
                      </a:cubicBezTo>
                      <a:cubicBezTo>
                        <a:pt x="708279" y="74503"/>
                        <a:pt x="662369" y="163086"/>
                        <a:pt x="662369" y="163086"/>
                      </a:cubicBezTo>
                      <a:cubicBezTo>
                        <a:pt x="662369" y="163086"/>
                        <a:pt x="643319" y="40594"/>
                        <a:pt x="644080" y="77361"/>
                      </a:cubicBezTo>
                      <a:cubicBezTo>
                        <a:pt x="644843" y="114127"/>
                        <a:pt x="634555" y="227094"/>
                        <a:pt x="634555" y="227094"/>
                      </a:cubicBezTo>
                      <a:cubicBezTo>
                        <a:pt x="634555" y="227094"/>
                        <a:pt x="573405" y="153751"/>
                        <a:pt x="576453" y="172134"/>
                      </a:cubicBezTo>
                      <a:cubicBezTo>
                        <a:pt x="579501" y="190518"/>
                        <a:pt x="619220" y="361587"/>
                        <a:pt x="643700" y="425785"/>
                      </a:cubicBezTo>
                      <a:cubicBezTo>
                        <a:pt x="668179" y="489984"/>
                        <a:pt x="625317" y="670292"/>
                        <a:pt x="600932" y="722298"/>
                      </a:cubicBezTo>
                      <a:cubicBezTo>
                        <a:pt x="576548" y="774305"/>
                        <a:pt x="591407" y="502271"/>
                        <a:pt x="564261" y="569422"/>
                      </a:cubicBezTo>
                      <a:cubicBezTo>
                        <a:pt x="537115" y="636573"/>
                        <a:pt x="445389" y="823359"/>
                        <a:pt x="423958" y="841742"/>
                      </a:cubicBezTo>
                      <a:cubicBezTo>
                        <a:pt x="402527" y="860125"/>
                        <a:pt x="430816" y="592472"/>
                        <a:pt x="438436" y="557611"/>
                      </a:cubicBezTo>
                      <a:cubicBezTo>
                        <a:pt x="428911" y="586758"/>
                        <a:pt x="365951" y="771352"/>
                        <a:pt x="365951" y="771352"/>
                      </a:cubicBezTo>
                      <a:lnTo>
                        <a:pt x="280226" y="551325"/>
                      </a:lnTo>
                      <a:cubicBezTo>
                        <a:pt x="280226" y="551325"/>
                        <a:pt x="133541" y="432072"/>
                        <a:pt x="148780" y="453503"/>
                      </a:cubicBezTo>
                      <a:cubicBezTo>
                        <a:pt x="164021" y="474934"/>
                        <a:pt x="200787" y="542181"/>
                        <a:pt x="200787" y="542181"/>
                      </a:cubicBezTo>
                      <a:cubicBezTo>
                        <a:pt x="200787" y="542181"/>
                        <a:pt x="112109" y="523797"/>
                        <a:pt x="127445" y="529893"/>
                      </a:cubicBezTo>
                      <a:cubicBezTo>
                        <a:pt x="142780" y="535989"/>
                        <a:pt x="209931" y="569613"/>
                        <a:pt x="209931" y="569613"/>
                      </a:cubicBezTo>
                      <a:cubicBezTo>
                        <a:pt x="209931" y="569613"/>
                        <a:pt x="72485" y="667911"/>
                        <a:pt x="32766" y="679722"/>
                      </a:cubicBezTo>
                      <a:cubicBezTo>
                        <a:pt x="22086" y="682868"/>
                        <a:pt x="11103" y="684880"/>
                        <a:pt x="0" y="685722"/>
                      </a:cubicBezTo>
                      <a:cubicBezTo>
                        <a:pt x="2865" y="693708"/>
                        <a:pt x="7016" y="701173"/>
                        <a:pt x="12287" y="707820"/>
                      </a:cubicBezTo>
                      <a:cubicBezTo>
                        <a:pt x="51149" y="757064"/>
                        <a:pt x="87440" y="723346"/>
                        <a:pt x="105537" y="713059"/>
                      </a:cubicBezTo>
                      <a:cubicBezTo>
                        <a:pt x="123635" y="702772"/>
                        <a:pt x="266224" y="567898"/>
                        <a:pt x="266224" y="567898"/>
                      </a:cubicBezTo>
                      <a:lnTo>
                        <a:pt x="397764" y="881747"/>
                      </a:lnTo>
                      <a:cubicBezTo>
                        <a:pt x="397764" y="881747"/>
                        <a:pt x="579882" y="759636"/>
                        <a:pt x="774192" y="767447"/>
                      </a:cubicBezTo>
                      <a:lnTo>
                        <a:pt x="644652" y="259574"/>
                      </a:lnTo>
                      <a:cubicBezTo>
                        <a:pt x="644652" y="259574"/>
                        <a:pt x="823436" y="124795"/>
                        <a:pt x="828580" y="78599"/>
                      </a:cubicBezTo>
                      <a:cubicBezTo>
                        <a:pt x="833723" y="32403"/>
                        <a:pt x="771525" y="-4745"/>
                        <a:pt x="727424" y="49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56DA87-4EEE-F3BD-A41F-F832040DD540}"/>
                  </a:ext>
                </a:extLst>
              </p:cNvPr>
              <p:cNvSpPr/>
              <p:nvPr/>
            </p:nvSpPr>
            <p:spPr>
              <a:xfrm>
                <a:off x="9611843" y="2141964"/>
                <a:ext cx="833221" cy="881746"/>
              </a:xfrm>
              <a:custGeom>
                <a:avLst/>
                <a:gdLst>
                  <a:gd name="connsiteX0" fmla="*/ 731766 w 833221"/>
                  <a:gd name="connsiteY0" fmla="*/ 494 h 881746"/>
                  <a:gd name="connsiteX1" fmla="*/ 565936 w 833221"/>
                  <a:gd name="connsiteY1" fmla="*/ 91172 h 881746"/>
                  <a:gd name="connsiteX2" fmla="*/ 514120 w 833221"/>
                  <a:gd name="connsiteY2" fmla="*/ 127462 h 881746"/>
                  <a:gd name="connsiteX3" fmla="*/ 223894 w 833221"/>
                  <a:gd name="connsiteY3" fmla="*/ 308437 h 881746"/>
                  <a:gd name="connsiteX4" fmla="*/ 156552 w 833221"/>
                  <a:gd name="connsiteY4" fmla="*/ 365587 h 881746"/>
                  <a:gd name="connsiteX5" fmla="*/ 19201 w 833221"/>
                  <a:gd name="connsiteY5" fmla="*/ 603712 h 881746"/>
                  <a:gd name="connsiteX6" fmla="*/ 16630 w 833221"/>
                  <a:gd name="connsiteY6" fmla="*/ 707344 h 881746"/>
                  <a:gd name="connsiteX7" fmla="*/ 109879 w 833221"/>
                  <a:gd name="connsiteY7" fmla="*/ 712583 h 881746"/>
                  <a:gd name="connsiteX8" fmla="*/ 270566 w 833221"/>
                  <a:gd name="connsiteY8" fmla="*/ 567422 h 881746"/>
                  <a:gd name="connsiteX9" fmla="*/ 402106 w 833221"/>
                  <a:gd name="connsiteY9" fmla="*/ 881747 h 881746"/>
                  <a:gd name="connsiteX10" fmla="*/ 778534 w 833221"/>
                  <a:gd name="connsiteY10" fmla="*/ 767447 h 881746"/>
                  <a:gd name="connsiteX11" fmla="*/ 648994 w 833221"/>
                  <a:gd name="connsiteY11" fmla="*/ 259574 h 881746"/>
                  <a:gd name="connsiteX12" fmla="*/ 832922 w 833221"/>
                  <a:gd name="connsiteY12" fmla="*/ 78599 h 881746"/>
                  <a:gd name="connsiteX13" fmla="*/ 731766 w 833221"/>
                  <a:gd name="connsiteY13" fmla="*/ 494 h 88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33221" h="881746">
                    <a:moveTo>
                      <a:pt x="731766" y="494"/>
                    </a:moveTo>
                    <a:cubicBezTo>
                      <a:pt x="687761" y="5637"/>
                      <a:pt x="573747" y="83361"/>
                      <a:pt x="565936" y="91172"/>
                    </a:cubicBezTo>
                    <a:cubicBezTo>
                      <a:pt x="558126" y="98982"/>
                      <a:pt x="527074" y="117080"/>
                      <a:pt x="514120" y="127462"/>
                    </a:cubicBezTo>
                    <a:cubicBezTo>
                      <a:pt x="514120" y="127462"/>
                      <a:pt x="247420" y="293292"/>
                      <a:pt x="223894" y="308437"/>
                    </a:cubicBezTo>
                    <a:cubicBezTo>
                      <a:pt x="200367" y="323582"/>
                      <a:pt x="153980" y="355014"/>
                      <a:pt x="156552" y="365587"/>
                    </a:cubicBezTo>
                    <a:cubicBezTo>
                      <a:pt x="159123" y="376160"/>
                      <a:pt x="19201" y="603712"/>
                      <a:pt x="19201" y="603712"/>
                    </a:cubicBezTo>
                    <a:cubicBezTo>
                      <a:pt x="19201" y="603712"/>
                      <a:pt x="-22232" y="658100"/>
                      <a:pt x="16630" y="707344"/>
                    </a:cubicBezTo>
                    <a:cubicBezTo>
                      <a:pt x="55491" y="756588"/>
                      <a:pt x="91782" y="722870"/>
                      <a:pt x="109879" y="712583"/>
                    </a:cubicBezTo>
                    <a:cubicBezTo>
                      <a:pt x="127977" y="702296"/>
                      <a:pt x="270566" y="567422"/>
                      <a:pt x="270566" y="567422"/>
                    </a:cubicBezTo>
                    <a:lnTo>
                      <a:pt x="402106" y="881747"/>
                    </a:lnTo>
                    <a:cubicBezTo>
                      <a:pt x="402106" y="881747"/>
                      <a:pt x="584224" y="759636"/>
                      <a:pt x="778534" y="767447"/>
                    </a:cubicBezTo>
                    <a:lnTo>
                      <a:pt x="648994" y="259574"/>
                    </a:lnTo>
                    <a:cubicBezTo>
                      <a:pt x="648994" y="259574"/>
                      <a:pt x="827779" y="124795"/>
                      <a:pt x="832922" y="78599"/>
                    </a:cubicBezTo>
                    <a:cubicBezTo>
                      <a:pt x="838065" y="32403"/>
                      <a:pt x="775867" y="-4745"/>
                      <a:pt x="731766" y="49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7CA7FA1A-38BD-CE55-AF5F-903F4CEC2AFA}"/>
                  </a:ext>
                </a:extLst>
              </p:cNvPr>
              <p:cNvSpPr/>
              <p:nvPr/>
            </p:nvSpPr>
            <p:spPr>
              <a:xfrm>
                <a:off x="10010059" y="2809875"/>
                <a:ext cx="14748" cy="213836"/>
              </a:xfrm>
              <a:custGeom>
                <a:avLst/>
                <a:gdLst>
                  <a:gd name="connsiteX0" fmla="*/ 3890 w 14748"/>
                  <a:gd name="connsiteY0" fmla="*/ 213836 h 213836"/>
                  <a:gd name="connsiteX1" fmla="*/ 14749 w 14748"/>
                  <a:gd name="connsiteY1" fmla="*/ 0 h 2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48" h="213836">
                    <a:moveTo>
                      <a:pt x="3890" y="213836"/>
                    </a:moveTo>
                    <a:cubicBezTo>
                      <a:pt x="-3769" y="142431"/>
                      <a:pt x="-104" y="70263"/>
                      <a:pt x="14749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92F2B1C8-5F48-523F-3C99-E3AB572E6022}"/>
                  </a:ext>
                </a:extLst>
              </p:cNvPr>
              <p:cNvSpPr/>
              <p:nvPr/>
            </p:nvSpPr>
            <p:spPr>
              <a:xfrm>
                <a:off x="9989280" y="2683954"/>
                <a:ext cx="49244" cy="180975"/>
              </a:xfrm>
              <a:custGeom>
                <a:avLst/>
                <a:gdLst>
                  <a:gd name="connsiteX0" fmla="*/ 0 w 49244"/>
                  <a:gd name="connsiteY0" fmla="*/ 180975 h 180975"/>
                  <a:gd name="connsiteX1" fmla="*/ 49244 w 49244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44" h="180975">
                    <a:moveTo>
                      <a:pt x="0" y="180975"/>
                    </a:moveTo>
                    <a:cubicBezTo>
                      <a:pt x="0" y="180975"/>
                      <a:pt x="0" y="137160"/>
                      <a:pt x="49244" y="0"/>
                    </a:cubicBez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8D47892-01CC-3DC4-582A-1E1573152461}"/>
                  </a:ext>
                </a:extLst>
              </p:cNvPr>
              <p:cNvSpPr/>
              <p:nvPr/>
            </p:nvSpPr>
            <p:spPr>
              <a:xfrm>
                <a:off x="9778777" y="2595848"/>
                <a:ext cx="103632" cy="114014"/>
              </a:xfrm>
              <a:custGeom>
                <a:avLst/>
                <a:gdLst>
                  <a:gd name="connsiteX0" fmla="*/ 2572 w 103632"/>
                  <a:gd name="connsiteY0" fmla="*/ 0 h 114014"/>
                  <a:gd name="connsiteX1" fmla="*/ 103632 w 103632"/>
                  <a:gd name="connsiteY1" fmla="*/ 114014 h 114014"/>
                  <a:gd name="connsiteX2" fmla="*/ 0 w 103632"/>
                  <a:gd name="connsiteY2" fmla="*/ 38862 h 11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632" h="114014">
                    <a:moveTo>
                      <a:pt x="2572" y="0"/>
                    </a:moveTo>
                    <a:lnTo>
                      <a:pt x="103632" y="114014"/>
                    </a:lnTo>
                    <a:lnTo>
                      <a:pt x="0" y="38862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3C8B38-BBA2-E12E-0406-60E45C51D960}"/>
                  </a:ext>
                </a:extLst>
              </p:cNvPr>
              <p:cNvSpPr/>
              <p:nvPr/>
            </p:nvSpPr>
            <p:spPr>
              <a:xfrm>
                <a:off x="10260742" y="2214943"/>
                <a:ext cx="33623" cy="186594"/>
              </a:xfrm>
              <a:custGeom>
                <a:avLst/>
                <a:gdLst>
                  <a:gd name="connsiteX0" fmla="*/ 0 w 33623"/>
                  <a:gd name="connsiteY0" fmla="*/ 41529 h 186594"/>
                  <a:gd name="connsiteX1" fmla="*/ 0 w 33623"/>
                  <a:gd name="connsiteY1" fmla="*/ 186595 h 186594"/>
                  <a:gd name="connsiteX2" fmla="*/ 33623 w 33623"/>
                  <a:gd name="connsiteY2" fmla="*/ 0 h 186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23" h="186594">
                    <a:moveTo>
                      <a:pt x="0" y="41529"/>
                    </a:moveTo>
                    <a:lnTo>
                      <a:pt x="0" y="186595"/>
                    </a:lnTo>
                    <a:lnTo>
                      <a:pt x="33623" y="0"/>
                    </a:lnTo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81D2A7F-5CBD-38BB-3382-6DD6B73FA9EE}"/>
                  </a:ext>
                </a:extLst>
              </p:cNvPr>
              <p:cNvSpPr/>
              <p:nvPr/>
            </p:nvSpPr>
            <p:spPr>
              <a:xfrm>
                <a:off x="10054621" y="2695654"/>
                <a:ext cx="1185" cy="3920"/>
              </a:xfrm>
              <a:custGeom>
                <a:avLst/>
                <a:gdLst>
                  <a:gd name="connsiteX0" fmla="*/ 857 w 1185"/>
                  <a:gd name="connsiteY0" fmla="*/ 683 h 3920"/>
                  <a:gd name="connsiteX1" fmla="*/ 0 w 1185"/>
                  <a:gd name="connsiteY1" fmla="*/ 3921 h 3920"/>
                  <a:gd name="connsiteX2" fmla="*/ 857 w 1185"/>
                  <a:gd name="connsiteY2" fmla="*/ 683 h 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5" h="3920">
                    <a:moveTo>
                      <a:pt x="857" y="683"/>
                    </a:moveTo>
                    <a:cubicBezTo>
                      <a:pt x="462" y="1730"/>
                      <a:pt x="175" y="2815"/>
                      <a:pt x="0" y="3921"/>
                    </a:cubicBezTo>
                    <a:cubicBezTo>
                      <a:pt x="1143" y="397"/>
                      <a:pt x="1524" y="-937"/>
                      <a:pt x="857" y="6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A8AA0D9-D712-6B1B-7158-CA44DEFA83A4}"/>
                  </a:ext>
                </a:extLst>
              </p:cNvPr>
              <p:cNvSpPr/>
              <p:nvPr/>
            </p:nvSpPr>
            <p:spPr>
              <a:xfrm>
                <a:off x="10081140" y="1744925"/>
                <a:ext cx="451167" cy="330287"/>
              </a:xfrm>
              <a:custGeom>
                <a:avLst/>
                <a:gdLst>
                  <a:gd name="connsiteX0" fmla="*/ 33583 w 451167"/>
                  <a:gd name="connsiteY0" fmla="*/ 330287 h 330287"/>
                  <a:gd name="connsiteX1" fmla="*/ 1 w 451167"/>
                  <a:gd name="connsiteY1" fmla="*/ 297196 h 330287"/>
                  <a:gd name="connsiteX2" fmla="*/ 14533 w 451167"/>
                  <a:gd name="connsiteY2" fmla="*/ 269422 h 330287"/>
                  <a:gd name="connsiteX3" fmla="*/ 398677 w 451167"/>
                  <a:gd name="connsiteY3" fmla="*/ 5960 h 330287"/>
                  <a:gd name="connsiteX4" fmla="*/ 445207 w 451167"/>
                  <a:gd name="connsiteY4" fmla="*/ 14390 h 330287"/>
                  <a:gd name="connsiteX5" fmla="*/ 436777 w 451167"/>
                  <a:gd name="connsiteY5" fmla="*/ 60920 h 330287"/>
                  <a:gd name="connsiteX6" fmla="*/ 52633 w 451167"/>
                  <a:gd name="connsiteY6" fmla="*/ 324476 h 330287"/>
                  <a:gd name="connsiteX7" fmla="*/ 33583 w 451167"/>
                  <a:gd name="connsiteY7" fmla="*/ 330287 h 33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1167" h="330287">
                    <a:moveTo>
                      <a:pt x="33583" y="330287"/>
                    </a:moveTo>
                    <a:cubicBezTo>
                      <a:pt x="15172" y="330422"/>
                      <a:pt x="137" y="315607"/>
                      <a:pt x="1" y="297196"/>
                    </a:cubicBezTo>
                    <a:cubicBezTo>
                      <a:pt x="-81" y="286096"/>
                      <a:pt x="5367" y="275683"/>
                      <a:pt x="14533" y="269422"/>
                    </a:cubicBezTo>
                    <a:lnTo>
                      <a:pt x="398677" y="5960"/>
                    </a:lnTo>
                    <a:cubicBezTo>
                      <a:pt x="413854" y="-4561"/>
                      <a:pt x="434685" y="-787"/>
                      <a:pt x="445207" y="14390"/>
                    </a:cubicBezTo>
                    <a:cubicBezTo>
                      <a:pt x="455728" y="29566"/>
                      <a:pt x="451954" y="50399"/>
                      <a:pt x="436777" y="60920"/>
                    </a:cubicBezTo>
                    <a:lnTo>
                      <a:pt x="52633" y="324476"/>
                    </a:lnTo>
                    <a:cubicBezTo>
                      <a:pt x="47024" y="328309"/>
                      <a:pt x="40377" y="330336"/>
                      <a:pt x="33583" y="3302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850352A3-73AE-5E48-4CD0-93EFF59CA0A2}"/>
                  </a:ext>
                </a:extLst>
              </p:cNvPr>
              <p:cNvSpPr/>
              <p:nvPr/>
            </p:nvSpPr>
            <p:spPr>
              <a:xfrm>
                <a:off x="10214451" y="1814036"/>
                <a:ext cx="298704" cy="205549"/>
              </a:xfrm>
              <a:custGeom>
                <a:avLst/>
                <a:gdLst>
                  <a:gd name="connsiteX0" fmla="*/ 0 w 298704"/>
                  <a:gd name="connsiteY0" fmla="*/ 205549 h 205549"/>
                  <a:gd name="connsiteX1" fmla="*/ 298704 w 298704"/>
                  <a:gd name="connsiteY1" fmla="*/ 0 h 2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549">
                    <a:moveTo>
                      <a:pt x="0" y="205549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7F6C593C-9746-9EB1-2908-94817C366B08}"/>
                  </a:ext>
                </a:extLst>
              </p:cNvPr>
              <p:cNvSpPr/>
              <p:nvPr/>
            </p:nvSpPr>
            <p:spPr>
              <a:xfrm>
                <a:off x="10180732" y="1751457"/>
                <a:ext cx="298704" cy="205454"/>
              </a:xfrm>
              <a:custGeom>
                <a:avLst/>
                <a:gdLst>
                  <a:gd name="connsiteX0" fmla="*/ 0 w 298704"/>
                  <a:gd name="connsiteY0" fmla="*/ 205454 h 205454"/>
                  <a:gd name="connsiteX1" fmla="*/ 298704 w 298704"/>
                  <a:gd name="connsiteY1" fmla="*/ 0 h 2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8704" h="205454">
                    <a:moveTo>
                      <a:pt x="0" y="205454"/>
                    </a:moveTo>
                    <a:lnTo>
                      <a:pt x="298704" y="0"/>
                    </a:lnTo>
                  </a:path>
                </a:pathLst>
              </a:custGeom>
              <a:ln w="952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71CF9787-0EC2-5FAC-3F46-C32D1D1FDADF}"/>
                  </a:ext>
                </a:extLst>
              </p:cNvPr>
              <p:cNvSpPr/>
              <p:nvPr/>
            </p:nvSpPr>
            <p:spPr>
              <a:xfrm>
                <a:off x="9722582" y="3067050"/>
                <a:ext cx="871535" cy="616458"/>
              </a:xfrm>
              <a:custGeom>
                <a:avLst/>
                <a:gdLst>
                  <a:gd name="connsiteX0" fmla="*/ 294511 w 871535"/>
                  <a:gd name="connsiteY0" fmla="*/ 0 h 616458"/>
                  <a:gd name="connsiteX1" fmla="*/ 474 w 871535"/>
                  <a:gd name="connsiteY1" fmla="*/ 410813 h 616458"/>
                  <a:gd name="connsiteX2" fmla="*/ 121061 w 871535"/>
                  <a:gd name="connsiteY2" fmla="*/ 582263 h 616458"/>
                  <a:gd name="connsiteX3" fmla="*/ 871536 w 871535"/>
                  <a:gd name="connsiteY3" fmla="*/ 616458 h 616458"/>
                  <a:gd name="connsiteX4" fmla="*/ 865154 w 871535"/>
                  <a:gd name="connsiteY4" fmla="*/ 489490 h 616458"/>
                  <a:gd name="connsiteX5" fmla="*/ 260793 w 871535"/>
                  <a:gd name="connsiteY5" fmla="*/ 398145 h 616458"/>
                  <a:gd name="connsiteX6" fmla="*/ 460818 w 871535"/>
                  <a:gd name="connsiteY6" fmla="*/ 204978 h 61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535" h="616458">
                    <a:moveTo>
                      <a:pt x="294511" y="0"/>
                    </a:moveTo>
                    <a:cubicBezTo>
                      <a:pt x="294511" y="0"/>
                      <a:pt x="6761" y="334613"/>
                      <a:pt x="474" y="410813"/>
                    </a:cubicBezTo>
                    <a:cubicBezTo>
                      <a:pt x="-5812" y="487013"/>
                      <a:pt x="51243" y="563213"/>
                      <a:pt x="121061" y="582263"/>
                    </a:cubicBezTo>
                    <a:cubicBezTo>
                      <a:pt x="190879" y="601313"/>
                      <a:pt x="871536" y="616458"/>
                      <a:pt x="871536" y="616458"/>
                    </a:cubicBezTo>
                    <a:lnTo>
                      <a:pt x="865154" y="489490"/>
                    </a:lnTo>
                    <a:lnTo>
                      <a:pt x="260793" y="398145"/>
                    </a:lnTo>
                    <a:lnTo>
                      <a:pt x="460818" y="204978"/>
                    </a:lnTo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91" name="图形 23">
                <a:extLst>
                  <a:ext uri="{FF2B5EF4-FFF2-40B4-BE49-F238E27FC236}">
                    <a16:creationId xmlns:a16="http://schemas.microsoft.com/office/drawing/2014/main" id="{5BA13E49-5048-9A8A-278B-F22F12DA76D8}"/>
                  </a:ext>
                </a:extLst>
              </p:cNvPr>
              <p:cNvGrpSpPr/>
              <p:nvPr/>
            </p:nvGrpSpPr>
            <p:grpSpPr>
              <a:xfrm>
                <a:off x="9806590" y="3001994"/>
                <a:ext cx="706278" cy="615981"/>
                <a:chOff x="9806590" y="3001994"/>
                <a:chExt cx="706278" cy="615981"/>
              </a:xfrm>
              <a:noFill/>
            </p:grpSpPr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176C11A0-A874-9564-FD42-0DE3D392FBCF}"/>
                    </a:ext>
                  </a:extLst>
                </p:cNvPr>
                <p:cNvSpPr/>
                <p:nvPr/>
              </p:nvSpPr>
              <p:spPr>
                <a:xfrm>
                  <a:off x="10466863" y="3612737"/>
                  <a:ext cx="46005" cy="5238"/>
                </a:xfrm>
                <a:custGeom>
                  <a:avLst/>
                  <a:gdLst>
                    <a:gd name="connsiteX0" fmla="*/ 0 w 46005"/>
                    <a:gd name="connsiteY0" fmla="*/ 0 h 5238"/>
                    <a:gd name="connsiteX1" fmla="*/ 46006 w 46005"/>
                    <a:gd name="connsiteY1" fmla="*/ 5239 h 5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05" h="5238">
                      <a:moveTo>
                        <a:pt x="0" y="0"/>
                      </a:moveTo>
                      <a:lnTo>
                        <a:pt x="46006" y="5239"/>
                      </a:lnTo>
                    </a:path>
                  </a:pathLst>
                </a:custGeom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B60C6754-632E-772C-CB63-874FE870B77E}"/>
                    </a:ext>
                  </a:extLst>
                </p:cNvPr>
                <p:cNvSpPr/>
                <p:nvPr/>
              </p:nvSpPr>
              <p:spPr>
                <a:xfrm>
                  <a:off x="9806590" y="3453479"/>
                  <a:ext cx="607599" cy="153161"/>
                </a:xfrm>
                <a:custGeom>
                  <a:avLst/>
                  <a:gdLst>
                    <a:gd name="connsiteX0" fmla="*/ 13144 w 607599"/>
                    <a:gd name="connsiteY0" fmla="*/ 0 h 153161"/>
                    <a:gd name="connsiteX1" fmla="*/ 0 w 607599"/>
                    <a:gd name="connsiteY1" fmla="*/ 16669 h 153161"/>
                    <a:gd name="connsiteX2" fmla="*/ 65722 w 607599"/>
                    <a:gd name="connsiteY2" fmla="*/ 28956 h 153161"/>
                    <a:gd name="connsiteX3" fmla="*/ 45148 w 607599"/>
                    <a:gd name="connsiteY3" fmla="*/ 74104 h 153161"/>
                    <a:gd name="connsiteX4" fmla="*/ 94393 w 607599"/>
                    <a:gd name="connsiteY4" fmla="*/ 61817 h 153161"/>
                    <a:gd name="connsiteX5" fmla="*/ 86201 w 607599"/>
                    <a:gd name="connsiteY5" fmla="*/ 115253 h 153161"/>
                    <a:gd name="connsiteX6" fmla="*/ 131350 w 607599"/>
                    <a:gd name="connsiteY6" fmla="*/ 98774 h 153161"/>
                    <a:gd name="connsiteX7" fmla="*/ 607600 w 607599"/>
                    <a:gd name="connsiteY7" fmla="*/ 153162 h 153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7599" h="153161">
                      <a:moveTo>
                        <a:pt x="13144" y="0"/>
                      </a:moveTo>
                      <a:lnTo>
                        <a:pt x="0" y="16669"/>
                      </a:lnTo>
                      <a:cubicBezTo>
                        <a:pt x="0" y="16669"/>
                        <a:pt x="82105" y="12573"/>
                        <a:pt x="65722" y="28956"/>
                      </a:cubicBezTo>
                      <a:cubicBezTo>
                        <a:pt x="54839" y="41824"/>
                        <a:pt x="47719" y="57448"/>
                        <a:pt x="45148" y="74104"/>
                      </a:cubicBezTo>
                      <a:lnTo>
                        <a:pt x="94393" y="61817"/>
                      </a:lnTo>
                      <a:cubicBezTo>
                        <a:pt x="94393" y="61817"/>
                        <a:pt x="65818" y="118967"/>
                        <a:pt x="86201" y="115253"/>
                      </a:cubicBezTo>
                      <a:cubicBezTo>
                        <a:pt x="101803" y="111411"/>
                        <a:pt x="116941" y="105886"/>
                        <a:pt x="131350" y="98774"/>
                      </a:cubicBezTo>
                      <a:lnTo>
                        <a:pt x="607600" y="153162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B5CF294C-664A-F426-34F8-1BAEFD47691E}"/>
                    </a:ext>
                  </a:extLst>
                </p:cNvPr>
                <p:cNvSpPr/>
                <p:nvPr/>
              </p:nvSpPr>
              <p:spPr>
                <a:xfrm>
                  <a:off x="9882219" y="3009900"/>
                  <a:ext cx="242598" cy="363855"/>
                </a:xfrm>
                <a:custGeom>
                  <a:avLst/>
                  <a:gdLst>
                    <a:gd name="connsiteX0" fmla="*/ 211836 w 242598"/>
                    <a:gd name="connsiteY0" fmla="*/ 0 h 363855"/>
                    <a:gd name="connsiteX1" fmla="*/ 170783 w 242598"/>
                    <a:gd name="connsiteY1" fmla="*/ 61627 h 363855"/>
                    <a:gd name="connsiteX2" fmla="*/ 240506 w 242598"/>
                    <a:gd name="connsiteY2" fmla="*/ 73914 h 363855"/>
                    <a:gd name="connsiteX3" fmla="*/ 183356 w 242598"/>
                    <a:gd name="connsiteY3" fmla="*/ 131064 h 363855"/>
                    <a:gd name="connsiteX4" fmla="*/ 0 w 242598"/>
                    <a:gd name="connsiteY4" fmla="*/ 363855 h 36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598" h="363855">
                      <a:moveTo>
                        <a:pt x="211836" y="0"/>
                      </a:moveTo>
                      <a:cubicBezTo>
                        <a:pt x="211836" y="0"/>
                        <a:pt x="133731" y="53435"/>
                        <a:pt x="170783" y="61627"/>
                      </a:cubicBezTo>
                      <a:cubicBezTo>
                        <a:pt x="207835" y="69818"/>
                        <a:pt x="252889" y="57531"/>
                        <a:pt x="240506" y="73914"/>
                      </a:cubicBezTo>
                      <a:cubicBezTo>
                        <a:pt x="222538" y="94016"/>
                        <a:pt x="203459" y="113096"/>
                        <a:pt x="183356" y="131064"/>
                      </a:cubicBezTo>
                      <a:lnTo>
                        <a:pt x="0" y="363855"/>
                      </a:ln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A4B665C4-B887-451A-BE6B-8C0D8B949971}"/>
                    </a:ext>
                  </a:extLst>
                </p:cNvPr>
                <p:cNvSpPr/>
                <p:nvPr/>
              </p:nvSpPr>
              <p:spPr>
                <a:xfrm>
                  <a:off x="10053002" y="3001994"/>
                  <a:ext cx="147827" cy="69818"/>
                </a:xfrm>
                <a:custGeom>
                  <a:avLst/>
                  <a:gdLst>
                    <a:gd name="connsiteX0" fmla="*/ 0 w 147827"/>
                    <a:gd name="connsiteY0" fmla="*/ 69818 h 69818"/>
                    <a:gd name="connsiteX1" fmla="*/ 147828 w 147827"/>
                    <a:gd name="connsiteY1" fmla="*/ 0 h 69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7" h="69818">
                      <a:moveTo>
                        <a:pt x="0" y="69818"/>
                      </a:moveTo>
                      <a:cubicBezTo>
                        <a:pt x="0" y="69818"/>
                        <a:pt x="45148" y="4096"/>
                        <a:pt x="147828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E8D29F95-EED6-D90C-B7C0-A0912B1D372E}"/>
                  </a:ext>
                </a:extLst>
              </p:cNvPr>
              <p:cNvSpPr/>
              <p:nvPr/>
            </p:nvSpPr>
            <p:spPr>
              <a:xfrm>
                <a:off x="10558573" y="3549753"/>
                <a:ext cx="136610" cy="304728"/>
              </a:xfrm>
              <a:custGeom>
                <a:avLst/>
                <a:gdLst>
                  <a:gd name="connsiteX0" fmla="*/ 16017 w 136610"/>
                  <a:gd name="connsiteY0" fmla="*/ 5644 h 304728"/>
                  <a:gd name="connsiteX1" fmla="*/ 100599 w 136610"/>
                  <a:gd name="connsiteY1" fmla="*/ 12121 h 304728"/>
                  <a:gd name="connsiteX2" fmla="*/ 120126 w 136610"/>
                  <a:gd name="connsiteY2" fmla="*/ 116134 h 304728"/>
                  <a:gd name="connsiteX3" fmla="*/ 136318 w 136610"/>
                  <a:gd name="connsiteY3" fmla="*/ 223481 h 304728"/>
                  <a:gd name="connsiteX4" fmla="*/ 55070 w 136610"/>
                  <a:gd name="connsiteY4" fmla="*/ 304729 h 304728"/>
                  <a:gd name="connsiteX5" fmla="*/ 16017 w 136610"/>
                  <a:gd name="connsiteY5" fmla="*/ 142137 h 304728"/>
                  <a:gd name="connsiteX6" fmla="*/ 16017 w 136610"/>
                  <a:gd name="connsiteY6" fmla="*/ 5644 h 30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10" h="304728">
                    <a:moveTo>
                      <a:pt x="16017" y="5644"/>
                    </a:moveTo>
                    <a:cubicBezTo>
                      <a:pt x="16017" y="5644"/>
                      <a:pt x="87550" y="-10644"/>
                      <a:pt x="100599" y="12121"/>
                    </a:cubicBezTo>
                    <a:cubicBezTo>
                      <a:pt x="113649" y="34885"/>
                      <a:pt x="120126" y="90131"/>
                      <a:pt x="120126" y="116134"/>
                    </a:cubicBezTo>
                    <a:cubicBezTo>
                      <a:pt x="120126" y="142137"/>
                      <a:pt x="139176" y="184428"/>
                      <a:pt x="136318" y="223481"/>
                    </a:cubicBezTo>
                    <a:cubicBezTo>
                      <a:pt x="133461" y="262533"/>
                      <a:pt x="74596" y="304729"/>
                      <a:pt x="55070" y="304729"/>
                    </a:cubicBezTo>
                    <a:cubicBezTo>
                      <a:pt x="35544" y="304729"/>
                      <a:pt x="36020" y="187666"/>
                      <a:pt x="16017" y="142137"/>
                    </a:cubicBezTo>
                    <a:cubicBezTo>
                      <a:pt x="-3985" y="96608"/>
                      <a:pt x="-6652" y="31647"/>
                      <a:pt x="16017" y="56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84547BF-90D5-E9C4-D355-EB5E68A2FBC6}"/>
                  </a:ext>
                </a:extLst>
              </p:cNvPr>
              <p:cNvSpPr/>
              <p:nvPr/>
            </p:nvSpPr>
            <p:spPr>
              <a:xfrm>
                <a:off x="10605739" y="3549720"/>
                <a:ext cx="89535" cy="303713"/>
              </a:xfrm>
              <a:custGeom>
                <a:avLst/>
                <a:gdLst>
                  <a:gd name="connsiteX0" fmla="*/ 14001 w 89535"/>
                  <a:gd name="connsiteY0" fmla="*/ 303714 h 303713"/>
                  <a:gd name="connsiteX1" fmla="*/ 89153 w 89535"/>
                  <a:gd name="connsiteY1" fmla="*/ 223514 h 303713"/>
                  <a:gd name="connsiteX2" fmla="*/ 72960 w 89535"/>
                  <a:gd name="connsiteY2" fmla="*/ 116167 h 303713"/>
                  <a:gd name="connsiteX3" fmla="*/ 53434 w 89535"/>
                  <a:gd name="connsiteY3" fmla="*/ 12154 h 303713"/>
                  <a:gd name="connsiteX4" fmla="*/ 12477 w 89535"/>
                  <a:gd name="connsiteY4" fmla="*/ 57 h 303713"/>
                  <a:gd name="connsiteX5" fmla="*/ 475 w 89535"/>
                  <a:gd name="connsiteY5" fmla="*/ 37109 h 303713"/>
                  <a:gd name="connsiteX6" fmla="*/ 28383 w 89535"/>
                  <a:gd name="connsiteY6" fmla="*/ 267519 h 303713"/>
                  <a:gd name="connsiteX7" fmla="*/ 14000 w 89535"/>
                  <a:gd name="connsiteY7" fmla="*/ 303714 h 30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5" h="303713">
                    <a:moveTo>
                      <a:pt x="14001" y="303714"/>
                    </a:moveTo>
                    <a:cubicBezTo>
                      <a:pt x="37432" y="297237"/>
                      <a:pt x="86200" y="259042"/>
                      <a:pt x="89153" y="223514"/>
                    </a:cubicBezTo>
                    <a:cubicBezTo>
                      <a:pt x="92487" y="184461"/>
                      <a:pt x="72960" y="142170"/>
                      <a:pt x="72960" y="116167"/>
                    </a:cubicBezTo>
                    <a:cubicBezTo>
                      <a:pt x="72960" y="90164"/>
                      <a:pt x="66388" y="34918"/>
                      <a:pt x="53434" y="12154"/>
                    </a:cubicBezTo>
                    <a:cubicBezTo>
                      <a:pt x="47624" y="1962"/>
                      <a:pt x="30098" y="-419"/>
                      <a:pt x="12477" y="57"/>
                    </a:cubicBezTo>
                    <a:cubicBezTo>
                      <a:pt x="2905" y="9853"/>
                      <a:pt x="-1535" y="23562"/>
                      <a:pt x="475" y="37109"/>
                    </a:cubicBezTo>
                    <a:cubicBezTo>
                      <a:pt x="5047" y="74352"/>
                      <a:pt x="42290" y="225609"/>
                      <a:pt x="28383" y="267519"/>
                    </a:cubicBezTo>
                    <a:cubicBezTo>
                      <a:pt x="24294" y="279852"/>
                      <a:pt x="19491" y="291938"/>
                      <a:pt x="14000" y="303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3E4783-C401-AFCF-34D6-DBB0DBB77CAC}"/>
                  </a:ext>
                </a:extLst>
              </p:cNvPr>
              <p:cNvSpPr/>
              <p:nvPr/>
            </p:nvSpPr>
            <p:spPr>
              <a:xfrm>
                <a:off x="10627329" y="3552825"/>
                <a:ext cx="67850" cy="292893"/>
              </a:xfrm>
              <a:custGeom>
                <a:avLst/>
                <a:gdLst>
                  <a:gd name="connsiteX0" fmla="*/ 31844 w 67850"/>
                  <a:gd name="connsiteY0" fmla="*/ 9525 h 292893"/>
                  <a:gd name="connsiteX1" fmla="*/ 16985 w 67850"/>
                  <a:gd name="connsiteY1" fmla="*/ 0 h 292893"/>
                  <a:gd name="connsiteX2" fmla="*/ 221 w 67850"/>
                  <a:gd name="connsiteY2" fmla="*/ 58198 h 292893"/>
                  <a:gd name="connsiteX3" fmla="*/ 20890 w 67850"/>
                  <a:gd name="connsiteY3" fmla="*/ 223647 h 292893"/>
                  <a:gd name="connsiteX4" fmla="*/ 10317 w 67850"/>
                  <a:gd name="connsiteY4" fmla="*/ 292894 h 292893"/>
                  <a:gd name="connsiteX5" fmla="*/ 67467 w 67850"/>
                  <a:gd name="connsiteY5" fmla="*/ 220980 h 292893"/>
                  <a:gd name="connsiteX6" fmla="*/ 51275 w 67850"/>
                  <a:gd name="connsiteY6" fmla="*/ 113633 h 292893"/>
                  <a:gd name="connsiteX7" fmla="*/ 31844 w 67850"/>
                  <a:gd name="connsiteY7" fmla="*/ 9525 h 29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850" h="292893">
                    <a:moveTo>
                      <a:pt x="31844" y="9525"/>
                    </a:moveTo>
                    <a:cubicBezTo>
                      <a:pt x="28321" y="4535"/>
                      <a:pt x="22990" y="1117"/>
                      <a:pt x="16985" y="0"/>
                    </a:cubicBezTo>
                    <a:cubicBezTo>
                      <a:pt x="4688" y="16805"/>
                      <a:pt x="-1252" y="37426"/>
                      <a:pt x="221" y="58198"/>
                    </a:cubicBezTo>
                    <a:cubicBezTo>
                      <a:pt x="4317" y="120205"/>
                      <a:pt x="16794" y="169926"/>
                      <a:pt x="20890" y="223647"/>
                    </a:cubicBezTo>
                    <a:cubicBezTo>
                      <a:pt x="23867" y="247263"/>
                      <a:pt x="20206" y="271242"/>
                      <a:pt x="10317" y="292894"/>
                    </a:cubicBezTo>
                    <a:cubicBezTo>
                      <a:pt x="34701" y="278321"/>
                      <a:pt x="65276" y="248888"/>
                      <a:pt x="67467" y="220980"/>
                    </a:cubicBezTo>
                    <a:cubicBezTo>
                      <a:pt x="70801" y="181928"/>
                      <a:pt x="51275" y="139637"/>
                      <a:pt x="51275" y="113633"/>
                    </a:cubicBezTo>
                    <a:cubicBezTo>
                      <a:pt x="51275" y="87630"/>
                      <a:pt x="44798" y="31813"/>
                      <a:pt x="31844" y="95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EEF712DB-659A-C907-1944-A727A8FD6C21}"/>
              </a:ext>
            </a:extLst>
          </p:cNvPr>
          <p:cNvSpPr/>
          <p:nvPr/>
        </p:nvSpPr>
        <p:spPr>
          <a:xfrm>
            <a:off x="0" y="1"/>
            <a:ext cx="4339058" cy="1300939"/>
          </a:xfrm>
          <a:custGeom>
            <a:avLst/>
            <a:gdLst>
              <a:gd name="connsiteX0" fmla="*/ 0 w 4339058"/>
              <a:gd name="connsiteY0" fmla="*/ 0 h 1300939"/>
              <a:gd name="connsiteX1" fmla="*/ 4339058 w 4339058"/>
              <a:gd name="connsiteY1" fmla="*/ 0 h 1300939"/>
              <a:gd name="connsiteX2" fmla="*/ 4329643 w 4339058"/>
              <a:gd name="connsiteY2" fmla="*/ 11656 h 1300939"/>
              <a:gd name="connsiteX3" fmla="*/ 3602358 w 4339058"/>
              <a:gd name="connsiteY3" fmla="*/ 371215 h 1300939"/>
              <a:gd name="connsiteX4" fmla="*/ 2109103 w 4339058"/>
              <a:gd name="connsiteY4" fmla="*/ 1231058 h 1300939"/>
              <a:gd name="connsiteX5" fmla="*/ 1447686 w 4339058"/>
              <a:gd name="connsiteY5" fmla="*/ 1287349 h 1300939"/>
              <a:gd name="connsiteX6" fmla="*/ 1424747 w 4339058"/>
              <a:gd name="connsiteY6" fmla="*/ 1287349 h 1300939"/>
              <a:gd name="connsiteX7" fmla="*/ 186349 w 4339058"/>
              <a:gd name="connsiteY7" fmla="*/ 640004 h 1300939"/>
              <a:gd name="connsiteX8" fmla="*/ 5823 w 4339058"/>
              <a:gd name="connsiteY8" fmla="*/ 411213 h 1300939"/>
              <a:gd name="connsiteX9" fmla="*/ 0 w 4339058"/>
              <a:gd name="connsiteY9" fmla="*/ 401523 h 13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9058" h="1300939">
                <a:moveTo>
                  <a:pt x="0" y="0"/>
                </a:moveTo>
                <a:lnTo>
                  <a:pt x="4339058" y="0"/>
                </a:lnTo>
                <a:lnTo>
                  <a:pt x="4329643" y="11656"/>
                </a:lnTo>
                <a:cubicBezTo>
                  <a:pt x="4164379" y="194288"/>
                  <a:pt x="3919126" y="321714"/>
                  <a:pt x="3602358" y="371215"/>
                </a:cubicBezTo>
                <a:cubicBezTo>
                  <a:pt x="2878316" y="484359"/>
                  <a:pt x="2923631" y="1004769"/>
                  <a:pt x="2109103" y="1231058"/>
                </a:cubicBezTo>
                <a:cubicBezTo>
                  <a:pt x="1855795" y="1301421"/>
                  <a:pt x="1634431" y="1315494"/>
                  <a:pt x="1447686" y="1287349"/>
                </a:cubicBezTo>
                <a:cubicBezTo>
                  <a:pt x="1440086" y="1287349"/>
                  <a:pt x="1432488" y="1287349"/>
                  <a:pt x="1424747" y="1287349"/>
                </a:cubicBezTo>
                <a:cubicBezTo>
                  <a:pt x="1143293" y="1273276"/>
                  <a:pt x="721112" y="1202912"/>
                  <a:pt x="186349" y="640004"/>
                </a:cubicBezTo>
                <a:cubicBezTo>
                  <a:pt x="119504" y="569641"/>
                  <a:pt x="59475" y="492900"/>
                  <a:pt x="5823" y="411213"/>
                </a:cubicBezTo>
                <a:lnTo>
                  <a:pt x="0" y="401523"/>
                </a:lnTo>
                <a:close/>
              </a:path>
            </a:pathLst>
          </a:custGeom>
          <a:solidFill>
            <a:srgbClr val="92E3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58AED7B7-D880-0813-2313-D848BA8B10B8}"/>
              </a:ext>
            </a:extLst>
          </p:cNvPr>
          <p:cNvGrpSpPr/>
          <p:nvPr/>
        </p:nvGrpSpPr>
        <p:grpSpPr>
          <a:xfrm>
            <a:off x="-113354" y="5578480"/>
            <a:ext cx="4276503" cy="1279520"/>
            <a:chOff x="-113353" y="5827780"/>
            <a:chExt cx="3443272" cy="103021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59554A57-350F-7D6C-4EA0-E286BC4DB432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736230D-D8AE-C25A-12AC-F3BC3D339705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C404B0DE-2A04-5601-9229-2803B6A64D6D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100465A-1E83-280B-9AA3-087FA1845EE9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F2317A36-A249-B968-C9FE-14D52661D5BB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ACDCE944-C3FA-5984-0D3C-B378DBF76D64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B784923B-052D-1181-F192-150A0828515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73343937-3D03-0C3C-34FD-4DE9DAFFF65F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A9ABDFAD-5E0A-D198-5CED-E30FD93DAA69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FDCE3BB2-63D5-5919-CCC8-F644D88A2DF1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4D806FCE-948E-55DF-BE6B-DDADFB149576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22939503-3CBE-5EDF-B6D1-DFAD5D91040C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7480386-FB47-087D-49DD-AA824445CAB5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7821F008-B059-CC36-115D-9FC823F07DDB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FE63827E-AE71-62FC-1890-02AFF63AD945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D308DA29-007A-A652-77BC-8EEA3010297F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7C75DED-2CDE-3845-4EFA-F7BFDF75C410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338BB20E-224D-46BC-C3CF-2915F9782EBB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B2610E0D-7E5C-3651-109B-B1CA95FB6A8A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FD123D72-1D3D-7659-907B-89CA7E0C9976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8D561D52-B4C3-9B7D-977E-3485E7AE3977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51DD8735-0EF9-2DAC-A5E8-CF0BA05D09A6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E95A84E6-E038-F688-3B5E-EB5FFB7B18EF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F8824B5-3EC6-A62F-F9A5-5AC84E3B0FF7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67DF13F-48CB-86E9-E182-833FB5BD8DB9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0AA56B13-F6D8-9C72-EFFE-3C063795546E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B0717BC4-67DA-3F71-0E8B-ECC78EE39672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A5593C0-F0BC-84C0-9BD0-8E5660839B1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59875DAC-92E5-276B-77F3-F52F79C12438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F5B55002-3FE3-47DA-255E-435D8775CF1B}"/>
              </a:ext>
            </a:extLst>
          </p:cNvPr>
          <p:cNvGrpSpPr/>
          <p:nvPr/>
        </p:nvGrpSpPr>
        <p:grpSpPr>
          <a:xfrm rot="10800000">
            <a:off x="9057688" y="1925"/>
            <a:ext cx="3265807" cy="977122"/>
            <a:chOff x="-113353" y="5827780"/>
            <a:chExt cx="3443272" cy="103021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B46937B-1466-291F-42B7-10308039AFC8}"/>
                </a:ext>
              </a:extLst>
            </p:cNvPr>
            <p:cNvSpPr/>
            <p:nvPr/>
          </p:nvSpPr>
          <p:spPr>
            <a:xfrm>
              <a:off x="0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6053617C-652B-23F1-6E02-5F6E4609EC77}"/>
                </a:ext>
              </a:extLst>
            </p:cNvPr>
            <p:cNvSpPr/>
            <p:nvPr/>
          </p:nvSpPr>
          <p:spPr>
            <a:xfrm>
              <a:off x="225830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F614AB0-0D11-3AD3-9CE1-C45C7FC305BB}"/>
                </a:ext>
              </a:extLst>
            </p:cNvPr>
            <p:cNvSpPr/>
            <p:nvPr/>
          </p:nvSpPr>
          <p:spPr>
            <a:xfrm>
              <a:off x="45166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DCE10877-15D5-9932-1C04-4972656F09BE}"/>
                </a:ext>
              </a:extLst>
            </p:cNvPr>
            <p:cNvSpPr/>
            <p:nvPr/>
          </p:nvSpPr>
          <p:spPr>
            <a:xfrm>
              <a:off x="677491" y="649776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782BB296-A8EE-F7C4-30CF-E88F9DC312AC}"/>
                </a:ext>
              </a:extLst>
            </p:cNvPr>
            <p:cNvSpPr/>
            <p:nvPr/>
          </p:nvSpPr>
          <p:spPr>
            <a:xfrm>
              <a:off x="903322" y="649776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00D3CACF-EF8E-C1A8-EDFD-3756834BBDF0}"/>
                </a:ext>
              </a:extLst>
            </p:cNvPr>
            <p:cNvSpPr/>
            <p:nvPr/>
          </p:nvSpPr>
          <p:spPr>
            <a:xfrm>
              <a:off x="0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0AA833EA-527B-7375-E0E6-9242D8DD9A39}"/>
                </a:ext>
              </a:extLst>
            </p:cNvPr>
            <p:cNvSpPr/>
            <p:nvPr/>
          </p:nvSpPr>
          <p:spPr>
            <a:xfrm>
              <a:off x="225830" y="672404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A0F70D6-5737-578F-5B49-105261141D70}"/>
                </a:ext>
              </a:extLst>
            </p:cNvPr>
            <p:cNvSpPr/>
            <p:nvPr/>
          </p:nvSpPr>
          <p:spPr>
            <a:xfrm>
              <a:off x="45166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EAEAF178-DF1C-A84F-2AA1-A1CE0BC50272}"/>
                </a:ext>
              </a:extLst>
            </p:cNvPr>
            <p:cNvSpPr/>
            <p:nvPr/>
          </p:nvSpPr>
          <p:spPr>
            <a:xfrm>
              <a:off x="677491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6EDEBF7E-FA96-D48E-C8D7-B25FC4A40E74}"/>
                </a:ext>
              </a:extLst>
            </p:cNvPr>
            <p:cNvSpPr/>
            <p:nvPr/>
          </p:nvSpPr>
          <p:spPr>
            <a:xfrm>
              <a:off x="903322" y="6724040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04774BAD-97FA-15C9-BA37-7719905A4609}"/>
                </a:ext>
              </a:extLst>
            </p:cNvPr>
            <p:cNvSpPr/>
            <p:nvPr/>
          </p:nvSpPr>
          <p:spPr>
            <a:xfrm>
              <a:off x="2292638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8B551BFE-9AA7-4CDD-24B8-12657F4767C3}"/>
                </a:ext>
              </a:extLst>
            </p:cNvPr>
            <p:cNvSpPr/>
            <p:nvPr/>
          </p:nvSpPr>
          <p:spPr>
            <a:xfrm>
              <a:off x="2518468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04E5BDAC-959C-7D67-3D98-7621C552438D}"/>
                </a:ext>
              </a:extLst>
            </p:cNvPr>
            <p:cNvSpPr/>
            <p:nvPr/>
          </p:nvSpPr>
          <p:spPr>
            <a:xfrm>
              <a:off x="2744299" y="6721545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E7C42184-0C6A-865A-B076-5433AF0B3B5D}"/>
                </a:ext>
              </a:extLst>
            </p:cNvPr>
            <p:cNvSpPr/>
            <p:nvPr/>
          </p:nvSpPr>
          <p:spPr>
            <a:xfrm>
              <a:off x="2970129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5EF53D5-2D95-7508-9347-0FB3DA94BF3D}"/>
                </a:ext>
              </a:extLst>
            </p:cNvPr>
            <p:cNvSpPr/>
            <p:nvPr/>
          </p:nvSpPr>
          <p:spPr>
            <a:xfrm>
              <a:off x="3195960" y="6721545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A7D2D619-FB5F-F15A-4FA6-07E5FEDEB008}"/>
                </a:ext>
              </a:extLst>
            </p:cNvPr>
            <p:cNvSpPr/>
            <p:nvPr/>
          </p:nvSpPr>
          <p:spPr>
            <a:xfrm>
              <a:off x="112873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46197250-9581-67B7-E74C-C034D243E2B8}"/>
                </a:ext>
              </a:extLst>
            </p:cNvPr>
            <p:cNvSpPr/>
            <p:nvPr/>
          </p:nvSpPr>
          <p:spPr>
            <a:xfrm>
              <a:off x="1354560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49F5D0A2-B277-2CDE-A70B-E35CCA6717CA}"/>
                </a:ext>
              </a:extLst>
            </p:cNvPr>
            <p:cNvSpPr/>
            <p:nvPr/>
          </p:nvSpPr>
          <p:spPr>
            <a:xfrm>
              <a:off x="158039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149D7297-CA50-28E1-7D3A-8143CF706798}"/>
                </a:ext>
              </a:extLst>
            </p:cNvPr>
            <p:cNvSpPr/>
            <p:nvPr/>
          </p:nvSpPr>
          <p:spPr>
            <a:xfrm>
              <a:off x="1806221" y="6493573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3EF4205C-7C4C-3F8F-1291-9C46DB6DD20A}"/>
                </a:ext>
              </a:extLst>
            </p:cNvPr>
            <p:cNvSpPr/>
            <p:nvPr/>
          </p:nvSpPr>
          <p:spPr>
            <a:xfrm>
              <a:off x="2032052" y="6493573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32F4BAFB-07D0-E5CB-07E4-73F406942C41}"/>
                </a:ext>
              </a:extLst>
            </p:cNvPr>
            <p:cNvSpPr/>
            <p:nvPr/>
          </p:nvSpPr>
          <p:spPr>
            <a:xfrm>
              <a:off x="1128730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060B126-952B-0BE2-3C53-7D0D01E98682}"/>
                </a:ext>
              </a:extLst>
            </p:cNvPr>
            <p:cNvSpPr/>
            <p:nvPr/>
          </p:nvSpPr>
          <p:spPr>
            <a:xfrm>
              <a:off x="1354560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2C78DF5C-CA88-552F-042D-3E1C345CEF9E}"/>
                </a:ext>
              </a:extLst>
            </p:cNvPr>
            <p:cNvSpPr/>
            <p:nvPr/>
          </p:nvSpPr>
          <p:spPr>
            <a:xfrm>
              <a:off x="1580391" y="6719848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DD074ED3-F209-CF3B-5C93-D4AFCEDDF0AE}"/>
                </a:ext>
              </a:extLst>
            </p:cNvPr>
            <p:cNvSpPr/>
            <p:nvPr/>
          </p:nvSpPr>
          <p:spPr>
            <a:xfrm>
              <a:off x="1806221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178213-F469-A7E8-030B-0D3A20B7BC74}"/>
                </a:ext>
              </a:extLst>
            </p:cNvPr>
            <p:cNvSpPr/>
            <p:nvPr/>
          </p:nvSpPr>
          <p:spPr>
            <a:xfrm>
              <a:off x="2032052" y="6719848"/>
              <a:ext cx="133959" cy="13395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76DA794F-EBF4-5DD1-E6CF-861B1DE45843}"/>
                </a:ext>
              </a:extLst>
            </p:cNvPr>
            <p:cNvSpPr/>
            <p:nvPr/>
          </p:nvSpPr>
          <p:spPr>
            <a:xfrm>
              <a:off x="239104" y="6015690"/>
              <a:ext cx="359789" cy="359789"/>
            </a:xfrm>
            <a:prstGeom prst="roundRect">
              <a:avLst/>
            </a:prstGeom>
            <a:solidFill>
              <a:srgbClr val="92E3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91132EF0-AE71-8A84-1CC5-31872C43CCDE}"/>
                </a:ext>
              </a:extLst>
            </p:cNvPr>
            <p:cNvSpPr/>
            <p:nvPr/>
          </p:nvSpPr>
          <p:spPr>
            <a:xfrm>
              <a:off x="690766" y="5827780"/>
              <a:ext cx="133959" cy="133959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BDA50FE4-359F-D78A-84D4-8A2879016EFB}"/>
                </a:ext>
              </a:extLst>
            </p:cNvPr>
            <p:cNvSpPr/>
            <p:nvPr/>
          </p:nvSpPr>
          <p:spPr>
            <a:xfrm>
              <a:off x="-113353" y="5843255"/>
              <a:ext cx="225831" cy="252443"/>
            </a:xfrm>
            <a:prstGeom prst="roundRect">
              <a:avLst/>
            </a:prstGeom>
            <a:solidFill>
              <a:srgbClr val="92E3A9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3D1A903-744F-AD2A-69F6-19A5C759069C}"/>
                </a:ext>
              </a:extLst>
            </p:cNvPr>
            <p:cNvSpPr/>
            <p:nvPr/>
          </p:nvSpPr>
          <p:spPr>
            <a:xfrm>
              <a:off x="916596" y="6050274"/>
              <a:ext cx="225831" cy="225831"/>
            </a:xfrm>
            <a:prstGeom prst="roundRect">
              <a:avLst/>
            </a:prstGeom>
            <a:solidFill>
              <a:srgbClr val="92E3A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B8D394-A431-3362-9CD5-0479C2F77DF2}"/>
              </a:ext>
            </a:extLst>
          </p:cNvPr>
          <p:cNvSpPr/>
          <p:nvPr/>
        </p:nvSpPr>
        <p:spPr>
          <a:xfrm>
            <a:off x="4613759" y="2699091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C4B84-6402-2DBC-A261-3D89D5B22EF3}"/>
              </a:ext>
            </a:extLst>
          </p:cNvPr>
          <p:cNvSpPr txBox="1"/>
          <p:nvPr/>
        </p:nvSpPr>
        <p:spPr>
          <a:xfrm>
            <a:off x="5046539" y="2786928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考试提醒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7D59C0-726E-D80D-FBBC-41B1EAFDF083}"/>
              </a:ext>
            </a:extLst>
          </p:cNvPr>
          <p:cNvGrpSpPr/>
          <p:nvPr/>
        </p:nvGrpSpPr>
        <p:grpSpPr>
          <a:xfrm>
            <a:off x="2248432" y="2300623"/>
            <a:ext cx="1759436" cy="1646242"/>
            <a:chOff x="4079961" y="2122013"/>
            <a:chExt cx="915185" cy="856306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D3BD0B2-846E-A147-ACA3-7C8254A73FCD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0121FE1C-852B-3A3B-C111-68163BCF5296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7DCBE4-2E59-698C-5F2B-D9C8BFFB08FF}"/>
                </a:ext>
              </a:extLst>
            </p:cNvPr>
            <p:cNvSpPr txBox="1"/>
            <p:nvPr/>
          </p:nvSpPr>
          <p:spPr>
            <a:xfrm>
              <a:off x="4333631" y="2273465"/>
              <a:ext cx="617190" cy="62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72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A85C47-A21F-169A-39AE-77CE88A00669}"/>
              </a:ext>
            </a:extLst>
          </p:cNvPr>
          <p:cNvSpPr txBox="1"/>
          <p:nvPr/>
        </p:nvSpPr>
        <p:spPr>
          <a:xfrm>
            <a:off x="4531647" y="3468682"/>
            <a:ext cx="5261879" cy="8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</a:t>
            </a:r>
          </a:p>
        </p:txBody>
      </p:sp>
    </p:spTree>
    <p:extLst>
      <p:ext uri="{BB962C8B-B14F-4D97-AF65-F5344CB8AC3E}">
        <p14:creationId xmlns:p14="http://schemas.microsoft.com/office/powerpoint/2010/main" val="38620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C29BC-7B8A-850D-B9C1-1C17EF0D5C13}"/>
              </a:ext>
            </a:extLst>
          </p:cNvPr>
          <p:cNvSpPr/>
          <p:nvPr/>
        </p:nvSpPr>
        <p:spPr>
          <a:xfrm>
            <a:off x="881827" y="381704"/>
            <a:ext cx="3114947" cy="550384"/>
          </a:xfrm>
          <a:prstGeom prst="roundRect">
            <a:avLst>
              <a:gd name="adj" fmla="val 20442"/>
            </a:avLst>
          </a:pr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8AF09-9680-EB38-DEA6-6EFC643EB25A}"/>
              </a:ext>
            </a:extLst>
          </p:cNvPr>
          <p:cNvSpPr txBox="1"/>
          <p:nvPr/>
        </p:nvSpPr>
        <p:spPr>
          <a:xfrm>
            <a:off x="1372514" y="460305"/>
            <a:ext cx="2249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考试提醒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C4ECA3-230B-7DD4-20B8-501DC2E8A68A}"/>
              </a:ext>
            </a:extLst>
          </p:cNvPr>
          <p:cNvGrpSpPr/>
          <p:nvPr/>
        </p:nvGrpSpPr>
        <p:grpSpPr>
          <a:xfrm>
            <a:off x="135276" y="128980"/>
            <a:ext cx="947366" cy="886416"/>
            <a:chOff x="4079961" y="2122013"/>
            <a:chExt cx="915185" cy="8563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E35741D-75A3-4370-7493-62F122156744}"/>
                </a:ext>
              </a:extLst>
            </p:cNvPr>
            <p:cNvSpPr/>
            <p:nvPr/>
          </p:nvSpPr>
          <p:spPr>
            <a:xfrm>
              <a:off x="4079961" y="2122013"/>
              <a:ext cx="436721" cy="436721"/>
            </a:xfrm>
            <a:prstGeom prst="ellipse">
              <a:avLst/>
            </a:prstGeom>
            <a:solidFill>
              <a:srgbClr val="DFF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1EE00B2-7171-028F-8651-263480069CAD}"/>
                </a:ext>
              </a:extLst>
            </p:cNvPr>
            <p:cNvSpPr/>
            <p:nvPr/>
          </p:nvSpPr>
          <p:spPr>
            <a:xfrm>
              <a:off x="4269640" y="2252813"/>
              <a:ext cx="725506" cy="725506"/>
            </a:xfrm>
            <a:prstGeom prst="ellipse">
              <a:avLst/>
            </a:prstGeom>
            <a:solidFill>
              <a:srgbClr val="92E3A9"/>
            </a:solidFill>
            <a:ln>
              <a:solidFill>
                <a:srgbClr val="92E3A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D66B3-9005-FC88-F356-ACE06D29E861}"/>
                </a:ext>
              </a:extLst>
            </p:cNvPr>
            <p:cNvSpPr txBox="1"/>
            <p:nvPr/>
          </p:nvSpPr>
          <p:spPr>
            <a:xfrm>
              <a:off x="4305589" y="2273465"/>
              <a:ext cx="661541" cy="62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字魂扁桃体" pitchFamily="2" charset="-122"/>
                  <a:ea typeface="字魂扁桃体" pitchFamily="2" charset="-122"/>
                </a:rPr>
                <a:t>02</a:t>
              </a:r>
              <a:endParaRPr lang="zh-CN" altLang="en-US" sz="3600" dirty="0">
                <a:latin typeface="字魂扁桃体" pitchFamily="2" charset="-122"/>
                <a:ea typeface="字魂扁桃体" pitchFamily="2" charset="-122"/>
              </a:endParaRPr>
            </a:p>
          </p:txBody>
        </p:sp>
      </p:grpSp>
      <p:sp>
        <p:nvSpPr>
          <p:cNvPr id="2" name="7 Rectángulo redondeado">
            <a:extLst>
              <a:ext uri="{FF2B5EF4-FFF2-40B4-BE49-F238E27FC236}">
                <a16:creationId xmlns:a16="http://schemas.microsoft.com/office/drawing/2014/main" id="{856CD5B1-7E55-7071-DC1D-0709CC4D1A97}"/>
              </a:ext>
            </a:extLst>
          </p:cNvPr>
          <p:cNvSpPr/>
          <p:nvPr/>
        </p:nvSpPr>
        <p:spPr bwMode="auto">
          <a:xfrm>
            <a:off x="878094" y="1785455"/>
            <a:ext cx="1949699" cy="1794138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8 Rectángulo redondeado">
            <a:extLst>
              <a:ext uri="{FF2B5EF4-FFF2-40B4-BE49-F238E27FC236}">
                <a16:creationId xmlns:a16="http://schemas.microsoft.com/office/drawing/2014/main" id="{430F0923-200A-BC15-AF11-89C70ECF97B2}"/>
              </a:ext>
            </a:extLst>
          </p:cNvPr>
          <p:cNvSpPr/>
          <p:nvPr/>
        </p:nvSpPr>
        <p:spPr bwMode="auto">
          <a:xfrm>
            <a:off x="3007977" y="1785455"/>
            <a:ext cx="1949699" cy="1794138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9 Rectángulo redondeado">
            <a:extLst>
              <a:ext uri="{FF2B5EF4-FFF2-40B4-BE49-F238E27FC236}">
                <a16:creationId xmlns:a16="http://schemas.microsoft.com/office/drawing/2014/main" id="{DB7764B3-0DB4-7390-AE8F-CAA143A6B349}"/>
              </a:ext>
            </a:extLst>
          </p:cNvPr>
          <p:cNvSpPr/>
          <p:nvPr/>
        </p:nvSpPr>
        <p:spPr bwMode="auto">
          <a:xfrm>
            <a:off x="5134441" y="1785455"/>
            <a:ext cx="1949699" cy="1794138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10 Rectángulo redondeado">
            <a:extLst>
              <a:ext uri="{FF2B5EF4-FFF2-40B4-BE49-F238E27FC236}">
                <a16:creationId xmlns:a16="http://schemas.microsoft.com/office/drawing/2014/main" id="{293F7EDA-C41E-E469-56B0-198B0337E66B}"/>
              </a:ext>
            </a:extLst>
          </p:cNvPr>
          <p:cNvSpPr/>
          <p:nvPr/>
        </p:nvSpPr>
        <p:spPr bwMode="auto">
          <a:xfrm>
            <a:off x="7260902" y="1785455"/>
            <a:ext cx="1949699" cy="1794138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11 Rectángulo redondeado">
            <a:extLst>
              <a:ext uri="{FF2B5EF4-FFF2-40B4-BE49-F238E27FC236}">
                <a16:creationId xmlns:a16="http://schemas.microsoft.com/office/drawing/2014/main" id="{89D489AC-0A05-28E2-9ADA-B3BC3590DC72}"/>
              </a:ext>
            </a:extLst>
          </p:cNvPr>
          <p:cNvSpPr/>
          <p:nvPr/>
        </p:nvSpPr>
        <p:spPr bwMode="auto">
          <a:xfrm>
            <a:off x="9383944" y="1785455"/>
            <a:ext cx="1949699" cy="1794138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9 Rectángulo">
            <a:extLst>
              <a:ext uri="{FF2B5EF4-FFF2-40B4-BE49-F238E27FC236}">
                <a16:creationId xmlns:a16="http://schemas.microsoft.com/office/drawing/2014/main" id="{EC79C920-CB24-47E7-1E25-E5C2D07FCDCC}"/>
              </a:ext>
            </a:extLst>
          </p:cNvPr>
          <p:cNvSpPr/>
          <p:nvPr/>
        </p:nvSpPr>
        <p:spPr bwMode="auto">
          <a:xfrm>
            <a:off x="878094" y="3541327"/>
            <a:ext cx="1956540" cy="720367"/>
          </a:xfrm>
          <a:custGeom>
            <a:avLst/>
            <a:gdLst/>
            <a:ahLst/>
            <a:cxnLst/>
            <a:rect l="l" t="t" r="r" b="b"/>
            <a:pathLst>
              <a:path w="2295255" h="1396618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rgbClr val="92E3A9"/>
          </a:solidFill>
          <a:ln w="9525" cap="flat">
            <a:solidFill>
              <a:srgbClr val="92E3A9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2400" dirty="0"/>
              <a:t>01</a:t>
            </a:r>
            <a:endParaRPr lang="es-SV" sz="2400" dirty="0"/>
          </a:p>
        </p:txBody>
      </p:sp>
      <p:sp>
        <p:nvSpPr>
          <p:cNvPr id="9" name="9 Rectángulo">
            <a:extLst>
              <a:ext uri="{FF2B5EF4-FFF2-40B4-BE49-F238E27FC236}">
                <a16:creationId xmlns:a16="http://schemas.microsoft.com/office/drawing/2014/main" id="{BB81160C-4AC5-0BFD-0FB7-59B7DE821E1F}"/>
              </a:ext>
            </a:extLst>
          </p:cNvPr>
          <p:cNvSpPr/>
          <p:nvPr/>
        </p:nvSpPr>
        <p:spPr bwMode="auto">
          <a:xfrm>
            <a:off x="3007977" y="3541327"/>
            <a:ext cx="1953122" cy="720367"/>
          </a:xfrm>
          <a:custGeom>
            <a:avLst/>
            <a:gdLst/>
            <a:ahLst/>
            <a:cxnLst/>
            <a:rect l="l" t="t" r="r" b="b"/>
            <a:pathLst>
              <a:path w="2295255" h="1396618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>
                <a:solidFill>
                  <a:srgbClr val="263238"/>
                </a:solidFill>
              </a:rPr>
              <a:t>02</a:t>
            </a:r>
            <a:endParaRPr lang="es-SV" sz="2400" dirty="0">
              <a:solidFill>
                <a:srgbClr val="263238"/>
              </a:solidFill>
            </a:endParaRPr>
          </a:p>
        </p:txBody>
      </p:sp>
      <p:sp>
        <p:nvSpPr>
          <p:cNvPr id="15" name="9 Rectángulo">
            <a:extLst>
              <a:ext uri="{FF2B5EF4-FFF2-40B4-BE49-F238E27FC236}">
                <a16:creationId xmlns:a16="http://schemas.microsoft.com/office/drawing/2014/main" id="{CD0F2B04-4197-7347-F90D-879E05AF1586}"/>
              </a:ext>
            </a:extLst>
          </p:cNvPr>
          <p:cNvSpPr/>
          <p:nvPr/>
        </p:nvSpPr>
        <p:spPr bwMode="auto">
          <a:xfrm>
            <a:off x="5131019" y="3541327"/>
            <a:ext cx="1956540" cy="720367"/>
          </a:xfrm>
          <a:custGeom>
            <a:avLst/>
            <a:gdLst/>
            <a:ahLst/>
            <a:cxnLst/>
            <a:rect l="l" t="t" r="r" b="b"/>
            <a:pathLst>
              <a:path w="2295255" h="1396618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rgbClr val="92E3A9"/>
          </a:solidFill>
          <a:ln w="9525" cap="flat">
            <a:solidFill>
              <a:srgbClr val="92E3A9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2400"/>
              <a:t>03</a:t>
            </a:r>
            <a:endParaRPr lang="es-SV" sz="2400" dirty="0"/>
          </a:p>
        </p:txBody>
      </p:sp>
      <p:sp>
        <p:nvSpPr>
          <p:cNvPr id="16" name="9 Rectángulo">
            <a:extLst>
              <a:ext uri="{FF2B5EF4-FFF2-40B4-BE49-F238E27FC236}">
                <a16:creationId xmlns:a16="http://schemas.microsoft.com/office/drawing/2014/main" id="{BA46F97D-0558-462D-1CF7-875CD0D37F17}"/>
              </a:ext>
            </a:extLst>
          </p:cNvPr>
          <p:cNvSpPr/>
          <p:nvPr/>
        </p:nvSpPr>
        <p:spPr bwMode="auto">
          <a:xfrm>
            <a:off x="7260900" y="3541327"/>
            <a:ext cx="1949701" cy="720367"/>
          </a:xfrm>
          <a:custGeom>
            <a:avLst/>
            <a:gdLst/>
            <a:ahLst/>
            <a:cxnLst/>
            <a:rect l="l" t="t" r="r" b="b"/>
            <a:pathLst>
              <a:path w="2295255" h="1396618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rgbClr val="DFF7E5"/>
          </a:solidFill>
          <a:ln>
            <a:solidFill>
              <a:srgbClr val="26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>
                <a:solidFill>
                  <a:srgbClr val="263238"/>
                </a:solidFill>
              </a:rPr>
              <a:t>04</a:t>
            </a:r>
            <a:endParaRPr lang="es-SV" sz="2400" dirty="0">
              <a:solidFill>
                <a:srgbClr val="263238"/>
              </a:solidFill>
            </a:endParaRPr>
          </a:p>
        </p:txBody>
      </p:sp>
      <p:sp>
        <p:nvSpPr>
          <p:cNvPr id="17" name="9 Rectángulo">
            <a:extLst>
              <a:ext uri="{FF2B5EF4-FFF2-40B4-BE49-F238E27FC236}">
                <a16:creationId xmlns:a16="http://schemas.microsoft.com/office/drawing/2014/main" id="{C1D59091-5A88-788D-BC64-F53E4B7EDCB0}"/>
              </a:ext>
            </a:extLst>
          </p:cNvPr>
          <p:cNvSpPr/>
          <p:nvPr/>
        </p:nvSpPr>
        <p:spPr bwMode="auto">
          <a:xfrm>
            <a:off x="9383944" y="3541327"/>
            <a:ext cx="1949698" cy="720367"/>
          </a:xfrm>
          <a:custGeom>
            <a:avLst/>
            <a:gdLst/>
            <a:ahLst/>
            <a:cxnLst/>
            <a:rect l="l" t="t" r="r" b="b"/>
            <a:pathLst>
              <a:path w="2295255" h="1396618">
                <a:moveTo>
                  <a:pt x="0" y="0"/>
                </a:moveTo>
                <a:lnTo>
                  <a:pt x="2295255" y="0"/>
                </a:lnTo>
                <a:lnTo>
                  <a:pt x="2295255" y="1396618"/>
                </a:lnTo>
                <a:lnTo>
                  <a:pt x="1147628" y="1155024"/>
                </a:lnTo>
                <a:lnTo>
                  <a:pt x="0" y="1396618"/>
                </a:lnTo>
                <a:close/>
              </a:path>
            </a:pathLst>
          </a:custGeom>
          <a:solidFill>
            <a:srgbClr val="92E3A9"/>
          </a:solidFill>
          <a:ln w="9525" cap="flat">
            <a:solidFill>
              <a:srgbClr val="92E3A9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2400"/>
              <a:t>05</a:t>
            </a:r>
            <a:endParaRPr lang="es-SV" sz="2400" dirty="0"/>
          </a:p>
        </p:txBody>
      </p:sp>
      <p:sp>
        <p:nvSpPr>
          <p:cNvPr id="23" name="23 Arco">
            <a:extLst>
              <a:ext uri="{FF2B5EF4-FFF2-40B4-BE49-F238E27FC236}">
                <a16:creationId xmlns:a16="http://schemas.microsoft.com/office/drawing/2014/main" id="{13382086-B1FB-DE4E-A825-5466133633BD}"/>
              </a:ext>
            </a:extLst>
          </p:cNvPr>
          <p:cNvSpPr/>
          <p:nvPr/>
        </p:nvSpPr>
        <p:spPr>
          <a:xfrm flipV="1">
            <a:off x="2150661" y="1478783"/>
            <a:ext cx="1554105" cy="1416009"/>
          </a:xfrm>
          <a:prstGeom prst="arc">
            <a:avLst>
              <a:gd name="adj1" fmla="val 2097632"/>
              <a:gd name="adj2" fmla="val 8585831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 b="1"/>
          </a:p>
        </p:txBody>
      </p:sp>
      <p:sp>
        <p:nvSpPr>
          <p:cNvPr id="24" name="35 Rectángulo">
            <a:extLst>
              <a:ext uri="{FF2B5EF4-FFF2-40B4-BE49-F238E27FC236}">
                <a16:creationId xmlns:a16="http://schemas.microsoft.com/office/drawing/2014/main" id="{E10A1FD5-0610-26EE-BC55-D78DC12F7E18}"/>
              </a:ext>
            </a:extLst>
          </p:cNvPr>
          <p:cNvSpPr/>
          <p:nvPr/>
        </p:nvSpPr>
        <p:spPr>
          <a:xfrm>
            <a:off x="2034004" y="1150795"/>
            <a:ext cx="1787423" cy="303144"/>
          </a:xfrm>
          <a:prstGeom prst="rect">
            <a:avLst/>
          </a:prstGeom>
        </p:spPr>
        <p:txBody>
          <a:bodyPr wrap="square" lIns="53916" tIns="45331" rIns="90662" bIns="45331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MX" sz="1200" b="1" kern="1000" dirty="0">
                <a:ea typeface="Open Sans Condensed" panose="020B0604020202020204" charset="0"/>
                <a:cs typeface="Open Sans Condensed" panose="020B0604020202020204" charset="0"/>
              </a:rPr>
              <a:t>1 </a:t>
            </a:r>
            <a:r>
              <a:rPr lang="es-MX" sz="1200" b="1" kern="1000" dirty="0" err="1">
                <a:ea typeface="Open Sans Condensed" panose="020B0604020202020204" charset="0"/>
                <a:cs typeface="Open Sans Condensed" panose="020B0604020202020204" charset="0"/>
              </a:rPr>
              <a:t>day</a:t>
            </a:r>
            <a:endParaRPr lang="es-MX" sz="1200" b="1" kern="1000" dirty="0"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sp>
        <p:nvSpPr>
          <p:cNvPr id="25" name="25 Arco">
            <a:extLst>
              <a:ext uri="{FF2B5EF4-FFF2-40B4-BE49-F238E27FC236}">
                <a16:creationId xmlns:a16="http://schemas.microsoft.com/office/drawing/2014/main" id="{4772DC39-D920-B452-E127-DC7832E65EF0}"/>
              </a:ext>
            </a:extLst>
          </p:cNvPr>
          <p:cNvSpPr/>
          <p:nvPr/>
        </p:nvSpPr>
        <p:spPr>
          <a:xfrm flipV="1">
            <a:off x="4276172" y="1478783"/>
            <a:ext cx="1554105" cy="1416009"/>
          </a:xfrm>
          <a:prstGeom prst="arc">
            <a:avLst>
              <a:gd name="adj1" fmla="val 2097632"/>
              <a:gd name="adj2" fmla="val 8585831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 b="1"/>
          </a:p>
        </p:txBody>
      </p:sp>
      <p:sp>
        <p:nvSpPr>
          <p:cNvPr id="26" name="35 Rectángulo">
            <a:extLst>
              <a:ext uri="{FF2B5EF4-FFF2-40B4-BE49-F238E27FC236}">
                <a16:creationId xmlns:a16="http://schemas.microsoft.com/office/drawing/2014/main" id="{96DB3DDE-9DC5-7859-809B-8DE11ADF5C3B}"/>
              </a:ext>
            </a:extLst>
          </p:cNvPr>
          <p:cNvSpPr/>
          <p:nvPr/>
        </p:nvSpPr>
        <p:spPr>
          <a:xfrm>
            <a:off x="4159515" y="1150795"/>
            <a:ext cx="1787423" cy="303144"/>
          </a:xfrm>
          <a:prstGeom prst="rect">
            <a:avLst/>
          </a:prstGeom>
        </p:spPr>
        <p:txBody>
          <a:bodyPr wrap="square" lIns="53916" tIns="45331" rIns="90662" bIns="45331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MX" sz="1200" b="1" kern="1000" dirty="0">
                <a:ea typeface="Open Sans Condensed" panose="020B0604020202020204" charset="0"/>
                <a:cs typeface="Open Sans Condensed" panose="020B0604020202020204" charset="0"/>
              </a:rPr>
              <a:t>2 </a:t>
            </a:r>
            <a:r>
              <a:rPr lang="es-MX" sz="1200" b="1" kern="1000" dirty="0" err="1">
                <a:ea typeface="Open Sans Condensed" panose="020B0604020202020204" charset="0"/>
                <a:cs typeface="Open Sans Condensed" panose="020B0604020202020204" charset="0"/>
              </a:rPr>
              <a:t>days</a:t>
            </a:r>
            <a:endParaRPr lang="es-MX" sz="1200" b="1" kern="1000" dirty="0"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sp>
        <p:nvSpPr>
          <p:cNvPr id="27" name="27 Arco">
            <a:extLst>
              <a:ext uri="{FF2B5EF4-FFF2-40B4-BE49-F238E27FC236}">
                <a16:creationId xmlns:a16="http://schemas.microsoft.com/office/drawing/2014/main" id="{F198006F-A5F1-FF01-E5D9-65161F25E5B9}"/>
              </a:ext>
            </a:extLst>
          </p:cNvPr>
          <p:cNvSpPr/>
          <p:nvPr/>
        </p:nvSpPr>
        <p:spPr>
          <a:xfrm flipV="1">
            <a:off x="6398695" y="1478783"/>
            <a:ext cx="1554105" cy="1416009"/>
          </a:xfrm>
          <a:prstGeom prst="arc">
            <a:avLst>
              <a:gd name="adj1" fmla="val 2097632"/>
              <a:gd name="adj2" fmla="val 8585831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 b="1"/>
          </a:p>
        </p:txBody>
      </p:sp>
      <p:sp>
        <p:nvSpPr>
          <p:cNvPr id="28" name="35 Rectángulo">
            <a:extLst>
              <a:ext uri="{FF2B5EF4-FFF2-40B4-BE49-F238E27FC236}">
                <a16:creationId xmlns:a16="http://schemas.microsoft.com/office/drawing/2014/main" id="{CA65B8B2-2ACB-E17D-AE09-2E5B0FC9FD8F}"/>
              </a:ext>
            </a:extLst>
          </p:cNvPr>
          <p:cNvSpPr/>
          <p:nvPr/>
        </p:nvSpPr>
        <p:spPr>
          <a:xfrm>
            <a:off x="6282036" y="1150795"/>
            <a:ext cx="1787423" cy="303144"/>
          </a:xfrm>
          <a:prstGeom prst="rect">
            <a:avLst/>
          </a:prstGeom>
        </p:spPr>
        <p:txBody>
          <a:bodyPr wrap="square" lIns="53916" tIns="45331" rIns="90662" bIns="45331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MX" sz="1200" b="1" kern="1000" dirty="0">
                <a:ea typeface="Open Sans Condensed" panose="020B0604020202020204" charset="0"/>
                <a:cs typeface="Open Sans Condensed" panose="020B0604020202020204" charset="0"/>
              </a:rPr>
              <a:t>3 </a:t>
            </a:r>
            <a:r>
              <a:rPr lang="es-MX" sz="1200" b="1" kern="1000" dirty="0" err="1">
                <a:ea typeface="Open Sans Condensed" panose="020B0604020202020204" charset="0"/>
                <a:cs typeface="Open Sans Condensed" panose="020B0604020202020204" charset="0"/>
              </a:rPr>
              <a:t>days</a:t>
            </a:r>
            <a:endParaRPr lang="es-MX" sz="1200" b="1" kern="1000" dirty="0"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sp>
        <p:nvSpPr>
          <p:cNvPr id="29" name="29 Arco">
            <a:extLst>
              <a:ext uri="{FF2B5EF4-FFF2-40B4-BE49-F238E27FC236}">
                <a16:creationId xmlns:a16="http://schemas.microsoft.com/office/drawing/2014/main" id="{E1DE7AB4-E9D4-BA6E-6EAA-61369EF892AD}"/>
              </a:ext>
            </a:extLst>
          </p:cNvPr>
          <p:cNvSpPr/>
          <p:nvPr/>
        </p:nvSpPr>
        <p:spPr>
          <a:xfrm flipV="1">
            <a:off x="8516509" y="1478783"/>
            <a:ext cx="1554105" cy="1416009"/>
          </a:xfrm>
          <a:prstGeom prst="arc">
            <a:avLst>
              <a:gd name="adj1" fmla="val 2097632"/>
              <a:gd name="adj2" fmla="val 8585831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 b="1"/>
          </a:p>
        </p:txBody>
      </p:sp>
      <p:sp>
        <p:nvSpPr>
          <p:cNvPr id="30" name="35 Rectángulo">
            <a:extLst>
              <a:ext uri="{FF2B5EF4-FFF2-40B4-BE49-F238E27FC236}">
                <a16:creationId xmlns:a16="http://schemas.microsoft.com/office/drawing/2014/main" id="{C8F72CD4-476E-A496-7B9B-49549634EFE7}"/>
              </a:ext>
            </a:extLst>
          </p:cNvPr>
          <p:cNvSpPr/>
          <p:nvPr/>
        </p:nvSpPr>
        <p:spPr>
          <a:xfrm>
            <a:off x="8399851" y="1150795"/>
            <a:ext cx="1787423" cy="303144"/>
          </a:xfrm>
          <a:prstGeom prst="rect">
            <a:avLst/>
          </a:prstGeom>
        </p:spPr>
        <p:txBody>
          <a:bodyPr wrap="square" lIns="53916" tIns="45331" rIns="90662" bIns="45331"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s-MX" sz="1200" b="1" kern="1000" dirty="0">
                <a:ea typeface="Open Sans Condensed" panose="020B0604020202020204" charset="0"/>
                <a:cs typeface="Open Sans Condensed" panose="020B0604020202020204" charset="0"/>
              </a:rPr>
              <a:t>4 </a:t>
            </a:r>
            <a:r>
              <a:rPr lang="es-MX" sz="1200" b="1" kern="1000" dirty="0" err="1">
                <a:ea typeface="Open Sans Condensed" panose="020B0604020202020204" charset="0"/>
                <a:cs typeface="Open Sans Condensed" panose="020B0604020202020204" charset="0"/>
              </a:rPr>
              <a:t>days</a:t>
            </a:r>
            <a:endParaRPr lang="es-MX" sz="1200" b="1" kern="1000" dirty="0"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F3A036-7FC2-77A9-784F-AEEB8CA2961A}"/>
              </a:ext>
            </a:extLst>
          </p:cNvPr>
          <p:cNvGrpSpPr/>
          <p:nvPr/>
        </p:nvGrpSpPr>
        <p:grpSpPr>
          <a:xfrm>
            <a:off x="1091763" y="2085645"/>
            <a:ext cx="1522360" cy="1278187"/>
            <a:chOff x="1005630" y="1906534"/>
            <a:chExt cx="1522360" cy="127818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6E0EA8E-C4E5-3EA9-DA04-CC0174F889ED}"/>
                </a:ext>
              </a:extLst>
            </p:cNvPr>
            <p:cNvSpPr txBox="1"/>
            <p:nvPr/>
          </p:nvSpPr>
          <p:spPr>
            <a:xfrm>
              <a:off x="1005633" y="2190603"/>
              <a:ext cx="152235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1A34CC4-0D48-F5BE-F584-BF9CC7A17E5B}"/>
                </a:ext>
              </a:extLst>
            </p:cNvPr>
            <p:cNvSpPr txBox="1"/>
            <p:nvPr/>
          </p:nvSpPr>
          <p:spPr>
            <a:xfrm>
              <a:off x="1005630" y="1906534"/>
              <a:ext cx="1522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4244B0A-D4B5-EB6A-1FF2-5340032C7ACA}"/>
              </a:ext>
            </a:extLst>
          </p:cNvPr>
          <p:cNvGrpSpPr/>
          <p:nvPr/>
        </p:nvGrpSpPr>
        <p:grpSpPr>
          <a:xfrm>
            <a:off x="3221646" y="2085645"/>
            <a:ext cx="1522360" cy="1278187"/>
            <a:chOff x="1005630" y="1906534"/>
            <a:chExt cx="1522360" cy="127818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F0C342E-AA68-7A33-0365-FF689B1DCE1F}"/>
                </a:ext>
              </a:extLst>
            </p:cNvPr>
            <p:cNvSpPr txBox="1"/>
            <p:nvPr/>
          </p:nvSpPr>
          <p:spPr>
            <a:xfrm>
              <a:off x="1005633" y="2190603"/>
              <a:ext cx="152235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ADF6A1-E219-6EB6-76A7-4E38A3D26AFF}"/>
                </a:ext>
              </a:extLst>
            </p:cNvPr>
            <p:cNvSpPr txBox="1"/>
            <p:nvPr/>
          </p:nvSpPr>
          <p:spPr>
            <a:xfrm>
              <a:off x="1005630" y="1906534"/>
              <a:ext cx="1522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DF287F-BD42-A05E-1A33-EDDBD8DD51DA}"/>
              </a:ext>
            </a:extLst>
          </p:cNvPr>
          <p:cNvGrpSpPr/>
          <p:nvPr/>
        </p:nvGrpSpPr>
        <p:grpSpPr>
          <a:xfrm>
            <a:off x="5379425" y="2085645"/>
            <a:ext cx="1522360" cy="1278187"/>
            <a:chOff x="1005630" y="1906534"/>
            <a:chExt cx="1522360" cy="127818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E0B4CC0-7D4C-2282-EBAE-55C6AC2F9AF8}"/>
                </a:ext>
              </a:extLst>
            </p:cNvPr>
            <p:cNvSpPr txBox="1"/>
            <p:nvPr/>
          </p:nvSpPr>
          <p:spPr>
            <a:xfrm>
              <a:off x="1005633" y="2190603"/>
              <a:ext cx="152235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08C1CFD-C81C-3D99-CA1C-02031D43E463}"/>
                </a:ext>
              </a:extLst>
            </p:cNvPr>
            <p:cNvSpPr txBox="1"/>
            <p:nvPr/>
          </p:nvSpPr>
          <p:spPr>
            <a:xfrm>
              <a:off x="1005630" y="1906534"/>
              <a:ext cx="1522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231C8BE-7A3B-0290-A8CD-009EDAF51E39}"/>
              </a:ext>
            </a:extLst>
          </p:cNvPr>
          <p:cNvGrpSpPr/>
          <p:nvPr/>
        </p:nvGrpSpPr>
        <p:grpSpPr>
          <a:xfrm>
            <a:off x="7474570" y="2085645"/>
            <a:ext cx="1522360" cy="1278187"/>
            <a:chOff x="1005630" y="1906534"/>
            <a:chExt cx="1522360" cy="127818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17B647F-BE23-C351-DCEA-FC8A96969DB4}"/>
                </a:ext>
              </a:extLst>
            </p:cNvPr>
            <p:cNvSpPr txBox="1"/>
            <p:nvPr/>
          </p:nvSpPr>
          <p:spPr>
            <a:xfrm>
              <a:off x="1005633" y="2190603"/>
              <a:ext cx="152235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0E9D3CE-4C1E-020D-50F3-95AF77D5092B}"/>
                </a:ext>
              </a:extLst>
            </p:cNvPr>
            <p:cNvSpPr txBox="1"/>
            <p:nvPr/>
          </p:nvSpPr>
          <p:spPr>
            <a:xfrm>
              <a:off x="1005630" y="1906534"/>
              <a:ext cx="1522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9CE67CB-E632-234B-080A-7E3D90772F02}"/>
              </a:ext>
            </a:extLst>
          </p:cNvPr>
          <p:cNvGrpSpPr/>
          <p:nvPr/>
        </p:nvGrpSpPr>
        <p:grpSpPr>
          <a:xfrm>
            <a:off x="9597613" y="2085645"/>
            <a:ext cx="1522360" cy="1278187"/>
            <a:chOff x="1005630" y="1906534"/>
            <a:chExt cx="1522360" cy="1278187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F38D474-43E2-B378-89A0-D5FA4B303931}"/>
                </a:ext>
              </a:extLst>
            </p:cNvPr>
            <p:cNvSpPr txBox="1"/>
            <p:nvPr/>
          </p:nvSpPr>
          <p:spPr>
            <a:xfrm>
              <a:off x="1005633" y="2190603"/>
              <a:ext cx="1522356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1CDCBE4-B382-31A0-8F72-1CEBAB7A619C}"/>
                </a:ext>
              </a:extLst>
            </p:cNvPr>
            <p:cNvSpPr txBox="1"/>
            <p:nvPr/>
          </p:nvSpPr>
          <p:spPr>
            <a:xfrm>
              <a:off x="1005630" y="1906534"/>
              <a:ext cx="1522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2A09913-975C-037E-0C7D-F54261207490}"/>
              </a:ext>
            </a:extLst>
          </p:cNvPr>
          <p:cNvSpPr/>
          <p:nvPr/>
        </p:nvSpPr>
        <p:spPr>
          <a:xfrm>
            <a:off x="878095" y="4520527"/>
            <a:ext cx="10455548" cy="1016673"/>
          </a:xfrm>
          <a:prstGeom prst="roundRect">
            <a:avLst>
              <a:gd name="adj" fmla="val 50000"/>
            </a:avLst>
          </a:prstGeom>
          <a:solidFill>
            <a:srgbClr val="92E3A9"/>
          </a:solidFill>
          <a:ln>
            <a:solidFill>
              <a:srgbClr val="92E3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72B27CD-9FCF-9C05-86FA-007636E60FF1}"/>
              </a:ext>
            </a:extLst>
          </p:cNvPr>
          <p:cNvSpPr txBox="1"/>
          <p:nvPr/>
        </p:nvSpPr>
        <p:spPr>
          <a:xfrm>
            <a:off x="1232140" y="4718650"/>
            <a:ext cx="9747458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263238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19247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1jydax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E3A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2372</Words>
  <Application>Microsoft Office PowerPoint</Application>
  <PresentationFormat>宽屏</PresentationFormat>
  <Paragraphs>250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Gill Sans</vt:lpstr>
      <vt:lpstr>HarmonyOS Sans SC Light</vt:lpstr>
      <vt:lpstr>阿里巴巴普惠体 2.0 55 Regular</vt:lpstr>
      <vt:lpstr>阿里巴巴普惠体 2.0 65 Medium</vt:lpstr>
      <vt:lpstr>等线</vt:lpstr>
      <vt:lpstr>微软雅黑</vt:lpstr>
      <vt:lpstr>字魂扁桃体</vt:lpstr>
      <vt:lpstr>Arial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流体几何插画风期末考总动员ppt模板</dc:title>
  <dc:creator>©51PPT模板网</dc:creator>
  <cp:keywords>www.51pptmoban.com</cp:keywords>
  <dc:description>51PPT模板网，幻灯片演示模板及素材免费下载！_x000d_
51PPT模板网 唯一访问网址：www.51pptmoban.com</dc:description>
  <cp:lastModifiedBy>51pptmoban .com</cp:lastModifiedBy>
  <cp:revision>96</cp:revision>
  <dcterms:created xsi:type="dcterms:W3CDTF">2024-01-03T03:28:26Z</dcterms:created>
  <dcterms:modified xsi:type="dcterms:W3CDTF">2024-01-04T09:14:51Z</dcterms:modified>
  <cp:contentStatus>流体几何插画风期末考总动员ppt模板，www.51pptmoban.com</cp:contentStatus>
  <cp:version>51pptmoban.com（V51-010402版）</cp:version>
</cp:coreProperties>
</file>